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直生 髙𣘺" userId="3fd3c607d6cf1ede" providerId="LiveId" clId="{405C88FF-C435-41A1-BAA8-79BD5A2022A1}"/>
    <pc:docChg chg="undo custSel modSld">
      <pc:chgData name="直生 髙𣘺" userId="3fd3c607d6cf1ede" providerId="LiveId" clId="{405C88FF-C435-41A1-BAA8-79BD5A2022A1}" dt="2023-09-10T07:05:23.723" v="1" actId="21"/>
      <pc:docMkLst>
        <pc:docMk/>
      </pc:docMkLst>
      <pc:sldChg chg="modSp mod">
        <pc:chgData name="直生 髙𣘺" userId="3fd3c607d6cf1ede" providerId="LiveId" clId="{405C88FF-C435-41A1-BAA8-79BD5A2022A1}" dt="2023-09-10T07:05:23.723" v="1" actId="21"/>
        <pc:sldMkLst>
          <pc:docMk/>
          <pc:sldMk cId="1439912720" sldId="263"/>
        </pc:sldMkLst>
        <pc:spChg chg="mod">
          <ac:chgData name="直生 髙𣘺" userId="3fd3c607d6cf1ede" providerId="LiveId" clId="{405C88FF-C435-41A1-BAA8-79BD5A2022A1}" dt="2023-09-10T07:05:23.723" v="1" actId="21"/>
          <ac:spMkLst>
            <pc:docMk/>
            <pc:sldMk cId="1439912720" sldId="263"/>
            <ac:spMk id="4" creationId="{74266BB5-DC9E-95F8-4817-09C92E3146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BDE4-EBD1-8839-4A7D-7A685B75B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180836-BA23-58DF-0C9C-290CBC4D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F926-008F-6E9F-BB03-1A93256F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8FECA-8E73-CF03-EFA9-19EE46CC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60EB1-1281-9FAE-1638-5BA6597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E097A-891C-AB92-8DD6-5D1FB52D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45F1C2-F775-3B28-EC8A-1EB27F99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11166-3F49-52CF-28CB-D8CFFB1B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6A43B6-4801-2221-6328-17803003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551B9-A321-3E35-A662-6123A5E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3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9C95AF-D11D-BFC8-D852-7C88716F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6D0703-BE18-CD2D-5439-5E8DF009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B7520-58D3-B2B3-AB65-52A37EA0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C9ED1-A454-A661-10B3-024B4F3E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2BE5F-0E5D-4EE8-2216-223153CF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6AD25-2D0A-7B5B-D465-57E5B79D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8C8FE-646F-3B26-1B4B-7681ADF5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AF8FB1-AE0F-0AE1-566C-B8E90EF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42246-6C63-B579-D052-22D8CA14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590BE-1462-1505-C8C5-C73A8AC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7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F8307-3CF6-27ED-8E1E-37FE74D0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F0EB8-DE65-F9CE-4593-CF5573F3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5C170-7E2E-E14E-5E3A-974690E2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3F4CA-2F13-2870-1FE0-BC48CCF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9F69A-ECA6-C8E1-3F75-01F4A0F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5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9D286-EBA0-B8EE-F96A-C6E2238F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A086FB-4561-CB5D-5C17-0721B498E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083A8-73A7-7F01-8889-D54DEF74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BDB38-9970-63A5-9E79-2F8DB16A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DCFE0-6B7F-989B-109E-ACAA64A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38B7B-B75F-6B79-9786-9795177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6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044BE-CE48-901A-7E63-B2B625CF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73CCE-E833-A8BE-6FD5-691D5619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C0FDFF-82C5-DDB1-A781-A993AA38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22AED-AC64-1444-FFE9-2B764897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8F63B2-B5BD-3D30-73FB-1118EB091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3C0DA1-40AC-C935-714E-EA4F72F2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F6DC06-EB70-A6B8-45A8-68E180DF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FE71C1-6B43-D7CC-B610-A594F2E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BFBE7-650C-E320-9FAD-C85F1A2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33836-860A-C203-8826-78CC9BCC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57C3F3-CC4F-104E-23E7-FFD5396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B6960C-AAD9-89D2-F98F-D32ACD3E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8ADE9F-43CC-D403-840E-F18B82C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1DEC8A-166E-4E3E-5863-F57F734D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CCFAA7-1275-CCA7-F5F5-A44E7FAE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8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90B07-05B9-B4A0-E4D6-11C54FD3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43CC4F-5E81-BDF8-306E-ACB39F27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1724F2-CCAB-1590-E241-0B87B173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EB82D4-AC65-BA90-27A6-5FD788BA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10AD4C-7072-ED0E-CF37-50E023C5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54D678-5DC8-628F-3B5D-A896348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0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0E104-F88F-63AB-64D9-D878EEDF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6ED84C-B5F7-990B-EF5E-0FEA87D3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206C58-F5CD-49D9-EF1E-3BFCE0B27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057F50-4F5B-DAB9-C2F1-1F01F95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7223E-BAC1-120A-C4B9-A8BC077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B65500-C6AC-1924-252F-54931630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59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A33CC1-AC23-6028-8024-E5568B17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81C3C1-6E77-8E9D-4484-F24A7A4B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6AE4D-9B45-EAD3-2947-D5DB46B6F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080A-1501-4B52-91FB-B73BA1807B31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C2698-4C5E-597D-C84C-CEF558890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0FEC7-4460-B96E-8284-B06AA22C7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The Significance of Minna No Ouchi’s Existence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Current state of child poverty in Japan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Do you know about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state of poverty among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Japanese children?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2" y="3013123"/>
            <a:ext cx="556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In 2018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the child poverty rate in Japan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was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13.5%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or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a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bout 1 in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7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children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6095999" y="5016720"/>
            <a:ext cx="556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In addition,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48.1%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of single-parent households are said to be in a state of poverty, which is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in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households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91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This situation is said to be the worst among developed countries.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95906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Current state of solitary eating in Japan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Do you know solitary eating?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8" y="2885994"/>
            <a:ext cx="549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Solitary eating literally means </a:t>
            </a:r>
            <a:r>
              <a:rPr kumimoji="1" lang="en-US" altLang="ja-JP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eating 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alone, without family members or friends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75" y="728613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58" y="4118620"/>
            <a:ext cx="10820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According to a survey, the percent of children eating dinner alone on weekdays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1.6% for elementary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3.7% for junior high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At first glance it may seem like a small number, but when you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look at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the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raw numbers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there are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100,000 elementary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120,000 junior high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that eat alone.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When we combine the two together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we can see that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220,000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are spending dinner alone nationwide.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91640"/>
            <a:ext cx="88938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Is it only children who often eat alone?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AU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Of course not.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60" y="2454576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According to a survey of elderly people aged 60 to 84,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11.6% of men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19.6% of women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eat alone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There are so many people who have no choice but to eat alone due to various reasons such as being single, divorced, or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widowed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472880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So what is the “Minna No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Ouchi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” that we are aiming for?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528543"/>
            <a:ext cx="1082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Our goal is to create a “Minna No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Ouchi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” where everyone can easily get together and spend time around the dining table, regardless of differences such as gender, age, nationality, and background!</a:t>
            </a:r>
          </a:p>
        </p:txBody>
      </p:sp>
    </p:spTree>
    <p:extLst>
      <p:ext uri="{BB962C8B-B14F-4D97-AF65-F5344CB8AC3E}">
        <p14:creationId xmlns:p14="http://schemas.microsoft.com/office/powerpoint/2010/main" val="1552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48178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 want not only children who are unable to eat as much as they want, but also adults who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n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owadays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eat alone due to various reasons such as poverty to spend some time around the dining table with others!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1777205"/>
            <a:ext cx="5400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If you usually spend time eating alone, it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becomes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difficult to communicate with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people.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B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ut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if there is a place nearby where you can sit around the table with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others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 have more chances to communicate, </a:t>
            </a:r>
            <a:r>
              <a:rPr lang="en-US" altLang="ja-JP" sz="2400" dirty="0">
                <a:solidFill>
                  <a:prstClr val="black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it would be much better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than spending time eating alone!</a:t>
            </a: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113461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71E43E2-6DCC-D903-AD91-0B2CEC4E45C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684886"/>
            <a:chOff x="439917" y="0"/>
            <a:chExt cx="11312166" cy="6684886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49"/>
            <a:stretch/>
          </p:blipFill>
          <p:spPr bwMode="auto">
            <a:xfrm>
              <a:off x="439917" y="0"/>
              <a:ext cx="11312166" cy="1484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Sustainable Development Goals launch in 2016">
              <a:extLst>
                <a:ext uri="{FF2B5EF4-FFF2-40B4-BE49-F238E27FC236}">
                  <a16:creationId xmlns:a16="http://schemas.microsoft.com/office/drawing/2014/main" id="{7976663E-0B81-AFC6-9AC5-289BCC85F8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60" b="52548"/>
            <a:stretch/>
          </p:blipFill>
          <p:spPr bwMode="auto">
            <a:xfrm>
              <a:off x="1089562" y="1534491"/>
              <a:ext cx="10048388" cy="15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ustainable Development Goals launch in 2016">
              <a:extLst>
                <a:ext uri="{FF2B5EF4-FFF2-40B4-BE49-F238E27FC236}">
                  <a16:creationId xmlns:a16="http://schemas.microsoft.com/office/drawing/2014/main" id="{0A2D9D92-AA4B-FA9C-614B-D1E15AA215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64" b="25190"/>
            <a:stretch/>
          </p:blipFill>
          <p:spPr bwMode="auto">
            <a:xfrm>
              <a:off x="1089562" y="3142695"/>
              <a:ext cx="10048388" cy="170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Sustainable Development Goals launch in 2016">
              <a:extLst>
                <a:ext uri="{FF2B5EF4-FFF2-40B4-BE49-F238E27FC236}">
                  <a16:creationId xmlns:a16="http://schemas.microsoft.com/office/drawing/2014/main" id="{C3A647BD-B2C5-F401-D5BF-8B9D2B774AC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08" r="16470"/>
            <a:stretch/>
          </p:blipFill>
          <p:spPr bwMode="auto">
            <a:xfrm>
              <a:off x="1080684" y="4894687"/>
              <a:ext cx="8393364" cy="159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0CD1D8AD-C851-35BB-8A4C-6C3D2642B1D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62" t="70777" r="3485" b="3325"/>
            <a:stretch/>
          </p:blipFill>
          <p:spPr bwMode="auto">
            <a:xfrm>
              <a:off x="9465168" y="4844988"/>
              <a:ext cx="1951515" cy="1839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01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410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3</cp:revision>
  <dcterms:created xsi:type="dcterms:W3CDTF">2023-07-09T07:58:33Z</dcterms:created>
  <dcterms:modified xsi:type="dcterms:W3CDTF">2023-09-10T07:05:32Z</dcterms:modified>
</cp:coreProperties>
</file>