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58" r:id="rId6"/>
  </p:sldIdLst>
  <p:sldSz cx="15636875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F1C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" d="100"/>
          <a:sy n="10" d="100"/>
        </p:scale>
        <p:origin x="20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2766" y="8380311"/>
            <a:ext cx="13291344" cy="17827413"/>
          </a:xfrm>
        </p:spPr>
        <p:txBody>
          <a:bodyPr anchor="b"/>
          <a:lstStyle>
            <a:lvl1pPr algn="ctr">
              <a:defRPr sz="102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4610" y="26895217"/>
            <a:ext cx="11727656" cy="12363023"/>
          </a:xfrm>
        </p:spPr>
        <p:txBody>
          <a:bodyPr/>
          <a:lstStyle>
            <a:lvl1pPr marL="0" indent="0" algn="ctr">
              <a:buNone/>
              <a:defRPr sz="4104"/>
            </a:lvl1pPr>
            <a:lvl2pPr marL="781858" indent="0" algn="ctr">
              <a:buNone/>
              <a:defRPr sz="3420"/>
            </a:lvl2pPr>
            <a:lvl3pPr marL="1563715" indent="0" algn="ctr">
              <a:buNone/>
              <a:defRPr sz="3078"/>
            </a:lvl3pPr>
            <a:lvl4pPr marL="2345573" indent="0" algn="ctr">
              <a:buNone/>
              <a:defRPr sz="2736"/>
            </a:lvl4pPr>
            <a:lvl5pPr marL="3127431" indent="0" algn="ctr">
              <a:buNone/>
              <a:defRPr sz="2736"/>
            </a:lvl5pPr>
            <a:lvl6pPr marL="3909289" indent="0" algn="ctr">
              <a:buNone/>
              <a:defRPr sz="2736"/>
            </a:lvl6pPr>
            <a:lvl7pPr marL="4691146" indent="0" algn="ctr">
              <a:buNone/>
              <a:defRPr sz="2736"/>
            </a:lvl7pPr>
            <a:lvl8pPr marL="5473004" indent="0" algn="ctr">
              <a:buNone/>
              <a:defRPr sz="2736"/>
            </a:lvl8pPr>
            <a:lvl9pPr marL="6254862" indent="0" algn="ctr">
              <a:buNone/>
              <a:defRPr sz="273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A646-FDD2-449D-88C8-614EA07AC361}" type="datetimeFigureOut">
              <a:rPr kumimoji="1" lang="vi-VN" smtClean="0"/>
              <a:t>08/09/2023</a:t>
            </a:fld>
            <a:endParaRPr kumimoji="1"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923E-DEB2-4A89-9AA8-4CF6EF1D799B}" type="slidenum">
              <a:rPr kumimoji="1" lang="vi-VN" smtClean="0"/>
              <a:t>‹#›</a:t>
            </a:fld>
            <a:endParaRPr kumimoji="1" lang="vi-VN"/>
          </a:p>
        </p:txBody>
      </p:sp>
    </p:spTree>
    <p:extLst>
      <p:ext uri="{BB962C8B-B14F-4D97-AF65-F5344CB8AC3E}">
        <p14:creationId xmlns:p14="http://schemas.microsoft.com/office/powerpoint/2010/main" val="391568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A646-FDD2-449D-88C8-614EA07AC361}" type="datetimeFigureOut">
              <a:rPr kumimoji="1" lang="vi-VN" smtClean="0"/>
              <a:t>08/09/2023</a:t>
            </a:fld>
            <a:endParaRPr kumimoji="1"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923E-DEB2-4A89-9AA8-4CF6EF1D799B}" type="slidenum">
              <a:rPr kumimoji="1" lang="vi-VN" smtClean="0"/>
              <a:t>‹#›</a:t>
            </a:fld>
            <a:endParaRPr kumimoji="1" lang="vi-VN"/>
          </a:p>
        </p:txBody>
      </p:sp>
    </p:spTree>
    <p:extLst>
      <p:ext uri="{BB962C8B-B14F-4D97-AF65-F5344CB8AC3E}">
        <p14:creationId xmlns:p14="http://schemas.microsoft.com/office/powerpoint/2010/main" val="45435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90140" y="2726267"/>
            <a:ext cx="3371701" cy="4339505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5036" y="2726267"/>
            <a:ext cx="9919643" cy="4339505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A646-FDD2-449D-88C8-614EA07AC361}" type="datetimeFigureOut">
              <a:rPr kumimoji="1" lang="vi-VN" smtClean="0"/>
              <a:t>08/09/2023</a:t>
            </a:fld>
            <a:endParaRPr kumimoji="1"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923E-DEB2-4A89-9AA8-4CF6EF1D799B}" type="slidenum">
              <a:rPr kumimoji="1" lang="vi-VN" smtClean="0"/>
              <a:t>‹#›</a:t>
            </a:fld>
            <a:endParaRPr kumimoji="1" lang="vi-VN"/>
          </a:p>
        </p:txBody>
      </p:sp>
    </p:spTree>
    <p:extLst>
      <p:ext uri="{BB962C8B-B14F-4D97-AF65-F5344CB8AC3E}">
        <p14:creationId xmlns:p14="http://schemas.microsoft.com/office/powerpoint/2010/main" val="307179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A646-FDD2-449D-88C8-614EA07AC361}" type="datetimeFigureOut">
              <a:rPr kumimoji="1" lang="vi-VN" smtClean="0"/>
              <a:t>08/09/2023</a:t>
            </a:fld>
            <a:endParaRPr kumimoji="1"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923E-DEB2-4A89-9AA8-4CF6EF1D799B}" type="slidenum">
              <a:rPr kumimoji="1" lang="vi-VN" smtClean="0"/>
              <a:t>‹#›</a:t>
            </a:fld>
            <a:endParaRPr kumimoji="1" lang="vi-VN"/>
          </a:p>
        </p:txBody>
      </p:sp>
    </p:spTree>
    <p:extLst>
      <p:ext uri="{BB962C8B-B14F-4D97-AF65-F5344CB8AC3E}">
        <p14:creationId xmlns:p14="http://schemas.microsoft.com/office/powerpoint/2010/main" val="421877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92" y="12766055"/>
            <a:ext cx="13486805" cy="21300436"/>
          </a:xfrm>
        </p:spPr>
        <p:txBody>
          <a:bodyPr anchor="b"/>
          <a:lstStyle>
            <a:lvl1pPr>
              <a:defRPr sz="102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92" y="34268002"/>
            <a:ext cx="13486805" cy="11201396"/>
          </a:xfrm>
        </p:spPr>
        <p:txBody>
          <a:bodyPr/>
          <a:lstStyle>
            <a:lvl1pPr marL="0" indent="0">
              <a:buNone/>
              <a:defRPr sz="4104">
                <a:solidFill>
                  <a:schemeClr val="tx1"/>
                </a:solidFill>
              </a:defRPr>
            </a:lvl1pPr>
            <a:lvl2pPr marL="781858" indent="0">
              <a:buNone/>
              <a:defRPr sz="3420">
                <a:solidFill>
                  <a:schemeClr val="tx1">
                    <a:tint val="75000"/>
                  </a:schemeClr>
                </a:solidFill>
              </a:defRPr>
            </a:lvl2pPr>
            <a:lvl3pPr marL="1563715" indent="0">
              <a:buNone/>
              <a:defRPr sz="3078">
                <a:solidFill>
                  <a:schemeClr val="tx1">
                    <a:tint val="75000"/>
                  </a:schemeClr>
                </a:solidFill>
              </a:defRPr>
            </a:lvl3pPr>
            <a:lvl4pPr marL="2345573" indent="0">
              <a:buNone/>
              <a:defRPr sz="2736">
                <a:solidFill>
                  <a:schemeClr val="tx1">
                    <a:tint val="75000"/>
                  </a:schemeClr>
                </a:solidFill>
              </a:defRPr>
            </a:lvl4pPr>
            <a:lvl5pPr marL="3127431" indent="0">
              <a:buNone/>
              <a:defRPr sz="2736">
                <a:solidFill>
                  <a:schemeClr val="tx1">
                    <a:tint val="75000"/>
                  </a:schemeClr>
                </a:solidFill>
              </a:defRPr>
            </a:lvl5pPr>
            <a:lvl6pPr marL="3909289" indent="0">
              <a:buNone/>
              <a:defRPr sz="2736">
                <a:solidFill>
                  <a:schemeClr val="tx1">
                    <a:tint val="75000"/>
                  </a:schemeClr>
                </a:solidFill>
              </a:defRPr>
            </a:lvl6pPr>
            <a:lvl7pPr marL="4691146" indent="0">
              <a:buNone/>
              <a:defRPr sz="2736">
                <a:solidFill>
                  <a:schemeClr val="tx1">
                    <a:tint val="75000"/>
                  </a:schemeClr>
                </a:solidFill>
              </a:defRPr>
            </a:lvl7pPr>
            <a:lvl8pPr marL="5473004" indent="0">
              <a:buNone/>
              <a:defRPr sz="2736">
                <a:solidFill>
                  <a:schemeClr val="tx1">
                    <a:tint val="75000"/>
                  </a:schemeClr>
                </a:solidFill>
              </a:defRPr>
            </a:lvl8pPr>
            <a:lvl9pPr marL="6254862" indent="0">
              <a:buNone/>
              <a:defRPr sz="27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A646-FDD2-449D-88C8-614EA07AC361}" type="datetimeFigureOut">
              <a:rPr kumimoji="1" lang="vi-VN" smtClean="0"/>
              <a:t>08/09/2023</a:t>
            </a:fld>
            <a:endParaRPr kumimoji="1"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923E-DEB2-4A89-9AA8-4CF6EF1D799B}" type="slidenum">
              <a:rPr kumimoji="1" lang="vi-VN" smtClean="0"/>
              <a:t>‹#›</a:t>
            </a:fld>
            <a:endParaRPr kumimoji="1" lang="vi-VN"/>
          </a:p>
        </p:txBody>
      </p:sp>
    </p:spTree>
    <p:extLst>
      <p:ext uri="{BB962C8B-B14F-4D97-AF65-F5344CB8AC3E}">
        <p14:creationId xmlns:p14="http://schemas.microsoft.com/office/powerpoint/2010/main" val="259454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35" y="13631334"/>
            <a:ext cx="6645672" cy="324899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16168" y="13631334"/>
            <a:ext cx="6645672" cy="324899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A646-FDD2-449D-88C8-614EA07AC361}" type="datetimeFigureOut">
              <a:rPr kumimoji="1" lang="vi-VN" smtClean="0"/>
              <a:t>08/09/2023</a:t>
            </a:fld>
            <a:endParaRPr kumimoji="1"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923E-DEB2-4A89-9AA8-4CF6EF1D799B}" type="slidenum">
              <a:rPr kumimoji="1" lang="vi-VN" smtClean="0"/>
              <a:t>‹#›</a:t>
            </a:fld>
            <a:endParaRPr kumimoji="1" lang="vi-VN"/>
          </a:p>
        </p:txBody>
      </p:sp>
    </p:spTree>
    <p:extLst>
      <p:ext uri="{BB962C8B-B14F-4D97-AF65-F5344CB8AC3E}">
        <p14:creationId xmlns:p14="http://schemas.microsoft.com/office/powerpoint/2010/main" val="100791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072" y="2726278"/>
            <a:ext cx="13486805" cy="98975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074" y="12552684"/>
            <a:ext cx="6615130" cy="6151876"/>
          </a:xfrm>
        </p:spPr>
        <p:txBody>
          <a:bodyPr anchor="b"/>
          <a:lstStyle>
            <a:lvl1pPr marL="0" indent="0">
              <a:buNone/>
              <a:defRPr sz="4104" b="1"/>
            </a:lvl1pPr>
            <a:lvl2pPr marL="781858" indent="0">
              <a:buNone/>
              <a:defRPr sz="3420" b="1"/>
            </a:lvl2pPr>
            <a:lvl3pPr marL="1563715" indent="0">
              <a:buNone/>
              <a:defRPr sz="3078" b="1"/>
            </a:lvl3pPr>
            <a:lvl4pPr marL="2345573" indent="0">
              <a:buNone/>
              <a:defRPr sz="2736" b="1"/>
            </a:lvl4pPr>
            <a:lvl5pPr marL="3127431" indent="0">
              <a:buNone/>
              <a:defRPr sz="2736" b="1"/>
            </a:lvl5pPr>
            <a:lvl6pPr marL="3909289" indent="0">
              <a:buNone/>
              <a:defRPr sz="2736" b="1"/>
            </a:lvl6pPr>
            <a:lvl7pPr marL="4691146" indent="0">
              <a:buNone/>
              <a:defRPr sz="2736" b="1"/>
            </a:lvl7pPr>
            <a:lvl8pPr marL="5473004" indent="0">
              <a:buNone/>
              <a:defRPr sz="2736" b="1"/>
            </a:lvl8pPr>
            <a:lvl9pPr marL="6254862" indent="0">
              <a:buNone/>
              <a:defRPr sz="273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7074" y="18704560"/>
            <a:ext cx="6615130" cy="275115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16169" y="12552684"/>
            <a:ext cx="6647709" cy="6151876"/>
          </a:xfrm>
        </p:spPr>
        <p:txBody>
          <a:bodyPr anchor="b"/>
          <a:lstStyle>
            <a:lvl1pPr marL="0" indent="0">
              <a:buNone/>
              <a:defRPr sz="4104" b="1"/>
            </a:lvl1pPr>
            <a:lvl2pPr marL="781858" indent="0">
              <a:buNone/>
              <a:defRPr sz="3420" b="1"/>
            </a:lvl2pPr>
            <a:lvl3pPr marL="1563715" indent="0">
              <a:buNone/>
              <a:defRPr sz="3078" b="1"/>
            </a:lvl3pPr>
            <a:lvl4pPr marL="2345573" indent="0">
              <a:buNone/>
              <a:defRPr sz="2736" b="1"/>
            </a:lvl4pPr>
            <a:lvl5pPr marL="3127431" indent="0">
              <a:buNone/>
              <a:defRPr sz="2736" b="1"/>
            </a:lvl5pPr>
            <a:lvl6pPr marL="3909289" indent="0">
              <a:buNone/>
              <a:defRPr sz="2736" b="1"/>
            </a:lvl6pPr>
            <a:lvl7pPr marL="4691146" indent="0">
              <a:buNone/>
              <a:defRPr sz="2736" b="1"/>
            </a:lvl7pPr>
            <a:lvl8pPr marL="5473004" indent="0">
              <a:buNone/>
              <a:defRPr sz="2736" b="1"/>
            </a:lvl8pPr>
            <a:lvl9pPr marL="6254862" indent="0">
              <a:buNone/>
              <a:defRPr sz="273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16169" y="18704560"/>
            <a:ext cx="6647709" cy="275115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A646-FDD2-449D-88C8-614EA07AC361}" type="datetimeFigureOut">
              <a:rPr kumimoji="1" lang="vi-VN" smtClean="0"/>
              <a:t>08/09/2023</a:t>
            </a:fld>
            <a:endParaRPr kumimoji="1"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923E-DEB2-4A89-9AA8-4CF6EF1D799B}" type="slidenum">
              <a:rPr kumimoji="1" lang="vi-VN" smtClean="0"/>
              <a:t>‹#›</a:t>
            </a:fld>
            <a:endParaRPr kumimoji="1" lang="vi-VN"/>
          </a:p>
        </p:txBody>
      </p:sp>
    </p:spTree>
    <p:extLst>
      <p:ext uri="{BB962C8B-B14F-4D97-AF65-F5344CB8AC3E}">
        <p14:creationId xmlns:p14="http://schemas.microsoft.com/office/powerpoint/2010/main" val="150078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A646-FDD2-449D-88C8-614EA07AC361}" type="datetimeFigureOut">
              <a:rPr kumimoji="1" lang="vi-VN" smtClean="0"/>
              <a:t>08/09/2023</a:t>
            </a:fld>
            <a:endParaRPr kumimoji="1"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923E-DEB2-4A89-9AA8-4CF6EF1D799B}" type="slidenum">
              <a:rPr kumimoji="1" lang="vi-VN" smtClean="0"/>
              <a:t>‹#›</a:t>
            </a:fld>
            <a:endParaRPr kumimoji="1" lang="vi-VN"/>
          </a:p>
        </p:txBody>
      </p:sp>
    </p:spTree>
    <p:extLst>
      <p:ext uri="{BB962C8B-B14F-4D97-AF65-F5344CB8AC3E}">
        <p14:creationId xmlns:p14="http://schemas.microsoft.com/office/powerpoint/2010/main" val="123989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A646-FDD2-449D-88C8-614EA07AC361}" type="datetimeFigureOut">
              <a:rPr kumimoji="1" lang="vi-VN" smtClean="0"/>
              <a:t>08/09/2023</a:t>
            </a:fld>
            <a:endParaRPr kumimoji="1"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923E-DEB2-4A89-9AA8-4CF6EF1D799B}" type="slidenum">
              <a:rPr kumimoji="1" lang="vi-VN" smtClean="0"/>
              <a:t>‹#›</a:t>
            </a:fld>
            <a:endParaRPr kumimoji="1" lang="vi-VN"/>
          </a:p>
        </p:txBody>
      </p:sp>
    </p:spTree>
    <p:extLst>
      <p:ext uri="{BB962C8B-B14F-4D97-AF65-F5344CB8AC3E}">
        <p14:creationId xmlns:p14="http://schemas.microsoft.com/office/powerpoint/2010/main" val="40917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072" y="3413760"/>
            <a:ext cx="5043299" cy="11948160"/>
          </a:xfrm>
        </p:spPr>
        <p:txBody>
          <a:bodyPr anchor="b"/>
          <a:lstStyle>
            <a:lvl1pPr>
              <a:defRPr sz="547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7709" y="7372785"/>
            <a:ext cx="7916168" cy="36389733"/>
          </a:xfrm>
        </p:spPr>
        <p:txBody>
          <a:bodyPr/>
          <a:lstStyle>
            <a:lvl1pPr>
              <a:defRPr sz="5472"/>
            </a:lvl1pPr>
            <a:lvl2pPr>
              <a:defRPr sz="4788"/>
            </a:lvl2pPr>
            <a:lvl3pPr>
              <a:defRPr sz="4104"/>
            </a:lvl3pPr>
            <a:lvl4pPr>
              <a:defRPr sz="3420"/>
            </a:lvl4pPr>
            <a:lvl5pPr>
              <a:defRPr sz="3420"/>
            </a:lvl5pPr>
            <a:lvl6pPr>
              <a:defRPr sz="3420"/>
            </a:lvl6pPr>
            <a:lvl7pPr>
              <a:defRPr sz="3420"/>
            </a:lvl7pPr>
            <a:lvl8pPr>
              <a:defRPr sz="3420"/>
            </a:lvl8pPr>
            <a:lvl9pPr>
              <a:defRPr sz="342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7072" y="15361920"/>
            <a:ext cx="5043299" cy="28459857"/>
          </a:xfrm>
        </p:spPr>
        <p:txBody>
          <a:bodyPr/>
          <a:lstStyle>
            <a:lvl1pPr marL="0" indent="0">
              <a:buNone/>
              <a:defRPr sz="2736"/>
            </a:lvl1pPr>
            <a:lvl2pPr marL="781858" indent="0">
              <a:buNone/>
              <a:defRPr sz="2394"/>
            </a:lvl2pPr>
            <a:lvl3pPr marL="1563715" indent="0">
              <a:buNone/>
              <a:defRPr sz="2052"/>
            </a:lvl3pPr>
            <a:lvl4pPr marL="2345573" indent="0">
              <a:buNone/>
              <a:defRPr sz="1710"/>
            </a:lvl4pPr>
            <a:lvl5pPr marL="3127431" indent="0">
              <a:buNone/>
              <a:defRPr sz="1710"/>
            </a:lvl5pPr>
            <a:lvl6pPr marL="3909289" indent="0">
              <a:buNone/>
              <a:defRPr sz="1710"/>
            </a:lvl6pPr>
            <a:lvl7pPr marL="4691146" indent="0">
              <a:buNone/>
              <a:defRPr sz="1710"/>
            </a:lvl7pPr>
            <a:lvl8pPr marL="5473004" indent="0">
              <a:buNone/>
              <a:defRPr sz="1710"/>
            </a:lvl8pPr>
            <a:lvl9pPr marL="6254862" indent="0">
              <a:buNone/>
              <a:defRPr sz="171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A646-FDD2-449D-88C8-614EA07AC361}" type="datetimeFigureOut">
              <a:rPr kumimoji="1" lang="vi-VN" smtClean="0"/>
              <a:t>08/09/2023</a:t>
            </a:fld>
            <a:endParaRPr kumimoji="1"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923E-DEB2-4A89-9AA8-4CF6EF1D799B}" type="slidenum">
              <a:rPr kumimoji="1" lang="vi-VN" smtClean="0"/>
              <a:t>‹#›</a:t>
            </a:fld>
            <a:endParaRPr kumimoji="1" lang="vi-VN"/>
          </a:p>
        </p:txBody>
      </p:sp>
    </p:spTree>
    <p:extLst>
      <p:ext uri="{BB962C8B-B14F-4D97-AF65-F5344CB8AC3E}">
        <p14:creationId xmlns:p14="http://schemas.microsoft.com/office/powerpoint/2010/main" val="62820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072" y="3413760"/>
            <a:ext cx="5043299" cy="11948160"/>
          </a:xfrm>
        </p:spPr>
        <p:txBody>
          <a:bodyPr anchor="b"/>
          <a:lstStyle>
            <a:lvl1pPr>
              <a:defRPr sz="547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47709" y="7372785"/>
            <a:ext cx="7916168" cy="36389733"/>
          </a:xfrm>
        </p:spPr>
        <p:txBody>
          <a:bodyPr anchor="t"/>
          <a:lstStyle>
            <a:lvl1pPr marL="0" indent="0">
              <a:buNone/>
              <a:defRPr sz="5472"/>
            </a:lvl1pPr>
            <a:lvl2pPr marL="781858" indent="0">
              <a:buNone/>
              <a:defRPr sz="4788"/>
            </a:lvl2pPr>
            <a:lvl3pPr marL="1563715" indent="0">
              <a:buNone/>
              <a:defRPr sz="4104"/>
            </a:lvl3pPr>
            <a:lvl4pPr marL="2345573" indent="0">
              <a:buNone/>
              <a:defRPr sz="3420"/>
            </a:lvl4pPr>
            <a:lvl5pPr marL="3127431" indent="0">
              <a:buNone/>
              <a:defRPr sz="3420"/>
            </a:lvl5pPr>
            <a:lvl6pPr marL="3909289" indent="0">
              <a:buNone/>
              <a:defRPr sz="3420"/>
            </a:lvl6pPr>
            <a:lvl7pPr marL="4691146" indent="0">
              <a:buNone/>
              <a:defRPr sz="3420"/>
            </a:lvl7pPr>
            <a:lvl8pPr marL="5473004" indent="0">
              <a:buNone/>
              <a:defRPr sz="3420"/>
            </a:lvl8pPr>
            <a:lvl9pPr marL="6254862" indent="0">
              <a:buNone/>
              <a:defRPr sz="342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7072" y="15361920"/>
            <a:ext cx="5043299" cy="28459857"/>
          </a:xfrm>
        </p:spPr>
        <p:txBody>
          <a:bodyPr/>
          <a:lstStyle>
            <a:lvl1pPr marL="0" indent="0">
              <a:buNone/>
              <a:defRPr sz="2736"/>
            </a:lvl1pPr>
            <a:lvl2pPr marL="781858" indent="0">
              <a:buNone/>
              <a:defRPr sz="2394"/>
            </a:lvl2pPr>
            <a:lvl3pPr marL="1563715" indent="0">
              <a:buNone/>
              <a:defRPr sz="2052"/>
            </a:lvl3pPr>
            <a:lvl4pPr marL="2345573" indent="0">
              <a:buNone/>
              <a:defRPr sz="1710"/>
            </a:lvl4pPr>
            <a:lvl5pPr marL="3127431" indent="0">
              <a:buNone/>
              <a:defRPr sz="1710"/>
            </a:lvl5pPr>
            <a:lvl6pPr marL="3909289" indent="0">
              <a:buNone/>
              <a:defRPr sz="1710"/>
            </a:lvl6pPr>
            <a:lvl7pPr marL="4691146" indent="0">
              <a:buNone/>
              <a:defRPr sz="1710"/>
            </a:lvl7pPr>
            <a:lvl8pPr marL="5473004" indent="0">
              <a:buNone/>
              <a:defRPr sz="1710"/>
            </a:lvl8pPr>
            <a:lvl9pPr marL="6254862" indent="0">
              <a:buNone/>
              <a:defRPr sz="171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A646-FDD2-449D-88C8-614EA07AC361}" type="datetimeFigureOut">
              <a:rPr kumimoji="1" lang="vi-VN" smtClean="0"/>
              <a:t>08/09/2023</a:t>
            </a:fld>
            <a:endParaRPr kumimoji="1"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923E-DEB2-4A89-9AA8-4CF6EF1D799B}" type="slidenum">
              <a:rPr kumimoji="1" lang="vi-VN" smtClean="0"/>
              <a:t>‹#›</a:t>
            </a:fld>
            <a:endParaRPr kumimoji="1" lang="vi-VN"/>
          </a:p>
        </p:txBody>
      </p:sp>
    </p:spTree>
    <p:extLst>
      <p:ext uri="{BB962C8B-B14F-4D97-AF65-F5344CB8AC3E}">
        <p14:creationId xmlns:p14="http://schemas.microsoft.com/office/powerpoint/2010/main" val="375701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35" y="2726278"/>
            <a:ext cx="13486805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35" y="13631334"/>
            <a:ext cx="13486805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5035" y="47460758"/>
            <a:ext cx="3518297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A646-FDD2-449D-88C8-614EA07AC361}" type="datetimeFigureOut">
              <a:rPr kumimoji="1" lang="vi-VN" smtClean="0"/>
              <a:t>08/09/2023</a:t>
            </a:fld>
            <a:endParaRPr kumimoji="1"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9715" y="47460758"/>
            <a:ext cx="5277445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3543" y="47460758"/>
            <a:ext cx="3518297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2923E-DEB2-4A89-9AA8-4CF6EF1D799B}" type="slidenum">
              <a:rPr kumimoji="1" lang="vi-VN" smtClean="0"/>
              <a:t>‹#›</a:t>
            </a:fld>
            <a:endParaRPr kumimoji="1" lang="vi-VN"/>
          </a:p>
        </p:txBody>
      </p:sp>
    </p:spTree>
    <p:extLst>
      <p:ext uri="{BB962C8B-B14F-4D97-AF65-F5344CB8AC3E}">
        <p14:creationId xmlns:p14="http://schemas.microsoft.com/office/powerpoint/2010/main" val="341990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63715" rtl="0" eaLnBrk="1" latinLnBrk="0" hangingPunct="1">
        <a:lnSpc>
          <a:spcPct val="90000"/>
        </a:lnSpc>
        <a:spcBef>
          <a:spcPct val="0"/>
        </a:spcBef>
        <a:buNone/>
        <a:defRPr sz="75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0929" indent="-390929" algn="l" defTabSz="1563715" rtl="0" eaLnBrk="1" latinLnBrk="0" hangingPunct="1">
        <a:lnSpc>
          <a:spcPct val="90000"/>
        </a:lnSpc>
        <a:spcBef>
          <a:spcPts val="1710"/>
        </a:spcBef>
        <a:buFont typeface="Arial" panose="020B0604020202020204" pitchFamily="34" charset="0"/>
        <a:buChar char="•"/>
        <a:defRPr sz="4788" kern="1200">
          <a:solidFill>
            <a:schemeClr val="tx1"/>
          </a:solidFill>
          <a:latin typeface="+mn-lt"/>
          <a:ea typeface="+mn-ea"/>
          <a:cs typeface="+mn-cs"/>
        </a:defRPr>
      </a:lvl1pPr>
      <a:lvl2pPr marL="1172787" indent="-390929" algn="l" defTabSz="1563715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4104" kern="1200">
          <a:solidFill>
            <a:schemeClr val="tx1"/>
          </a:solidFill>
          <a:latin typeface="+mn-lt"/>
          <a:ea typeface="+mn-ea"/>
          <a:cs typeface="+mn-cs"/>
        </a:defRPr>
      </a:lvl2pPr>
      <a:lvl3pPr marL="1954644" indent="-390929" algn="l" defTabSz="1563715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3pPr>
      <a:lvl4pPr marL="2736502" indent="-390929" algn="l" defTabSz="1563715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078" kern="1200">
          <a:solidFill>
            <a:schemeClr val="tx1"/>
          </a:solidFill>
          <a:latin typeface="+mn-lt"/>
          <a:ea typeface="+mn-ea"/>
          <a:cs typeface="+mn-cs"/>
        </a:defRPr>
      </a:lvl4pPr>
      <a:lvl5pPr marL="3518360" indent="-390929" algn="l" defTabSz="1563715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078" kern="1200">
          <a:solidFill>
            <a:schemeClr val="tx1"/>
          </a:solidFill>
          <a:latin typeface="+mn-lt"/>
          <a:ea typeface="+mn-ea"/>
          <a:cs typeface="+mn-cs"/>
        </a:defRPr>
      </a:lvl5pPr>
      <a:lvl6pPr marL="4300217" indent="-390929" algn="l" defTabSz="1563715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078" kern="1200">
          <a:solidFill>
            <a:schemeClr val="tx1"/>
          </a:solidFill>
          <a:latin typeface="+mn-lt"/>
          <a:ea typeface="+mn-ea"/>
          <a:cs typeface="+mn-cs"/>
        </a:defRPr>
      </a:lvl6pPr>
      <a:lvl7pPr marL="5082075" indent="-390929" algn="l" defTabSz="1563715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078" kern="1200">
          <a:solidFill>
            <a:schemeClr val="tx1"/>
          </a:solidFill>
          <a:latin typeface="+mn-lt"/>
          <a:ea typeface="+mn-ea"/>
          <a:cs typeface="+mn-cs"/>
        </a:defRPr>
      </a:lvl7pPr>
      <a:lvl8pPr marL="5863933" indent="-390929" algn="l" defTabSz="1563715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078" kern="1200">
          <a:solidFill>
            <a:schemeClr val="tx1"/>
          </a:solidFill>
          <a:latin typeface="+mn-lt"/>
          <a:ea typeface="+mn-ea"/>
          <a:cs typeface="+mn-cs"/>
        </a:defRPr>
      </a:lvl8pPr>
      <a:lvl9pPr marL="6645791" indent="-390929" algn="l" defTabSz="1563715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0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3715" rtl="0" eaLnBrk="1" latinLnBrk="0" hangingPunct="1">
        <a:defRPr sz="3078" kern="1200">
          <a:solidFill>
            <a:schemeClr val="tx1"/>
          </a:solidFill>
          <a:latin typeface="+mn-lt"/>
          <a:ea typeface="+mn-ea"/>
          <a:cs typeface="+mn-cs"/>
        </a:defRPr>
      </a:lvl1pPr>
      <a:lvl2pPr marL="781858" algn="l" defTabSz="1563715" rtl="0" eaLnBrk="1" latinLnBrk="0" hangingPunct="1">
        <a:defRPr sz="3078" kern="1200">
          <a:solidFill>
            <a:schemeClr val="tx1"/>
          </a:solidFill>
          <a:latin typeface="+mn-lt"/>
          <a:ea typeface="+mn-ea"/>
          <a:cs typeface="+mn-cs"/>
        </a:defRPr>
      </a:lvl2pPr>
      <a:lvl3pPr marL="1563715" algn="l" defTabSz="1563715" rtl="0" eaLnBrk="1" latinLnBrk="0" hangingPunct="1">
        <a:defRPr sz="3078" kern="1200">
          <a:solidFill>
            <a:schemeClr val="tx1"/>
          </a:solidFill>
          <a:latin typeface="+mn-lt"/>
          <a:ea typeface="+mn-ea"/>
          <a:cs typeface="+mn-cs"/>
        </a:defRPr>
      </a:lvl3pPr>
      <a:lvl4pPr marL="2345573" algn="l" defTabSz="1563715" rtl="0" eaLnBrk="1" latinLnBrk="0" hangingPunct="1">
        <a:defRPr sz="3078" kern="1200">
          <a:solidFill>
            <a:schemeClr val="tx1"/>
          </a:solidFill>
          <a:latin typeface="+mn-lt"/>
          <a:ea typeface="+mn-ea"/>
          <a:cs typeface="+mn-cs"/>
        </a:defRPr>
      </a:lvl4pPr>
      <a:lvl5pPr marL="3127431" algn="l" defTabSz="1563715" rtl="0" eaLnBrk="1" latinLnBrk="0" hangingPunct="1">
        <a:defRPr sz="3078" kern="1200">
          <a:solidFill>
            <a:schemeClr val="tx1"/>
          </a:solidFill>
          <a:latin typeface="+mn-lt"/>
          <a:ea typeface="+mn-ea"/>
          <a:cs typeface="+mn-cs"/>
        </a:defRPr>
      </a:lvl5pPr>
      <a:lvl6pPr marL="3909289" algn="l" defTabSz="1563715" rtl="0" eaLnBrk="1" latinLnBrk="0" hangingPunct="1">
        <a:defRPr sz="3078" kern="1200">
          <a:solidFill>
            <a:schemeClr val="tx1"/>
          </a:solidFill>
          <a:latin typeface="+mn-lt"/>
          <a:ea typeface="+mn-ea"/>
          <a:cs typeface="+mn-cs"/>
        </a:defRPr>
      </a:lvl6pPr>
      <a:lvl7pPr marL="4691146" algn="l" defTabSz="1563715" rtl="0" eaLnBrk="1" latinLnBrk="0" hangingPunct="1">
        <a:defRPr sz="3078" kern="1200">
          <a:solidFill>
            <a:schemeClr val="tx1"/>
          </a:solidFill>
          <a:latin typeface="+mn-lt"/>
          <a:ea typeface="+mn-ea"/>
          <a:cs typeface="+mn-cs"/>
        </a:defRPr>
      </a:lvl7pPr>
      <a:lvl8pPr marL="5473004" algn="l" defTabSz="1563715" rtl="0" eaLnBrk="1" latinLnBrk="0" hangingPunct="1">
        <a:defRPr sz="3078" kern="1200">
          <a:solidFill>
            <a:schemeClr val="tx1"/>
          </a:solidFill>
          <a:latin typeface="+mn-lt"/>
          <a:ea typeface="+mn-ea"/>
          <a:cs typeface="+mn-cs"/>
        </a:defRPr>
      </a:lvl8pPr>
      <a:lvl9pPr marL="6254862" algn="l" defTabSz="1563715" rtl="0" eaLnBrk="1" latinLnBrk="0" hangingPunct="1">
        <a:defRPr sz="30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6CAE45-4FAB-AB0B-2496-3787FCE71D96}"/>
              </a:ext>
            </a:extLst>
          </p:cNvPr>
          <p:cNvSpPr/>
          <p:nvPr/>
        </p:nvSpPr>
        <p:spPr>
          <a:xfrm>
            <a:off x="2501660" y="776377"/>
            <a:ext cx="11059066" cy="49189051"/>
          </a:xfrm>
          <a:prstGeom prst="roundRect">
            <a:avLst>
              <a:gd name="adj" fmla="val 17579"/>
            </a:avLst>
          </a:prstGeom>
          <a:solidFill>
            <a:schemeClr val="bg1"/>
          </a:solidFill>
          <a:ln w="825500">
            <a:solidFill>
              <a:srgbClr val="F1C2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vi-VN"/>
          </a:p>
        </p:txBody>
      </p:sp>
      <p:sp>
        <p:nvSpPr>
          <p:cNvPr id="8" name="四角形: 上の 2 つの角を丸める 7">
            <a:extLst>
              <a:ext uri="{FF2B5EF4-FFF2-40B4-BE49-F238E27FC236}">
                <a16:creationId xmlns:a16="http://schemas.microsoft.com/office/drawing/2014/main" id="{9C69C488-5F33-D9B2-985D-400AEA96D1C2}"/>
              </a:ext>
            </a:extLst>
          </p:cNvPr>
          <p:cNvSpPr/>
          <p:nvPr/>
        </p:nvSpPr>
        <p:spPr>
          <a:xfrm>
            <a:off x="2587925" y="482115"/>
            <a:ext cx="11076317" cy="9610791"/>
          </a:xfrm>
          <a:prstGeom prst="round2SameRect">
            <a:avLst>
              <a:gd name="adj1" fmla="val 33155"/>
              <a:gd name="adj2" fmla="val 0"/>
            </a:avLst>
          </a:prstGeom>
          <a:solidFill>
            <a:srgbClr val="F1C21E"/>
          </a:solidFill>
          <a:ln>
            <a:solidFill>
              <a:srgbClr val="F1C2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vi-VN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6C387520-F014-052F-C071-B9E46363D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827" y="1207698"/>
            <a:ext cx="8171671" cy="817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749C672-0EB1-00E9-8F5B-9795516AB5EF}"/>
              </a:ext>
            </a:extLst>
          </p:cNvPr>
          <p:cNvSpPr txBox="1"/>
          <p:nvPr/>
        </p:nvSpPr>
        <p:spPr>
          <a:xfrm>
            <a:off x="3520421" y="12899329"/>
            <a:ext cx="9017853" cy="340437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7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ＷＥＢページ紹介</a:t>
            </a:r>
            <a:endParaRPr kumimoji="1" lang="en-US" altLang="ja-JP" sz="287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algn="ctr"/>
            <a:r>
              <a:rPr kumimoji="1" lang="ja-JP" altLang="en-US" sz="287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動画を表示する</a:t>
            </a:r>
            <a:endParaRPr kumimoji="1" lang="vi-VN" sz="28700" dirty="0"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158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6CAE45-4FAB-AB0B-2496-3787FCE71D96}"/>
              </a:ext>
            </a:extLst>
          </p:cNvPr>
          <p:cNvSpPr/>
          <p:nvPr/>
        </p:nvSpPr>
        <p:spPr>
          <a:xfrm>
            <a:off x="2501660" y="776377"/>
            <a:ext cx="11059066" cy="49189051"/>
          </a:xfrm>
          <a:prstGeom prst="roundRect">
            <a:avLst>
              <a:gd name="adj" fmla="val 17579"/>
            </a:avLst>
          </a:prstGeom>
          <a:solidFill>
            <a:schemeClr val="bg1"/>
          </a:solidFill>
          <a:ln w="825500">
            <a:solidFill>
              <a:srgbClr val="F1C2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vi-VN"/>
          </a:p>
        </p:txBody>
      </p:sp>
      <p:sp>
        <p:nvSpPr>
          <p:cNvPr id="8" name="四角形: 上の 2 つの角を丸める 7">
            <a:extLst>
              <a:ext uri="{FF2B5EF4-FFF2-40B4-BE49-F238E27FC236}">
                <a16:creationId xmlns:a16="http://schemas.microsoft.com/office/drawing/2014/main" id="{9C69C488-5F33-D9B2-985D-400AEA96D1C2}"/>
              </a:ext>
            </a:extLst>
          </p:cNvPr>
          <p:cNvSpPr/>
          <p:nvPr/>
        </p:nvSpPr>
        <p:spPr>
          <a:xfrm>
            <a:off x="2587925" y="482115"/>
            <a:ext cx="11076317" cy="9610791"/>
          </a:xfrm>
          <a:prstGeom prst="round2SameRect">
            <a:avLst>
              <a:gd name="adj1" fmla="val 33155"/>
              <a:gd name="adj2" fmla="val 0"/>
            </a:avLst>
          </a:prstGeom>
          <a:solidFill>
            <a:srgbClr val="F1C21E"/>
          </a:solidFill>
          <a:ln>
            <a:solidFill>
              <a:srgbClr val="F1C2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vi-VN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6C387520-F014-052F-C071-B9E46363D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827" y="1207698"/>
            <a:ext cx="8171671" cy="817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749C672-0EB1-00E9-8F5B-9795516AB5EF}"/>
              </a:ext>
            </a:extLst>
          </p:cNvPr>
          <p:cNvSpPr txBox="1"/>
          <p:nvPr/>
        </p:nvSpPr>
        <p:spPr>
          <a:xfrm>
            <a:off x="3520421" y="12899329"/>
            <a:ext cx="9017853" cy="340437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ja-JP" sz="287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View the web page introduction video</a:t>
            </a:r>
            <a:endParaRPr kumimoji="1" lang="vi-VN" sz="28700" dirty="0"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87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6CAE45-4FAB-AB0B-2496-3787FCE71D96}"/>
              </a:ext>
            </a:extLst>
          </p:cNvPr>
          <p:cNvSpPr/>
          <p:nvPr/>
        </p:nvSpPr>
        <p:spPr>
          <a:xfrm>
            <a:off x="2501660" y="776377"/>
            <a:ext cx="11059066" cy="49189051"/>
          </a:xfrm>
          <a:prstGeom prst="roundRect">
            <a:avLst>
              <a:gd name="adj" fmla="val 17579"/>
            </a:avLst>
          </a:prstGeom>
          <a:solidFill>
            <a:schemeClr val="bg1"/>
          </a:solidFill>
          <a:ln w="825500">
            <a:solidFill>
              <a:srgbClr val="F1C2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vi-VN"/>
          </a:p>
        </p:txBody>
      </p:sp>
      <p:sp>
        <p:nvSpPr>
          <p:cNvPr id="8" name="四角形: 上の 2 つの角を丸める 7">
            <a:extLst>
              <a:ext uri="{FF2B5EF4-FFF2-40B4-BE49-F238E27FC236}">
                <a16:creationId xmlns:a16="http://schemas.microsoft.com/office/drawing/2014/main" id="{9C69C488-5F33-D9B2-985D-400AEA96D1C2}"/>
              </a:ext>
            </a:extLst>
          </p:cNvPr>
          <p:cNvSpPr/>
          <p:nvPr/>
        </p:nvSpPr>
        <p:spPr>
          <a:xfrm>
            <a:off x="2587925" y="482115"/>
            <a:ext cx="11076317" cy="9610791"/>
          </a:xfrm>
          <a:prstGeom prst="round2SameRect">
            <a:avLst>
              <a:gd name="adj1" fmla="val 33155"/>
              <a:gd name="adj2" fmla="val 0"/>
            </a:avLst>
          </a:prstGeom>
          <a:solidFill>
            <a:srgbClr val="F1C21E"/>
          </a:solidFill>
          <a:ln>
            <a:solidFill>
              <a:srgbClr val="F1C2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vi-VN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6C387520-F014-052F-C071-B9E46363D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827" y="1207698"/>
            <a:ext cx="8171671" cy="817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749C672-0EB1-00E9-8F5B-9795516AB5EF}"/>
              </a:ext>
            </a:extLst>
          </p:cNvPr>
          <p:cNvSpPr txBox="1"/>
          <p:nvPr/>
        </p:nvSpPr>
        <p:spPr>
          <a:xfrm>
            <a:off x="5912273" y="12899329"/>
            <a:ext cx="4601260" cy="340437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8700" b="1" dirty="0">
                <a:latin typeface="+mj-ea"/>
                <a:ea typeface="+mj-ea"/>
              </a:rPr>
              <a:t>观看网页介绍视频</a:t>
            </a:r>
            <a:endParaRPr kumimoji="1" lang="vi-VN" sz="287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862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6CAE45-4FAB-AB0B-2496-3787FCE71D96}"/>
              </a:ext>
            </a:extLst>
          </p:cNvPr>
          <p:cNvSpPr/>
          <p:nvPr/>
        </p:nvSpPr>
        <p:spPr>
          <a:xfrm>
            <a:off x="2501660" y="776377"/>
            <a:ext cx="11059066" cy="49189051"/>
          </a:xfrm>
          <a:prstGeom prst="roundRect">
            <a:avLst>
              <a:gd name="adj" fmla="val 17579"/>
            </a:avLst>
          </a:prstGeom>
          <a:solidFill>
            <a:schemeClr val="bg1"/>
          </a:solidFill>
          <a:ln w="825500">
            <a:solidFill>
              <a:srgbClr val="F1C2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vi-VN"/>
          </a:p>
        </p:txBody>
      </p:sp>
      <p:sp>
        <p:nvSpPr>
          <p:cNvPr id="8" name="四角形: 上の 2 つの角を丸める 7">
            <a:extLst>
              <a:ext uri="{FF2B5EF4-FFF2-40B4-BE49-F238E27FC236}">
                <a16:creationId xmlns:a16="http://schemas.microsoft.com/office/drawing/2014/main" id="{9C69C488-5F33-D9B2-985D-400AEA96D1C2}"/>
              </a:ext>
            </a:extLst>
          </p:cNvPr>
          <p:cNvSpPr/>
          <p:nvPr/>
        </p:nvSpPr>
        <p:spPr>
          <a:xfrm>
            <a:off x="2587925" y="482115"/>
            <a:ext cx="11076317" cy="9610791"/>
          </a:xfrm>
          <a:prstGeom prst="round2SameRect">
            <a:avLst>
              <a:gd name="adj1" fmla="val 33155"/>
              <a:gd name="adj2" fmla="val 0"/>
            </a:avLst>
          </a:prstGeom>
          <a:solidFill>
            <a:srgbClr val="F1C21E"/>
          </a:solidFill>
          <a:ln>
            <a:solidFill>
              <a:srgbClr val="F1C2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vi-VN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6C387520-F014-052F-C071-B9E46363D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827" y="1207698"/>
            <a:ext cx="8171671" cy="817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749C672-0EB1-00E9-8F5B-9795516AB5EF}"/>
              </a:ext>
            </a:extLst>
          </p:cNvPr>
          <p:cNvSpPr txBox="1"/>
          <p:nvPr/>
        </p:nvSpPr>
        <p:spPr>
          <a:xfrm>
            <a:off x="3520421" y="12899329"/>
            <a:ext cx="9017853" cy="340437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ja-JP" sz="28700" dirty="0" err="1">
                <a:latin typeface="Times New Roman" panose="02020603050405020304" pitchFamily="18" charset="0"/>
                <a:ea typeface="BIZ UDゴシック" panose="020B0400000000000000" pitchFamily="49" charset="-128"/>
                <a:cs typeface="Times New Roman" panose="02020603050405020304" pitchFamily="18" charset="0"/>
              </a:rPr>
              <a:t>Hiển</a:t>
            </a:r>
            <a:r>
              <a:rPr kumimoji="1" lang="en-US" altLang="ja-JP" sz="28700" dirty="0">
                <a:latin typeface="Times New Roman" panose="02020603050405020304" pitchFamily="18" charset="0"/>
                <a:ea typeface="BIZ UDゴシック" panose="020B0400000000000000" pitchFamily="49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8700" dirty="0" err="1">
                <a:latin typeface="Times New Roman" panose="02020603050405020304" pitchFamily="18" charset="0"/>
                <a:ea typeface="BIZ UDゴシック" panose="020B0400000000000000" pitchFamily="49" charset="-128"/>
                <a:cs typeface="Times New Roman" panose="02020603050405020304" pitchFamily="18" charset="0"/>
              </a:rPr>
              <a:t>thị</a:t>
            </a:r>
            <a:r>
              <a:rPr kumimoji="1" lang="en-US" altLang="ja-JP" sz="28700" dirty="0">
                <a:latin typeface="Times New Roman" panose="02020603050405020304" pitchFamily="18" charset="0"/>
                <a:ea typeface="BIZ UDゴシック" panose="020B0400000000000000" pitchFamily="49" charset="-128"/>
                <a:cs typeface="Times New Roman" panose="02020603050405020304" pitchFamily="18" charset="0"/>
              </a:rPr>
              <a:t> video </a:t>
            </a:r>
            <a:r>
              <a:rPr kumimoji="1" lang="en-US" altLang="ja-JP" sz="28700" dirty="0" err="1">
                <a:latin typeface="Times New Roman" panose="02020603050405020304" pitchFamily="18" charset="0"/>
                <a:ea typeface="BIZ UDゴシック" panose="020B0400000000000000" pitchFamily="49" charset="-128"/>
                <a:cs typeface="Times New Roman" panose="02020603050405020304" pitchFamily="18" charset="0"/>
              </a:rPr>
              <a:t>giới</a:t>
            </a:r>
            <a:r>
              <a:rPr kumimoji="1" lang="en-US" altLang="ja-JP" sz="28700" dirty="0">
                <a:latin typeface="Times New Roman" panose="02020603050405020304" pitchFamily="18" charset="0"/>
                <a:ea typeface="BIZ UDゴシック" panose="020B0400000000000000" pitchFamily="49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8700" dirty="0" err="1">
                <a:latin typeface="Times New Roman" panose="02020603050405020304" pitchFamily="18" charset="0"/>
                <a:ea typeface="BIZ UDゴシック" panose="020B0400000000000000" pitchFamily="49" charset="-128"/>
                <a:cs typeface="Times New Roman" panose="02020603050405020304" pitchFamily="18" charset="0"/>
              </a:rPr>
              <a:t>thiệu</a:t>
            </a:r>
            <a:r>
              <a:rPr kumimoji="1" lang="en-US" altLang="ja-JP" sz="28700" dirty="0">
                <a:latin typeface="Times New Roman" panose="02020603050405020304" pitchFamily="18" charset="0"/>
                <a:ea typeface="BIZ UDゴシック" panose="020B0400000000000000" pitchFamily="49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28700" dirty="0" err="1">
                <a:latin typeface="Times New Roman" panose="02020603050405020304" pitchFamily="18" charset="0"/>
                <a:ea typeface="BIZ UDゴシック" panose="020B0400000000000000" pitchFamily="49" charset="-128"/>
                <a:cs typeface="Times New Roman" panose="02020603050405020304" pitchFamily="18" charset="0"/>
              </a:rPr>
              <a:t>trang</a:t>
            </a:r>
            <a:r>
              <a:rPr kumimoji="1" lang="en-US" altLang="ja-JP" sz="28700" dirty="0">
                <a:latin typeface="Times New Roman" panose="02020603050405020304" pitchFamily="18" charset="0"/>
                <a:ea typeface="BIZ UDゴシック" panose="020B0400000000000000" pitchFamily="49" charset="-128"/>
                <a:cs typeface="Times New Roman" panose="02020603050405020304" pitchFamily="18" charset="0"/>
              </a:rPr>
              <a:t> WEB</a:t>
            </a:r>
            <a:endParaRPr kumimoji="1" lang="vi-VN" sz="28700" dirty="0">
              <a:latin typeface="Times New Roman" panose="02020603050405020304" pitchFamily="18" charset="0"/>
              <a:ea typeface="BIZ UDゴシック" panose="020B0400000000000000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1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6CAE45-4FAB-AB0B-2496-3787FCE71D96}"/>
              </a:ext>
            </a:extLst>
          </p:cNvPr>
          <p:cNvSpPr/>
          <p:nvPr/>
        </p:nvSpPr>
        <p:spPr>
          <a:xfrm>
            <a:off x="2501660" y="776377"/>
            <a:ext cx="11059066" cy="49189051"/>
          </a:xfrm>
          <a:prstGeom prst="roundRect">
            <a:avLst>
              <a:gd name="adj" fmla="val 17579"/>
            </a:avLst>
          </a:prstGeom>
          <a:solidFill>
            <a:schemeClr val="bg1"/>
          </a:solidFill>
          <a:ln w="825500">
            <a:solidFill>
              <a:srgbClr val="F1C2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vi-VN"/>
          </a:p>
        </p:txBody>
      </p:sp>
      <p:sp>
        <p:nvSpPr>
          <p:cNvPr id="8" name="四角形: 上の 2 つの角を丸める 7">
            <a:extLst>
              <a:ext uri="{FF2B5EF4-FFF2-40B4-BE49-F238E27FC236}">
                <a16:creationId xmlns:a16="http://schemas.microsoft.com/office/drawing/2014/main" id="{9C69C488-5F33-D9B2-985D-400AEA96D1C2}"/>
              </a:ext>
            </a:extLst>
          </p:cNvPr>
          <p:cNvSpPr/>
          <p:nvPr/>
        </p:nvSpPr>
        <p:spPr>
          <a:xfrm>
            <a:off x="2587925" y="482115"/>
            <a:ext cx="11076317" cy="9610791"/>
          </a:xfrm>
          <a:prstGeom prst="round2SameRect">
            <a:avLst>
              <a:gd name="adj1" fmla="val 33155"/>
              <a:gd name="adj2" fmla="val 0"/>
            </a:avLst>
          </a:prstGeom>
          <a:solidFill>
            <a:srgbClr val="F1C21E"/>
          </a:solidFill>
          <a:ln>
            <a:solidFill>
              <a:srgbClr val="F1C2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vi-VN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6C387520-F014-052F-C071-B9E46363D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827" y="1207698"/>
            <a:ext cx="8171671" cy="817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749C672-0EB1-00E9-8F5B-9795516AB5EF}"/>
              </a:ext>
            </a:extLst>
          </p:cNvPr>
          <p:cNvSpPr txBox="1"/>
          <p:nvPr/>
        </p:nvSpPr>
        <p:spPr>
          <a:xfrm>
            <a:off x="3520421" y="12899329"/>
            <a:ext cx="9017853" cy="340437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7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ＷＥＢ</a:t>
            </a:r>
            <a:r>
              <a:rPr kumimoji="1" lang="en-US" altLang="ko-KR" sz="287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kumimoji="1" lang="ko-KR" altLang="en-US" sz="287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페이지 소개 동영상을 표시한다</a:t>
            </a:r>
            <a:endParaRPr kumimoji="1" lang="vi-VN" sz="28700" dirty="0"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429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</TotalTime>
  <Words>26</Words>
  <Application>Microsoft Office PowerPoint</Application>
  <PresentationFormat>ユーザー設定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BIZ UDゴシック</vt:lpstr>
      <vt:lpstr>等线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髙　夏生</dc:creator>
  <cp:lastModifiedBy>髙　夏生</cp:lastModifiedBy>
  <cp:revision>1</cp:revision>
  <dcterms:created xsi:type="dcterms:W3CDTF">2023-09-08T04:23:42Z</dcterms:created>
  <dcterms:modified xsi:type="dcterms:W3CDTF">2023-09-08T07:39:30Z</dcterms:modified>
</cp:coreProperties>
</file>