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076031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67"/>
    <a:srgbClr val="004C88"/>
    <a:srgbClr val="28A838"/>
    <a:srgbClr val="0075BA"/>
    <a:srgbClr val="407936"/>
    <a:srgbClr val="E6EBEF"/>
    <a:srgbClr val="D39206"/>
    <a:srgbClr val="F5A20B"/>
    <a:srgbClr val="DC097B"/>
    <a:srgbClr val="EC6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204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39" y="149648"/>
            <a:ext cx="38070235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5039" y="480272"/>
            <a:ext cx="38070235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25349" y="48683"/>
            <a:ext cx="10945192" cy="7749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9771" y="48683"/>
            <a:ext cx="32201074" cy="7749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5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334" y="227965"/>
            <a:ext cx="4378077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334" y="611928"/>
            <a:ext cx="4378077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9772" y="243417"/>
            <a:ext cx="21573133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7408" y="243417"/>
            <a:ext cx="21573133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3" y="48683"/>
            <a:ext cx="43780770" cy="1767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385" y="224155"/>
            <a:ext cx="2147399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6385" y="334010"/>
            <a:ext cx="21473990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97408" y="224155"/>
            <a:ext cx="2157974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7408" y="334010"/>
            <a:ext cx="21579745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6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60960"/>
            <a:ext cx="1637152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9745" y="131657"/>
            <a:ext cx="25697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274320"/>
            <a:ext cx="1637152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2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60960"/>
            <a:ext cx="1637152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79745" y="131657"/>
            <a:ext cx="25697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274320"/>
            <a:ext cx="1637152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49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9772" y="48683"/>
            <a:ext cx="437807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9772" y="243417"/>
            <a:ext cx="437807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9772" y="847514"/>
            <a:ext cx="1142107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BADC-F8C0-43F4-BE27-C601AEA0BFFD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14354" y="847514"/>
            <a:ext cx="1713160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49471" y="847514"/>
            <a:ext cx="1142107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636D-F1E9-4F39-903F-5629441FE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kumimoji="1"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kumimoji="1"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93D68-BF9A-E18B-2FB8-A2EAB27E5B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315"/>
            <a:ext cx="2985946" cy="913771"/>
          </a:xfrm>
          <a:prstGeom prst="rect">
            <a:avLst/>
          </a:prstGeom>
          <a:solidFill>
            <a:srgbClr val="E40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8DCB46-943C-8671-D478-1C28A58880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83666" y="315"/>
            <a:ext cx="2985946" cy="913771"/>
          </a:xfrm>
          <a:prstGeom prst="rect">
            <a:avLst/>
          </a:prstGeom>
          <a:solidFill>
            <a:srgbClr val="D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15418F-D0FC-8B18-BF1D-D0C422E06A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69232" y="315"/>
            <a:ext cx="2985946" cy="913771"/>
          </a:xfrm>
          <a:prstGeom prst="rect">
            <a:avLst/>
          </a:prstGeom>
          <a:solidFill>
            <a:srgbClr val="1B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36F0D3-9AA3-B247-2429-CAF9CEB2C8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52899" y="315"/>
            <a:ext cx="2985946" cy="913771"/>
          </a:xfrm>
          <a:prstGeom prst="rect">
            <a:avLst/>
          </a:prstGeom>
          <a:solidFill>
            <a:srgbClr val="C50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436A99-BA34-7AB9-961C-E01826760C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38465" y="315"/>
            <a:ext cx="2985946" cy="913771"/>
          </a:xfrm>
          <a:prstGeom prst="rect">
            <a:avLst/>
          </a:prstGeom>
          <a:solidFill>
            <a:srgbClr val="E83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E9A10F-5ABB-3254-1AF2-8EA13190D7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921753" y="315"/>
            <a:ext cx="2985946" cy="913771"/>
          </a:xfrm>
          <a:prstGeom prst="rect">
            <a:avLst/>
          </a:prstGeom>
          <a:solidFill>
            <a:srgbClr val="00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5B2EAA-2C31-A994-D5D7-5CA1A4FDA5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05420" y="315"/>
            <a:ext cx="2985946" cy="91377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C4E4F23-9F28-C0A3-0FCE-9EEEF762C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889087" y="315"/>
            <a:ext cx="2985946" cy="913771"/>
          </a:xfrm>
          <a:prstGeom prst="rect">
            <a:avLst/>
          </a:prstGeom>
          <a:solidFill>
            <a:srgbClr val="970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623EA0-12B3-2E59-553D-AB1E973FB8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875032" y="315"/>
            <a:ext cx="2985946" cy="913771"/>
          </a:xfrm>
          <a:prstGeom prst="rect">
            <a:avLst/>
          </a:prstGeom>
          <a:solidFill>
            <a:srgbClr val="EC6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ABDB5F-BFA7-6702-04F6-3B0B660968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858320" y="315"/>
            <a:ext cx="2985946" cy="913771"/>
          </a:xfrm>
          <a:prstGeom prst="rect">
            <a:avLst/>
          </a:prstGeom>
          <a:solidFill>
            <a:srgbClr val="DC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CD09673-5FB1-A46F-7543-D58EE46600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844265" y="315"/>
            <a:ext cx="2985946" cy="913771"/>
          </a:xfrm>
          <a:prstGeom prst="rect">
            <a:avLst/>
          </a:prstGeom>
          <a:solidFill>
            <a:srgbClr val="F5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C050D0-E5D7-A8AE-8CA8-C2EA6CF94F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827553" y="315"/>
            <a:ext cx="2985946" cy="913771"/>
          </a:xfrm>
          <a:prstGeom prst="rect">
            <a:avLst/>
          </a:prstGeom>
          <a:solidFill>
            <a:srgbClr val="D39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1C141D-0E86-5897-3C36-E8224E3C13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13498" y="315"/>
            <a:ext cx="2985946" cy="913771"/>
          </a:xfrm>
          <a:prstGeom prst="rect">
            <a:avLst/>
          </a:prstGeom>
          <a:solidFill>
            <a:srgbClr val="407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C438A1-7915-BD77-28AB-DE573C6C49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796786" y="315"/>
            <a:ext cx="2985946" cy="913771"/>
          </a:xfrm>
          <a:prstGeom prst="rect">
            <a:avLst/>
          </a:prstGeom>
          <a:solidFill>
            <a:srgbClr val="00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249921F-0B34-9D6A-F7D1-71E39238CE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780073" y="315"/>
            <a:ext cx="2985946" cy="913771"/>
          </a:xfrm>
          <a:prstGeom prst="rect">
            <a:avLst/>
          </a:prstGeom>
          <a:solidFill>
            <a:srgbClr val="28A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2E9706-CC29-9CB3-D524-433B92CDC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763360" y="315"/>
            <a:ext cx="2985946" cy="913771"/>
          </a:xfrm>
          <a:prstGeom prst="rect">
            <a:avLst/>
          </a:prstGeom>
          <a:solidFill>
            <a:srgbClr val="004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F2DE07-309F-93EA-45B5-4099AFC3C43C}"/>
              </a:ext>
            </a:extLst>
          </p:cNvPr>
          <p:cNvSpPr>
            <a:spLocks/>
          </p:cNvSpPr>
          <p:nvPr/>
        </p:nvSpPr>
        <p:spPr>
          <a:xfrm>
            <a:off x="47746647" y="315"/>
            <a:ext cx="3013665" cy="913771"/>
          </a:xfrm>
          <a:prstGeom prst="rect">
            <a:avLst/>
          </a:prstGeom>
          <a:solidFill>
            <a:srgbClr val="023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sp>
        <p:nvSpPr>
          <p:cNvPr id="21" name="AutoShape 2" descr="SDGs | 一般社団法人川崎青年会議所">
            <a:extLst>
              <a:ext uri="{FF2B5EF4-FFF2-40B4-BE49-F238E27FC236}">
                <a16:creationId xmlns:a16="http://schemas.microsoft.com/office/drawing/2014/main" id="{CD04E590-1460-3826-D764-280F0CA5F1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60267" y="-16861896"/>
            <a:ext cx="17471496" cy="1747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084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1</cp:revision>
  <dcterms:created xsi:type="dcterms:W3CDTF">2023-05-28T03:34:57Z</dcterms:created>
  <dcterms:modified xsi:type="dcterms:W3CDTF">2023-05-28T14:27:35Z</dcterms:modified>
</cp:coreProperties>
</file>