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60"/>
  </p:normalViewPr>
  <p:slideViewPr>
    <p:cSldViewPr snapToGrid="0" snapToObjects="1">
      <p:cViewPr varScale="1">
        <p:scale>
          <a:sx n="99" d="100"/>
          <a:sy n="99" d="100"/>
        </p:scale>
        <p:origin x="202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Popular Fashion Trends in 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Group Class Presentation</a:t>
            </a:r>
          </a:p>
          <a:p>
            <a:r>
              <a:rPr dirty="0"/>
              <a:t>Ryuhei</a:t>
            </a:r>
          </a:p>
          <a:p>
            <a:r>
              <a:rPr dirty="0"/>
              <a:t>Teacher Jef – 10:30 - 11:15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Fashion Trend?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Fashion trends are popular styles of clothes and accessories.</a:t>
            </a:r>
          </a:p>
          <a:p>
            <a:pPr marL="0" indent="0">
              <a:buNone/>
            </a:pPr>
            <a:r>
              <a:rPr dirty="0"/>
              <a:t>• They change over time and are influenced by:</a:t>
            </a:r>
          </a:p>
          <a:p>
            <a:pPr marL="0" indent="0">
              <a:buNone/>
            </a:pPr>
            <a:r>
              <a:rPr dirty="0"/>
              <a:t>   - Celebrities</a:t>
            </a:r>
          </a:p>
          <a:p>
            <a:pPr marL="0" indent="0">
              <a:buNone/>
            </a:pPr>
            <a:r>
              <a:rPr dirty="0"/>
              <a:t>   - Social media</a:t>
            </a:r>
            <a:endParaRPr lang="en" dirty="0"/>
          </a:p>
          <a:p>
            <a:pPr marL="0" indent="0">
              <a:buNone/>
            </a:pPr>
            <a:r>
              <a:rPr lang="ja-JP" altLang="en-US"/>
              <a:t> </a:t>
            </a:r>
            <a:r>
              <a:rPr lang="en" dirty="0"/>
              <a:t>  - Culture</a:t>
            </a:r>
          </a:p>
          <a:p>
            <a:pPr marL="0" indent="0">
              <a:buNone/>
            </a:pPr>
            <a:r>
              <a:rPr dirty="0"/>
              <a:t>   - Seasons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Trends in Japan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Y2K Fashion</a:t>
            </a:r>
            <a:endParaRPr lang="en-US" dirty="0"/>
          </a:p>
          <a:p>
            <a:pPr marL="0" indent="0">
              <a:buNone/>
            </a:pPr>
            <a:r>
              <a:rPr dirty="0"/>
              <a:t>→ Low-rise jeans, crop tops, shiny accessories (Ref: Vogue Japan)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7796E3-2A44-43CE-9DAD-5F375CCF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00" y="3429000"/>
            <a:ext cx="5417400" cy="33795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9D47E-99B3-1839-E0EA-27F634A8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F7CB-A683-793E-FD2E-4C965AB2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Trends in Japan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4AFB-3129-E161-28F8-68932630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•</a:t>
            </a:r>
            <a:r>
              <a:rPr lang="ja-JP" altLang="en-US"/>
              <a:t> </a:t>
            </a:r>
            <a:r>
              <a:rPr dirty="0"/>
              <a:t>Genderless Fashion</a:t>
            </a:r>
          </a:p>
          <a:p>
            <a:pPr marL="0" indent="0">
              <a:buNone/>
            </a:pPr>
            <a:r>
              <a:rPr dirty="0"/>
              <a:t>  → Clothes not based on gender (Ref: The Japan Times)</a:t>
            </a:r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87D6C57-B24A-E4A1-894D-BBB0057D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824" y="3429000"/>
            <a:ext cx="4492312" cy="33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FCDE4-99C3-C5A7-E60B-97FE35FD2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D87-90A1-33BE-1969-4DE6DE0E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Trends in Japan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1F7C-C9BF-17A3-9277-9A6D1F20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Streetwear</a:t>
            </a:r>
            <a:endParaRPr lang="en-US" dirty="0"/>
          </a:p>
          <a:p>
            <a:pPr marL="0" indent="0">
              <a:buNone/>
            </a:pPr>
            <a:r>
              <a:rPr dirty="0"/>
              <a:t>→ Oversized hoodies, sneakers (e.g., BAPE)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4CAAFC2-6ECC-3310-EAF9-D3E33FAF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202" y="3037803"/>
            <a:ext cx="5093596" cy="38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0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Japanese fashion is creative and unique.</a:t>
            </a:r>
          </a:p>
          <a:p>
            <a:pPr marL="0" indent="0">
              <a:buNone/>
            </a:pPr>
            <a:r>
              <a:rPr dirty="0"/>
              <a:t>• I like genderless fashion because it gives freedom of choice.</a:t>
            </a:r>
          </a:p>
          <a:p>
            <a:pPr marL="0" indent="0">
              <a:buNone/>
            </a:pPr>
            <a:r>
              <a:rPr dirty="0"/>
              <a:t>• Fashion helps people express themselves.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for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What fashion trends are popular in your country?</a:t>
            </a:r>
          </a:p>
          <a:p>
            <a:pPr marL="0" indent="0">
              <a:buNone/>
            </a:pPr>
            <a:r>
              <a:rPr dirty="0"/>
              <a:t>• Do you follow trends or create your own style?</a:t>
            </a:r>
          </a:p>
          <a:p>
            <a:pPr marL="0" indent="0">
              <a:buNone/>
            </a:pPr>
            <a:r>
              <a:rPr dirty="0"/>
              <a:t>• Have you ever tried Japanese fashion?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"Fashion fades, only style remains the same." – Coco Chanel</a:t>
            </a:r>
          </a:p>
          <a:p>
            <a:r>
              <a:rPr dirty="0"/>
              <a:t>→ Trends may change, but your style is </a:t>
            </a:r>
            <a:r>
              <a:t>forever!</a:t>
            </a:r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205</Words>
  <Application>Microsoft Macintosh PowerPoint</Application>
  <PresentationFormat>画面に合わせる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Popular Fashion Trends in Japan</vt:lpstr>
      <vt:lpstr>What is a Fashion Trend?</vt:lpstr>
      <vt:lpstr>Examples of Trends in Japan</vt:lpstr>
      <vt:lpstr>Examples of Trends in Japan</vt:lpstr>
      <vt:lpstr>Examples of Trends in Japan</vt:lpstr>
      <vt:lpstr>My Opinion</vt:lpstr>
      <vt:lpstr>Questions for You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龍平 細谷</cp:lastModifiedBy>
  <cp:revision>4</cp:revision>
  <dcterms:created xsi:type="dcterms:W3CDTF">2013-01-27T09:14:16Z</dcterms:created>
  <dcterms:modified xsi:type="dcterms:W3CDTF">2025-07-08T06:42:27Z</dcterms:modified>
  <cp:category/>
</cp:coreProperties>
</file>