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7FF8E-043E-4557-AA3F-E0563D912AB2}" v="107" dt="2022-12-01T06:04:1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CA1CC-30B7-96D6-0941-6913DC7B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メッセージ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B45B9-ADD8-760D-18AD-D5D13EA4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これを読んでいるころは、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シェル芸勉強会に参加されていることでしょう。</a:t>
            </a:r>
          </a:p>
          <a:p>
            <a:r>
              <a:rPr lang="ja-JP" altLang="en-US">
                <a:ea typeface="ＭＳ Ｐゴシック"/>
                <a:cs typeface="Calibri"/>
              </a:rPr>
              <a:t>どうせ、yes ウンコとかコマンドを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打たさせていると思うと、大変残念です。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どんまいける！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71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メッセージ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25</cp:revision>
  <dcterms:created xsi:type="dcterms:W3CDTF">2022-12-01T06:00:37Z</dcterms:created>
  <dcterms:modified xsi:type="dcterms:W3CDTF">2022-12-01T06:04:22Z</dcterms:modified>
</cp:coreProperties>
</file>