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17DB9-A48C-92B5-D486-BC0C72C7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16ECDC-B065-6F1D-3FD2-22BF802F8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79A2A-564F-49DC-C34E-DCE7F532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7229FA-EE2B-2214-CC76-BCD53B0C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EAEC3-BC87-0A3B-5762-E843C85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43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02944-BF74-C7E7-D6A5-266EB797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3C82C3-9AFA-98DB-C3A5-6EBAEC83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36E9E-7B41-96F9-A75B-FD05CB51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BF4D5-5D3C-C5DC-AD20-6B593FED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54DE3-4C5F-6D48-A037-7FB571E1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6FC9F6-4116-0702-237F-7D2475BAE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636A55-3032-7C28-691C-53873C8D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FAA98-D7A9-B87F-B775-7380EE8B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0E937A-EA89-057E-43D7-0DC4B22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083E4-7C72-E598-188A-7532F2FE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3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B1F89-5343-F5EC-C7D1-EBF103DE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21522-C026-7AEE-AA7F-C0625B20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D22EC-3A05-47AF-AE18-FEB9C855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B72334-B61F-9A0D-9423-1C502C27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C9DD36-7B8C-7BCA-5A3F-5D197E33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83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78545-BF28-F17F-087E-DE01E9D5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977902-F980-74D4-5F9D-6C9EC161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CA9E30-EC7E-8BF3-85D2-2E22D6C5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60F1B-A2A5-8058-DC68-CD359DF9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38FDF-D384-261C-91EB-4F10B340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6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41608-2484-DD88-CCE0-17CA2335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FA795-3925-D762-96F8-651A0A316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158C6-F7B0-5C78-71A1-5C9E06397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6C9E5-9C62-9A9D-E983-F031E078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4C217D-3557-7AA9-229A-69A6311B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AFA5C1-4AC9-D89F-7BBA-26D1E921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19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E1BC7-5D70-5AAD-74B8-B5A98CEB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5BC389-1878-2E64-556F-8E07863F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C7C32A-56F9-A572-3858-D478912E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57EF49-23CF-472F-05F2-55540BF40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139941-2B77-E553-0D64-6F3C62ED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4BE65-5320-CB22-1326-FA2E73E7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B151AC-0525-5078-956E-CA0FC346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68BA0E-09AD-D747-6AB0-C50D9D3C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92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87D19-F020-A5CF-3B42-9431649E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E79B4F-C6A6-17E5-54C1-F94220B6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A06D5D-E55D-1833-B827-C92917AF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91DE6-B792-EF96-5B5E-420775A9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1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E675A2-9BBD-00EC-E19B-C7F625C3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0CF022-0B99-1FA9-CF31-C392F62E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026E6C-A06C-3B56-CC6A-642BEB3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2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8651F-F3DB-08E3-563F-5AB11DBE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A29D2-8D1E-F18C-FC96-3092D599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148162-DF71-77CD-0B98-457A005F2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074F2-974C-D7D3-B3F8-7A2FA187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54F8C2-3ECB-932E-1055-B8D2258B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7D13D7-ED2D-6FDB-14FB-652FC18E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28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7F457-C045-C5E4-0E87-90C603D8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E91897-7625-AF25-825B-93A4F3127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AFE884-05FB-E54B-C435-C1B60BF5B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4EA403-F929-3A90-0F22-D6771D3A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F0C44A-5CCF-E823-FF7D-84E96E9C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A91F2C-42F0-4CD1-6C7B-4FE2E36B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5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A3A671-B02F-6470-D76E-371149A9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E2B47-CC49-8BEC-1F56-704F1DCD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F9D4F-5129-A308-A0A7-7A3E34273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83852-DA41-462B-8473-CDA3C62418BD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65479E-7E5A-E0BA-FC34-2A00DA02E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DF0F3-8E4A-D9B6-9E44-A3AA54CF0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6A1C9-1FAE-432C-8D63-B772A05EB1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98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803D66-6B30-E809-8DA6-85FEB5C137EA}"/>
              </a:ext>
            </a:extLst>
          </p:cNvPr>
          <p:cNvCxnSpPr>
            <a:cxnSpLocks/>
          </p:cNvCxnSpPr>
          <p:nvPr/>
        </p:nvCxnSpPr>
        <p:spPr>
          <a:xfrm>
            <a:off x="1861692" y="3644443"/>
            <a:ext cx="1993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A8D7FC0-8253-F4FC-5E15-EACADA94566C}"/>
              </a:ext>
            </a:extLst>
          </p:cNvPr>
          <p:cNvCxnSpPr>
            <a:cxnSpLocks/>
          </p:cNvCxnSpPr>
          <p:nvPr/>
        </p:nvCxnSpPr>
        <p:spPr>
          <a:xfrm flipV="1">
            <a:off x="2028380" y="2752726"/>
            <a:ext cx="0" cy="105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3B03A52-53E3-4C80-CC4B-F9953CD83F6E}"/>
              </a:ext>
            </a:extLst>
          </p:cNvPr>
          <p:cNvSpPr/>
          <p:nvPr/>
        </p:nvSpPr>
        <p:spPr>
          <a:xfrm rot="200672">
            <a:off x="2155855" y="2915399"/>
            <a:ext cx="1571625" cy="481013"/>
          </a:xfrm>
          <a:custGeom>
            <a:avLst/>
            <a:gdLst>
              <a:gd name="connsiteX0" fmla="*/ 0 w 1571625"/>
              <a:gd name="connsiteY0" fmla="*/ 481013 h 481013"/>
              <a:gd name="connsiteX1" fmla="*/ 52388 w 1571625"/>
              <a:gd name="connsiteY1" fmla="*/ 471488 h 481013"/>
              <a:gd name="connsiteX2" fmla="*/ 71438 w 1571625"/>
              <a:gd name="connsiteY2" fmla="*/ 466725 h 481013"/>
              <a:gd name="connsiteX3" fmla="*/ 180975 w 1571625"/>
              <a:gd name="connsiteY3" fmla="*/ 366713 h 481013"/>
              <a:gd name="connsiteX4" fmla="*/ 204788 w 1571625"/>
              <a:gd name="connsiteY4" fmla="*/ 342900 h 481013"/>
              <a:gd name="connsiteX5" fmla="*/ 280988 w 1571625"/>
              <a:gd name="connsiteY5" fmla="*/ 242888 h 481013"/>
              <a:gd name="connsiteX6" fmla="*/ 371475 w 1571625"/>
              <a:gd name="connsiteY6" fmla="*/ 147638 h 481013"/>
              <a:gd name="connsiteX7" fmla="*/ 442913 w 1571625"/>
              <a:gd name="connsiteY7" fmla="*/ 90488 h 481013"/>
              <a:gd name="connsiteX8" fmla="*/ 509588 w 1571625"/>
              <a:gd name="connsiteY8" fmla="*/ 61913 h 481013"/>
              <a:gd name="connsiteX9" fmla="*/ 552450 w 1571625"/>
              <a:gd name="connsiteY9" fmla="*/ 38100 h 481013"/>
              <a:gd name="connsiteX10" fmla="*/ 738188 w 1571625"/>
              <a:gd name="connsiteY10" fmla="*/ 0 h 481013"/>
              <a:gd name="connsiteX11" fmla="*/ 981075 w 1571625"/>
              <a:gd name="connsiteY11" fmla="*/ 9525 h 481013"/>
              <a:gd name="connsiteX12" fmla="*/ 1047750 w 1571625"/>
              <a:gd name="connsiteY12" fmla="*/ 28575 h 481013"/>
              <a:gd name="connsiteX13" fmla="*/ 1171575 w 1571625"/>
              <a:gd name="connsiteY13" fmla="*/ 90488 h 481013"/>
              <a:gd name="connsiteX14" fmla="*/ 1214438 w 1571625"/>
              <a:gd name="connsiteY14" fmla="*/ 128588 h 481013"/>
              <a:gd name="connsiteX15" fmla="*/ 1252538 w 1571625"/>
              <a:gd name="connsiteY15" fmla="*/ 157163 h 481013"/>
              <a:gd name="connsiteX16" fmla="*/ 1276350 w 1571625"/>
              <a:gd name="connsiteY16" fmla="*/ 180975 h 481013"/>
              <a:gd name="connsiteX17" fmla="*/ 1314450 w 1571625"/>
              <a:gd name="connsiteY17" fmla="*/ 209550 h 481013"/>
              <a:gd name="connsiteX18" fmla="*/ 1338263 w 1571625"/>
              <a:gd name="connsiteY18" fmla="*/ 238125 h 481013"/>
              <a:gd name="connsiteX19" fmla="*/ 1390650 w 1571625"/>
              <a:gd name="connsiteY19" fmla="*/ 271463 h 481013"/>
              <a:gd name="connsiteX20" fmla="*/ 1462088 w 1571625"/>
              <a:gd name="connsiteY20" fmla="*/ 314325 h 481013"/>
              <a:gd name="connsiteX21" fmla="*/ 1524000 w 1571625"/>
              <a:gd name="connsiteY21" fmla="*/ 352425 h 481013"/>
              <a:gd name="connsiteX22" fmla="*/ 1571625 w 1571625"/>
              <a:gd name="connsiteY22" fmla="*/ 371475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71625" h="481013">
                <a:moveTo>
                  <a:pt x="0" y="481013"/>
                </a:moveTo>
                <a:lnTo>
                  <a:pt x="52388" y="471488"/>
                </a:lnTo>
                <a:cubicBezTo>
                  <a:pt x="58806" y="470204"/>
                  <a:pt x="65692" y="469859"/>
                  <a:pt x="71438" y="466725"/>
                </a:cubicBezTo>
                <a:cubicBezTo>
                  <a:pt x="110767" y="445273"/>
                  <a:pt x="156245" y="391443"/>
                  <a:pt x="180975" y="366713"/>
                </a:cubicBezTo>
                <a:cubicBezTo>
                  <a:pt x="188913" y="358775"/>
                  <a:pt x="197985" y="351829"/>
                  <a:pt x="204788" y="342900"/>
                </a:cubicBezTo>
                <a:cubicBezTo>
                  <a:pt x="230188" y="309563"/>
                  <a:pt x="252122" y="273274"/>
                  <a:pt x="280988" y="242888"/>
                </a:cubicBezTo>
                <a:cubicBezTo>
                  <a:pt x="311150" y="211138"/>
                  <a:pt x="338744" y="176732"/>
                  <a:pt x="371475" y="147638"/>
                </a:cubicBezTo>
                <a:cubicBezTo>
                  <a:pt x="391060" y="130229"/>
                  <a:pt x="417496" y="103196"/>
                  <a:pt x="442913" y="90488"/>
                </a:cubicBezTo>
                <a:cubicBezTo>
                  <a:pt x="464540" y="79674"/>
                  <a:pt x="487774" y="72346"/>
                  <a:pt x="509588" y="61913"/>
                </a:cubicBezTo>
                <a:cubicBezTo>
                  <a:pt x="524333" y="54861"/>
                  <a:pt x="536993" y="43413"/>
                  <a:pt x="552450" y="38100"/>
                </a:cubicBezTo>
                <a:cubicBezTo>
                  <a:pt x="635868" y="9425"/>
                  <a:pt x="659065" y="9890"/>
                  <a:pt x="738188" y="0"/>
                </a:cubicBezTo>
                <a:cubicBezTo>
                  <a:pt x="819150" y="3175"/>
                  <a:pt x="900393" y="2077"/>
                  <a:pt x="981075" y="9525"/>
                </a:cubicBezTo>
                <a:cubicBezTo>
                  <a:pt x="1004091" y="11650"/>
                  <a:pt x="1025982" y="20801"/>
                  <a:pt x="1047750" y="28575"/>
                </a:cubicBezTo>
                <a:cubicBezTo>
                  <a:pt x="1085938" y="42213"/>
                  <a:pt x="1138011" y="66514"/>
                  <a:pt x="1171575" y="90488"/>
                </a:cubicBezTo>
                <a:cubicBezTo>
                  <a:pt x="1187130" y="101599"/>
                  <a:pt x="1199682" y="116436"/>
                  <a:pt x="1214438" y="128588"/>
                </a:cubicBezTo>
                <a:cubicBezTo>
                  <a:pt x="1226692" y="138680"/>
                  <a:pt x="1240419" y="146909"/>
                  <a:pt x="1252538" y="157163"/>
                </a:cubicBezTo>
                <a:cubicBezTo>
                  <a:pt x="1261107" y="164414"/>
                  <a:pt x="1267781" y="173724"/>
                  <a:pt x="1276350" y="180975"/>
                </a:cubicBezTo>
                <a:cubicBezTo>
                  <a:pt x="1288469" y="191229"/>
                  <a:pt x="1302785" y="198782"/>
                  <a:pt x="1314450" y="209550"/>
                </a:cubicBezTo>
                <a:cubicBezTo>
                  <a:pt x="1323561" y="217960"/>
                  <a:pt x="1328640" y="230306"/>
                  <a:pt x="1338263" y="238125"/>
                </a:cubicBezTo>
                <a:cubicBezTo>
                  <a:pt x="1354327" y="251177"/>
                  <a:pt x="1373428" y="259982"/>
                  <a:pt x="1390650" y="271463"/>
                </a:cubicBezTo>
                <a:cubicBezTo>
                  <a:pt x="1448362" y="309938"/>
                  <a:pt x="1398444" y="282503"/>
                  <a:pt x="1462088" y="314325"/>
                </a:cubicBezTo>
                <a:cubicBezTo>
                  <a:pt x="1499961" y="352199"/>
                  <a:pt x="1469988" y="328795"/>
                  <a:pt x="1524000" y="352425"/>
                </a:cubicBezTo>
                <a:cubicBezTo>
                  <a:pt x="1570789" y="372895"/>
                  <a:pt x="1546593" y="371475"/>
                  <a:pt x="1571625" y="3714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D7F3F968-9526-0695-F506-EC55B5414717}"/>
              </a:ext>
            </a:extLst>
          </p:cNvPr>
          <p:cNvSpPr/>
          <p:nvPr/>
        </p:nvSpPr>
        <p:spPr>
          <a:xfrm>
            <a:off x="3859018" y="3148970"/>
            <a:ext cx="873354" cy="488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B40BF75-CF96-8DA5-8CAF-C2773D09E423}"/>
              </a:ext>
            </a:extLst>
          </p:cNvPr>
          <p:cNvCxnSpPr>
            <a:cxnSpLocks/>
          </p:cNvCxnSpPr>
          <p:nvPr/>
        </p:nvCxnSpPr>
        <p:spPr>
          <a:xfrm>
            <a:off x="6881677" y="3644443"/>
            <a:ext cx="1993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E70A76F-EDDB-EADB-761B-A05847715104}"/>
              </a:ext>
            </a:extLst>
          </p:cNvPr>
          <p:cNvCxnSpPr>
            <a:cxnSpLocks/>
          </p:cNvCxnSpPr>
          <p:nvPr/>
        </p:nvCxnSpPr>
        <p:spPr>
          <a:xfrm flipV="1">
            <a:off x="7048365" y="2752726"/>
            <a:ext cx="0" cy="105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636BFEF-8507-DF61-CFB7-8156693710F6}"/>
              </a:ext>
            </a:extLst>
          </p:cNvPr>
          <p:cNvSpPr/>
          <p:nvPr/>
        </p:nvSpPr>
        <p:spPr>
          <a:xfrm>
            <a:off x="7303110" y="2543211"/>
            <a:ext cx="1432249" cy="1058405"/>
          </a:xfrm>
          <a:custGeom>
            <a:avLst/>
            <a:gdLst>
              <a:gd name="connsiteX0" fmla="*/ 1432249 w 1432249"/>
              <a:gd name="connsiteY0" fmla="*/ 1133669 h 1147665"/>
              <a:gd name="connsiteX1" fmla="*/ 1376265 w 1432249"/>
              <a:gd name="connsiteY1" fmla="*/ 1115008 h 1147665"/>
              <a:gd name="connsiteX2" fmla="*/ 1371600 w 1432249"/>
              <a:gd name="connsiteY2" fmla="*/ 1091682 h 1147665"/>
              <a:gd name="connsiteX3" fmla="*/ 1357604 w 1432249"/>
              <a:gd name="connsiteY3" fmla="*/ 1073020 h 1147665"/>
              <a:gd name="connsiteX4" fmla="*/ 1334277 w 1432249"/>
              <a:gd name="connsiteY4" fmla="*/ 1031033 h 1147665"/>
              <a:gd name="connsiteX5" fmla="*/ 1329612 w 1432249"/>
              <a:gd name="connsiteY5" fmla="*/ 1017037 h 1147665"/>
              <a:gd name="connsiteX6" fmla="*/ 1315616 w 1432249"/>
              <a:gd name="connsiteY6" fmla="*/ 965718 h 1147665"/>
              <a:gd name="connsiteX7" fmla="*/ 1287624 w 1432249"/>
              <a:gd name="connsiteY7" fmla="*/ 914400 h 1147665"/>
              <a:gd name="connsiteX8" fmla="*/ 1226975 w 1432249"/>
              <a:gd name="connsiteY8" fmla="*/ 704461 h 1147665"/>
              <a:gd name="connsiteX9" fmla="*/ 1203649 w 1432249"/>
              <a:gd name="connsiteY9" fmla="*/ 597159 h 1147665"/>
              <a:gd name="connsiteX10" fmla="*/ 1175657 w 1432249"/>
              <a:gd name="connsiteY10" fmla="*/ 513184 h 1147665"/>
              <a:gd name="connsiteX11" fmla="*/ 1138334 w 1432249"/>
              <a:gd name="connsiteY11" fmla="*/ 349898 h 1147665"/>
              <a:gd name="connsiteX12" fmla="*/ 1110343 w 1432249"/>
              <a:gd name="connsiteY12" fmla="*/ 247261 h 1147665"/>
              <a:gd name="connsiteX13" fmla="*/ 1096347 w 1432249"/>
              <a:gd name="connsiteY13" fmla="*/ 163286 h 1147665"/>
              <a:gd name="connsiteX14" fmla="*/ 1049694 w 1432249"/>
              <a:gd name="connsiteY14" fmla="*/ 65314 h 1147665"/>
              <a:gd name="connsiteX15" fmla="*/ 1035698 w 1432249"/>
              <a:gd name="connsiteY15" fmla="*/ 37322 h 1147665"/>
              <a:gd name="connsiteX16" fmla="*/ 956387 w 1432249"/>
              <a:gd name="connsiteY16" fmla="*/ 9331 h 1147665"/>
              <a:gd name="connsiteX17" fmla="*/ 928396 w 1432249"/>
              <a:gd name="connsiteY17" fmla="*/ 0 h 1147665"/>
              <a:gd name="connsiteX18" fmla="*/ 844420 w 1432249"/>
              <a:gd name="connsiteY18" fmla="*/ 13996 h 1147665"/>
              <a:gd name="connsiteX19" fmla="*/ 821094 w 1432249"/>
              <a:gd name="connsiteY19" fmla="*/ 18661 h 1147665"/>
              <a:gd name="connsiteX20" fmla="*/ 807098 w 1432249"/>
              <a:gd name="connsiteY20" fmla="*/ 32657 h 1147665"/>
              <a:gd name="connsiteX21" fmla="*/ 788436 w 1432249"/>
              <a:gd name="connsiteY21" fmla="*/ 46653 h 1147665"/>
              <a:gd name="connsiteX22" fmla="*/ 741783 w 1432249"/>
              <a:gd name="connsiteY22" fmla="*/ 107302 h 1147665"/>
              <a:gd name="connsiteX23" fmla="*/ 727787 w 1432249"/>
              <a:gd name="connsiteY23" fmla="*/ 144625 h 1147665"/>
              <a:gd name="connsiteX24" fmla="*/ 699796 w 1432249"/>
              <a:gd name="connsiteY24" fmla="*/ 233265 h 1147665"/>
              <a:gd name="connsiteX25" fmla="*/ 671804 w 1432249"/>
              <a:gd name="connsiteY25" fmla="*/ 303245 h 1147665"/>
              <a:gd name="connsiteX26" fmla="*/ 648477 w 1432249"/>
              <a:gd name="connsiteY26" fmla="*/ 345233 h 1147665"/>
              <a:gd name="connsiteX27" fmla="*/ 620485 w 1432249"/>
              <a:gd name="connsiteY27" fmla="*/ 424543 h 1147665"/>
              <a:gd name="connsiteX28" fmla="*/ 597159 w 1432249"/>
              <a:gd name="connsiteY28" fmla="*/ 489857 h 1147665"/>
              <a:gd name="connsiteX29" fmla="*/ 569167 w 1432249"/>
              <a:gd name="connsiteY29" fmla="*/ 545841 h 1147665"/>
              <a:gd name="connsiteX30" fmla="*/ 545840 w 1432249"/>
              <a:gd name="connsiteY30" fmla="*/ 587829 h 1147665"/>
              <a:gd name="connsiteX31" fmla="*/ 517849 w 1432249"/>
              <a:gd name="connsiteY31" fmla="*/ 662473 h 1147665"/>
              <a:gd name="connsiteX32" fmla="*/ 471196 w 1432249"/>
              <a:gd name="connsiteY32" fmla="*/ 760445 h 1147665"/>
              <a:gd name="connsiteX33" fmla="*/ 452534 w 1432249"/>
              <a:gd name="connsiteY33" fmla="*/ 811763 h 1147665"/>
              <a:gd name="connsiteX34" fmla="*/ 363894 w 1432249"/>
              <a:gd name="connsiteY34" fmla="*/ 942392 h 1147665"/>
              <a:gd name="connsiteX35" fmla="*/ 321906 w 1432249"/>
              <a:gd name="connsiteY35" fmla="*/ 993710 h 1147665"/>
              <a:gd name="connsiteX36" fmla="*/ 293914 w 1432249"/>
              <a:gd name="connsiteY36" fmla="*/ 1021702 h 1147665"/>
              <a:gd name="connsiteX37" fmla="*/ 247261 w 1432249"/>
              <a:gd name="connsiteY37" fmla="*/ 1045029 h 1147665"/>
              <a:gd name="connsiteX38" fmla="*/ 219269 w 1432249"/>
              <a:gd name="connsiteY38" fmla="*/ 1068355 h 1147665"/>
              <a:gd name="connsiteX39" fmla="*/ 153955 w 1432249"/>
              <a:gd name="connsiteY39" fmla="*/ 1091682 h 1147665"/>
              <a:gd name="connsiteX40" fmla="*/ 125963 w 1432249"/>
              <a:gd name="connsiteY40" fmla="*/ 1115008 h 1147665"/>
              <a:gd name="connsiteX41" fmla="*/ 41987 w 1432249"/>
              <a:gd name="connsiteY41" fmla="*/ 1133669 h 1147665"/>
              <a:gd name="connsiteX42" fmla="*/ 9330 w 1432249"/>
              <a:gd name="connsiteY42" fmla="*/ 1138335 h 1147665"/>
              <a:gd name="connsiteX43" fmla="*/ 0 w 1432249"/>
              <a:gd name="connsiteY43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2249" h="1147665">
                <a:moveTo>
                  <a:pt x="1432249" y="1133669"/>
                </a:moveTo>
                <a:cubicBezTo>
                  <a:pt x="1431348" y="1133412"/>
                  <a:pt x="1380656" y="1120132"/>
                  <a:pt x="1376265" y="1115008"/>
                </a:cubicBezTo>
                <a:cubicBezTo>
                  <a:pt x="1371105" y="1108988"/>
                  <a:pt x="1374820" y="1098928"/>
                  <a:pt x="1371600" y="1091682"/>
                </a:cubicBezTo>
                <a:cubicBezTo>
                  <a:pt x="1368442" y="1084576"/>
                  <a:pt x="1361605" y="1079688"/>
                  <a:pt x="1357604" y="1073020"/>
                </a:cubicBezTo>
                <a:cubicBezTo>
                  <a:pt x="1308107" y="990526"/>
                  <a:pt x="1367129" y="1080309"/>
                  <a:pt x="1334277" y="1031033"/>
                </a:cubicBezTo>
                <a:cubicBezTo>
                  <a:pt x="1332722" y="1026368"/>
                  <a:pt x="1330963" y="1021765"/>
                  <a:pt x="1329612" y="1017037"/>
                </a:cubicBezTo>
                <a:cubicBezTo>
                  <a:pt x="1324741" y="999988"/>
                  <a:pt x="1322330" y="982129"/>
                  <a:pt x="1315616" y="965718"/>
                </a:cubicBezTo>
                <a:cubicBezTo>
                  <a:pt x="1308238" y="947683"/>
                  <a:pt x="1294360" y="932684"/>
                  <a:pt x="1287624" y="914400"/>
                </a:cubicBezTo>
                <a:cubicBezTo>
                  <a:pt x="1286036" y="910090"/>
                  <a:pt x="1232841" y="731447"/>
                  <a:pt x="1226975" y="704461"/>
                </a:cubicBezTo>
                <a:cubicBezTo>
                  <a:pt x="1219200" y="668694"/>
                  <a:pt x="1213134" y="632511"/>
                  <a:pt x="1203649" y="597159"/>
                </a:cubicBezTo>
                <a:cubicBezTo>
                  <a:pt x="1196003" y="568661"/>
                  <a:pt x="1184065" y="541466"/>
                  <a:pt x="1175657" y="513184"/>
                </a:cubicBezTo>
                <a:cubicBezTo>
                  <a:pt x="1130368" y="360850"/>
                  <a:pt x="1170820" y="487062"/>
                  <a:pt x="1138334" y="349898"/>
                </a:cubicBezTo>
                <a:cubicBezTo>
                  <a:pt x="1130161" y="315391"/>
                  <a:pt x="1118127" y="281858"/>
                  <a:pt x="1110343" y="247261"/>
                </a:cubicBezTo>
                <a:cubicBezTo>
                  <a:pt x="1104114" y="219575"/>
                  <a:pt x="1103438" y="190764"/>
                  <a:pt x="1096347" y="163286"/>
                </a:cubicBezTo>
                <a:cubicBezTo>
                  <a:pt x="1081283" y="104915"/>
                  <a:pt x="1075336" y="110188"/>
                  <a:pt x="1049694" y="65314"/>
                </a:cubicBezTo>
                <a:cubicBezTo>
                  <a:pt x="1044518" y="56256"/>
                  <a:pt x="1044643" y="42689"/>
                  <a:pt x="1035698" y="37322"/>
                </a:cubicBezTo>
                <a:cubicBezTo>
                  <a:pt x="1011658" y="22898"/>
                  <a:pt x="982866" y="18541"/>
                  <a:pt x="956387" y="9331"/>
                </a:cubicBezTo>
                <a:cubicBezTo>
                  <a:pt x="947098" y="6100"/>
                  <a:pt x="928396" y="0"/>
                  <a:pt x="928396" y="0"/>
                </a:cubicBezTo>
                <a:lnTo>
                  <a:pt x="844420" y="13996"/>
                </a:lnTo>
                <a:cubicBezTo>
                  <a:pt x="836608" y="15355"/>
                  <a:pt x="828186" y="15115"/>
                  <a:pt x="821094" y="18661"/>
                </a:cubicBezTo>
                <a:cubicBezTo>
                  <a:pt x="815193" y="21612"/>
                  <a:pt x="812107" y="28363"/>
                  <a:pt x="807098" y="32657"/>
                </a:cubicBezTo>
                <a:cubicBezTo>
                  <a:pt x="801194" y="37717"/>
                  <a:pt x="794340" y="41593"/>
                  <a:pt x="788436" y="46653"/>
                </a:cubicBezTo>
                <a:cubicBezTo>
                  <a:pt x="770162" y="62316"/>
                  <a:pt x="751915" y="89065"/>
                  <a:pt x="741783" y="107302"/>
                </a:cubicBezTo>
                <a:cubicBezTo>
                  <a:pt x="735330" y="118917"/>
                  <a:pt x="731989" y="132020"/>
                  <a:pt x="727787" y="144625"/>
                </a:cubicBezTo>
                <a:cubicBezTo>
                  <a:pt x="717989" y="174020"/>
                  <a:pt x="710675" y="204253"/>
                  <a:pt x="699796" y="233265"/>
                </a:cubicBezTo>
                <a:cubicBezTo>
                  <a:pt x="692428" y="252913"/>
                  <a:pt x="681420" y="284014"/>
                  <a:pt x="671804" y="303245"/>
                </a:cubicBezTo>
                <a:cubicBezTo>
                  <a:pt x="664644" y="317566"/>
                  <a:pt x="656253" y="331237"/>
                  <a:pt x="648477" y="345233"/>
                </a:cubicBezTo>
                <a:cubicBezTo>
                  <a:pt x="639237" y="400674"/>
                  <a:pt x="650678" y="346905"/>
                  <a:pt x="620485" y="424543"/>
                </a:cubicBezTo>
                <a:cubicBezTo>
                  <a:pt x="591028" y="500289"/>
                  <a:pt x="633266" y="413631"/>
                  <a:pt x="597159" y="489857"/>
                </a:cubicBezTo>
                <a:cubicBezTo>
                  <a:pt x="588227" y="508713"/>
                  <a:pt x="578848" y="527359"/>
                  <a:pt x="569167" y="545841"/>
                </a:cubicBezTo>
                <a:cubicBezTo>
                  <a:pt x="561738" y="560024"/>
                  <a:pt x="552288" y="573174"/>
                  <a:pt x="545840" y="587829"/>
                </a:cubicBezTo>
                <a:cubicBezTo>
                  <a:pt x="535138" y="612152"/>
                  <a:pt x="529274" y="638481"/>
                  <a:pt x="517849" y="662473"/>
                </a:cubicBezTo>
                <a:cubicBezTo>
                  <a:pt x="502298" y="695130"/>
                  <a:pt x="483558" y="726452"/>
                  <a:pt x="471196" y="760445"/>
                </a:cubicBezTo>
                <a:cubicBezTo>
                  <a:pt x="464975" y="777551"/>
                  <a:pt x="460674" y="795483"/>
                  <a:pt x="452534" y="811763"/>
                </a:cubicBezTo>
                <a:cubicBezTo>
                  <a:pt x="421605" y="873622"/>
                  <a:pt x="404462" y="888301"/>
                  <a:pt x="363894" y="942392"/>
                </a:cubicBezTo>
                <a:cubicBezTo>
                  <a:pt x="281323" y="1052486"/>
                  <a:pt x="385622" y="919375"/>
                  <a:pt x="321906" y="993710"/>
                </a:cubicBezTo>
                <a:cubicBezTo>
                  <a:pt x="305630" y="1012699"/>
                  <a:pt x="320711" y="1006389"/>
                  <a:pt x="293914" y="1021702"/>
                </a:cubicBezTo>
                <a:cubicBezTo>
                  <a:pt x="278818" y="1030328"/>
                  <a:pt x="262005" y="1035814"/>
                  <a:pt x="247261" y="1045029"/>
                </a:cubicBezTo>
                <a:cubicBezTo>
                  <a:pt x="236961" y="1051466"/>
                  <a:pt x="229963" y="1062597"/>
                  <a:pt x="219269" y="1068355"/>
                </a:cubicBezTo>
                <a:cubicBezTo>
                  <a:pt x="130478" y="1116165"/>
                  <a:pt x="243827" y="1036377"/>
                  <a:pt x="153955" y="1091682"/>
                </a:cubicBezTo>
                <a:cubicBezTo>
                  <a:pt x="143611" y="1098047"/>
                  <a:pt x="137335" y="1110743"/>
                  <a:pt x="125963" y="1115008"/>
                </a:cubicBezTo>
                <a:cubicBezTo>
                  <a:pt x="99114" y="1125076"/>
                  <a:pt x="70374" y="1129613"/>
                  <a:pt x="41987" y="1133669"/>
                </a:cubicBezTo>
                <a:cubicBezTo>
                  <a:pt x="31101" y="1135224"/>
                  <a:pt x="19762" y="1134858"/>
                  <a:pt x="9330" y="1138335"/>
                </a:cubicBezTo>
                <a:cubicBezTo>
                  <a:pt x="5158" y="1139726"/>
                  <a:pt x="3110" y="1144555"/>
                  <a:pt x="0" y="114766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7C309E5F-16F8-4FFA-41F2-5513B08E2E46}"/>
              </a:ext>
            </a:extLst>
          </p:cNvPr>
          <p:cNvSpPr/>
          <p:nvPr/>
        </p:nvSpPr>
        <p:spPr>
          <a:xfrm>
            <a:off x="4959338" y="989411"/>
            <a:ext cx="606475" cy="456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F17BBF-91FD-6C8C-4EBD-F6AC8AB0BCB7}"/>
              </a:ext>
            </a:extLst>
          </p:cNvPr>
          <p:cNvSpPr txBox="1"/>
          <p:nvPr/>
        </p:nvSpPr>
        <p:spPr>
          <a:xfrm>
            <a:off x="4846812" y="527746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情報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39F86AC-DB5B-688C-0752-D51098A6734F}"/>
              </a:ext>
            </a:extLst>
          </p:cNvPr>
          <p:cNvCxnSpPr>
            <a:cxnSpLocks/>
          </p:cNvCxnSpPr>
          <p:nvPr/>
        </p:nvCxnSpPr>
        <p:spPr>
          <a:xfrm>
            <a:off x="4476084" y="2308611"/>
            <a:ext cx="1369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1C1CE35-9AA2-0EF8-182E-031CB931320D}"/>
              </a:ext>
            </a:extLst>
          </p:cNvPr>
          <p:cNvCxnSpPr>
            <a:cxnSpLocks/>
          </p:cNvCxnSpPr>
          <p:nvPr/>
        </p:nvCxnSpPr>
        <p:spPr>
          <a:xfrm flipV="1">
            <a:off x="4642772" y="1416894"/>
            <a:ext cx="0" cy="1058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77126E9-9DC6-10D8-DA7E-E0990C1475C3}"/>
              </a:ext>
            </a:extLst>
          </p:cNvPr>
          <p:cNvSpPr/>
          <p:nvPr/>
        </p:nvSpPr>
        <p:spPr>
          <a:xfrm>
            <a:off x="4959338" y="2432367"/>
            <a:ext cx="606475" cy="5718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D5A1EA4-0F93-80F6-B5F2-B1B9F11055C6}"/>
              </a:ext>
            </a:extLst>
          </p:cNvPr>
          <p:cNvSpPr/>
          <p:nvPr/>
        </p:nvSpPr>
        <p:spPr>
          <a:xfrm>
            <a:off x="4694477" y="1721498"/>
            <a:ext cx="1194319" cy="531845"/>
          </a:xfrm>
          <a:custGeom>
            <a:avLst/>
            <a:gdLst>
              <a:gd name="connsiteX0" fmla="*/ 0 w 1194319"/>
              <a:gd name="connsiteY0" fmla="*/ 531845 h 531845"/>
              <a:gd name="connsiteX1" fmla="*/ 13996 w 1194319"/>
              <a:gd name="connsiteY1" fmla="*/ 508518 h 531845"/>
              <a:gd name="connsiteX2" fmla="*/ 41988 w 1194319"/>
              <a:gd name="connsiteY2" fmla="*/ 410547 h 531845"/>
              <a:gd name="connsiteX3" fmla="*/ 51319 w 1194319"/>
              <a:gd name="connsiteY3" fmla="*/ 382555 h 531845"/>
              <a:gd name="connsiteX4" fmla="*/ 55984 w 1194319"/>
              <a:gd name="connsiteY4" fmla="*/ 307910 h 531845"/>
              <a:gd name="connsiteX5" fmla="*/ 65315 w 1194319"/>
              <a:gd name="connsiteY5" fmla="*/ 275253 h 531845"/>
              <a:gd name="connsiteX6" fmla="*/ 69980 w 1194319"/>
              <a:gd name="connsiteY6" fmla="*/ 251926 h 531845"/>
              <a:gd name="connsiteX7" fmla="*/ 97972 w 1194319"/>
              <a:gd name="connsiteY7" fmla="*/ 205273 h 531845"/>
              <a:gd name="connsiteX8" fmla="*/ 181947 w 1194319"/>
              <a:gd name="connsiteY8" fmla="*/ 214604 h 531845"/>
              <a:gd name="connsiteX9" fmla="*/ 200609 w 1194319"/>
              <a:gd name="connsiteY9" fmla="*/ 242596 h 531845"/>
              <a:gd name="connsiteX10" fmla="*/ 214604 w 1194319"/>
              <a:gd name="connsiteY10" fmla="*/ 261257 h 531845"/>
              <a:gd name="connsiteX11" fmla="*/ 228600 w 1194319"/>
              <a:gd name="connsiteY11" fmla="*/ 275253 h 531845"/>
              <a:gd name="connsiteX12" fmla="*/ 242596 w 1194319"/>
              <a:gd name="connsiteY12" fmla="*/ 293914 h 531845"/>
              <a:gd name="connsiteX13" fmla="*/ 270588 w 1194319"/>
              <a:gd name="connsiteY13" fmla="*/ 307910 h 531845"/>
              <a:gd name="connsiteX14" fmla="*/ 284584 w 1194319"/>
              <a:gd name="connsiteY14" fmla="*/ 317241 h 531845"/>
              <a:gd name="connsiteX15" fmla="*/ 331237 w 1194319"/>
              <a:gd name="connsiteY15" fmla="*/ 312575 h 531845"/>
              <a:gd name="connsiteX16" fmla="*/ 377890 w 1194319"/>
              <a:gd name="connsiteY16" fmla="*/ 289249 h 531845"/>
              <a:gd name="connsiteX17" fmla="*/ 396551 w 1194319"/>
              <a:gd name="connsiteY17" fmla="*/ 261257 h 531845"/>
              <a:gd name="connsiteX18" fmla="*/ 424543 w 1194319"/>
              <a:gd name="connsiteY18" fmla="*/ 195943 h 531845"/>
              <a:gd name="connsiteX19" fmla="*/ 433874 w 1194319"/>
              <a:gd name="connsiteY19" fmla="*/ 139959 h 531845"/>
              <a:gd name="connsiteX20" fmla="*/ 452535 w 1194319"/>
              <a:gd name="connsiteY20" fmla="*/ 83975 h 531845"/>
              <a:gd name="connsiteX21" fmla="*/ 471196 w 1194319"/>
              <a:gd name="connsiteY21" fmla="*/ 46653 h 531845"/>
              <a:gd name="connsiteX22" fmla="*/ 531845 w 1194319"/>
              <a:gd name="connsiteY22" fmla="*/ 9331 h 531845"/>
              <a:gd name="connsiteX23" fmla="*/ 629817 w 1194319"/>
              <a:gd name="connsiteY23" fmla="*/ 18661 h 531845"/>
              <a:gd name="connsiteX24" fmla="*/ 653143 w 1194319"/>
              <a:gd name="connsiteY24" fmla="*/ 37322 h 531845"/>
              <a:gd name="connsiteX25" fmla="*/ 732453 w 1194319"/>
              <a:gd name="connsiteY25" fmla="*/ 102637 h 531845"/>
              <a:gd name="connsiteX26" fmla="*/ 863082 w 1194319"/>
              <a:gd name="connsiteY26" fmla="*/ 88641 h 531845"/>
              <a:gd name="connsiteX27" fmla="*/ 895739 w 1194319"/>
              <a:gd name="connsiteY27" fmla="*/ 60649 h 531845"/>
              <a:gd name="connsiteX28" fmla="*/ 919066 w 1194319"/>
              <a:gd name="connsiteY28" fmla="*/ 37322 h 531845"/>
              <a:gd name="connsiteX29" fmla="*/ 928396 w 1194319"/>
              <a:gd name="connsiteY29" fmla="*/ 23326 h 531845"/>
              <a:gd name="connsiteX30" fmla="*/ 965719 w 1194319"/>
              <a:gd name="connsiteY30" fmla="*/ 9331 h 531845"/>
              <a:gd name="connsiteX31" fmla="*/ 984380 w 1194319"/>
              <a:gd name="connsiteY31" fmla="*/ 0 h 531845"/>
              <a:gd name="connsiteX32" fmla="*/ 1045029 w 1194319"/>
              <a:gd name="connsiteY32" fmla="*/ 46653 h 531845"/>
              <a:gd name="connsiteX33" fmla="*/ 1059025 w 1194319"/>
              <a:gd name="connsiteY33" fmla="*/ 69980 h 531845"/>
              <a:gd name="connsiteX34" fmla="*/ 1063690 w 1194319"/>
              <a:gd name="connsiteY34" fmla="*/ 93306 h 531845"/>
              <a:gd name="connsiteX35" fmla="*/ 1077686 w 1194319"/>
              <a:gd name="connsiteY35" fmla="*/ 111967 h 531845"/>
              <a:gd name="connsiteX36" fmla="*/ 1087017 w 1194319"/>
              <a:gd name="connsiteY36" fmla="*/ 130629 h 531845"/>
              <a:gd name="connsiteX37" fmla="*/ 1101013 w 1194319"/>
              <a:gd name="connsiteY37" fmla="*/ 205273 h 531845"/>
              <a:gd name="connsiteX38" fmla="*/ 1105678 w 1194319"/>
              <a:gd name="connsiteY38" fmla="*/ 233265 h 531845"/>
              <a:gd name="connsiteX39" fmla="*/ 1138335 w 1194319"/>
              <a:gd name="connsiteY39" fmla="*/ 312575 h 531845"/>
              <a:gd name="connsiteX40" fmla="*/ 1170992 w 1194319"/>
              <a:gd name="connsiteY40" fmla="*/ 373224 h 531845"/>
              <a:gd name="connsiteX41" fmla="*/ 1194319 w 1194319"/>
              <a:gd name="connsiteY41" fmla="*/ 391886 h 53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194319" h="531845">
                <a:moveTo>
                  <a:pt x="0" y="531845"/>
                </a:moveTo>
                <a:cubicBezTo>
                  <a:pt x="4665" y="524069"/>
                  <a:pt x="10424" y="516853"/>
                  <a:pt x="13996" y="508518"/>
                </a:cubicBezTo>
                <a:cubicBezTo>
                  <a:pt x="27765" y="476392"/>
                  <a:pt x="32642" y="444193"/>
                  <a:pt x="41988" y="410547"/>
                </a:cubicBezTo>
                <a:cubicBezTo>
                  <a:pt x="44620" y="401070"/>
                  <a:pt x="48209" y="391886"/>
                  <a:pt x="51319" y="382555"/>
                </a:cubicBezTo>
                <a:cubicBezTo>
                  <a:pt x="52874" y="357673"/>
                  <a:pt x="52760" y="332631"/>
                  <a:pt x="55984" y="307910"/>
                </a:cubicBezTo>
                <a:cubicBezTo>
                  <a:pt x="57448" y="296684"/>
                  <a:pt x="62569" y="286236"/>
                  <a:pt x="65315" y="275253"/>
                </a:cubicBezTo>
                <a:cubicBezTo>
                  <a:pt x="67238" y="267560"/>
                  <a:pt x="67802" y="259551"/>
                  <a:pt x="69980" y="251926"/>
                </a:cubicBezTo>
                <a:cubicBezTo>
                  <a:pt x="83075" y="206092"/>
                  <a:pt x="70799" y="214332"/>
                  <a:pt x="97972" y="205273"/>
                </a:cubicBezTo>
                <a:cubicBezTo>
                  <a:pt x="125964" y="208383"/>
                  <a:pt x="155479" y="204979"/>
                  <a:pt x="181947" y="214604"/>
                </a:cubicBezTo>
                <a:cubicBezTo>
                  <a:pt x="192486" y="218436"/>
                  <a:pt x="194178" y="233409"/>
                  <a:pt x="200609" y="242596"/>
                </a:cubicBezTo>
                <a:cubicBezTo>
                  <a:pt x="205068" y="248966"/>
                  <a:pt x="209544" y="255354"/>
                  <a:pt x="214604" y="261257"/>
                </a:cubicBezTo>
                <a:cubicBezTo>
                  <a:pt x="218898" y="266266"/>
                  <a:pt x="224306" y="270244"/>
                  <a:pt x="228600" y="275253"/>
                </a:cubicBezTo>
                <a:cubicBezTo>
                  <a:pt x="233660" y="281157"/>
                  <a:pt x="236458" y="289140"/>
                  <a:pt x="242596" y="293914"/>
                </a:cubicBezTo>
                <a:cubicBezTo>
                  <a:pt x="250831" y="300319"/>
                  <a:pt x="261469" y="302844"/>
                  <a:pt x="270588" y="307910"/>
                </a:cubicBezTo>
                <a:cubicBezTo>
                  <a:pt x="275489" y="310633"/>
                  <a:pt x="279919" y="314131"/>
                  <a:pt x="284584" y="317241"/>
                </a:cubicBezTo>
                <a:cubicBezTo>
                  <a:pt x="300135" y="315686"/>
                  <a:pt x="316268" y="317066"/>
                  <a:pt x="331237" y="312575"/>
                </a:cubicBezTo>
                <a:cubicBezTo>
                  <a:pt x="347890" y="307579"/>
                  <a:pt x="364219" y="299991"/>
                  <a:pt x="377890" y="289249"/>
                </a:cubicBezTo>
                <a:cubicBezTo>
                  <a:pt x="386708" y="282321"/>
                  <a:pt x="390530" y="270718"/>
                  <a:pt x="396551" y="261257"/>
                </a:cubicBezTo>
                <a:cubicBezTo>
                  <a:pt x="412624" y="235999"/>
                  <a:pt x="416650" y="229094"/>
                  <a:pt x="424543" y="195943"/>
                </a:cubicBezTo>
                <a:cubicBezTo>
                  <a:pt x="428925" y="177539"/>
                  <a:pt x="429286" y="158313"/>
                  <a:pt x="433874" y="139959"/>
                </a:cubicBezTo>
                <a:cubicBezTo>
                  <a:pt x="438645" y="120876"/>
                  <a:pt x="445230" y="102239"/>
                  <a:pt x="452535" y="83975"/>
                </a:cubicBezTo>
                <a:cubicBezTo>
                  <a:pt x="457701" y="71061"/>
                  <a:pt x="461067" y="56186"/>
                  <a:pt x="471196" y="46653"/>
                </a:cubicBezTo>
                <a:cubicBezTo>
                  <a:pt x="488482" y="30384"/>
                  <a:pt x="511629" y="21772"/>
                  <a:pt x="531845" y="9331"/>
                </a:cubicBezTo>
                <a:cubicBezTo>
                  <a:pt x="564502" y="12441"/>
                  <a:pt x="597852" y="11285"/>
                  <a:pt x="629817" y="18661"/>
                </a:cubicBezTo>
                <a:cubicBezTo>
                  <a:pt x="639519" y="20900"/>
                  <a:pt x="645775" y="30624"/>
                  <a:pt x="653143" y="37322"/>
                </a:cubicBezTo>
                <a:cubicBezTo>
                  <a:pt x="717566" y="95888"/>
                  <a:pt x="636041" y="32518"/>
                  <a:pt x="732453" y="102637"/>
                </a:cubicBezTo>
                <a:cubicBezTo>
                  <a:pt x="775996" y="97972"/>
                  <a:pt x="819996" y="96475"/>
                  <a:pt x="863082" y="88641"/>
                </a:cubicBezTo>
                <a:cubicBezTo>
                  <a:pt x="887607" y="84182"/>
                  <a:pt x="883611" y="74509"/>
                  <a:pt x="895739" y="60649"/>
                </a:cubicBezTo>
                <a:cubicBezTo>
                  <a:pt x="902980" y="52373"/>
                  <a:pt x="911825" y="45598"/>
                  <a:pt x="919066" y="37322"/>
                </a:cubicBezTo>
                <a:cubicBezTo>
                  <a:pt x="922758" y="33102"/>
                  <a:pt x="923588" y="26211"/>
                  <a:pt x="928396" y="23326"/>
                </a:cubicBezTo>
                <a:cubicBezTo>
                  <a:pt x="939789" y="16490"/>
                  <a:pt x="953454" y="14441"/>
                  <a:pt x="965719" y="9331"/>
                </a:cubicBezTo>
                <a:cubicBezTo>
                  <a:pt x="972139" y="6656"/>
                  <a:pt x="978160" y="3110"/>
                  <a:pt x="984380" y="0"/>
                </a:cubicBezTo>
                <a:cubicBezTo>
                  <a:pt x="1006255" y="14583"/>
                  <a:pt x="1026931" y="26745"/>
                  <a:pt x="1045029" y="46653"/>
                </a:cubicBezTo>
                <a:cubicBezTo>
                  <a:pt x="1051129" y="53363"/>
                  <a:pt x="1054360" y="62204"/>
                  <a:pt x="1059025" y="69980"/>
                </a:cubicBezTo>
                <a:cubicBezTo>
                  <a:pt x="1060580" y="77755"/>
                  <a:pt x="1060470" y="86060"/>
                  <a:pt x="1063690" y="93306"/>
                </a:cubicBezTo>
                <a:cubicBezTo>
                  <a:pt x="1066848" y="100411"/>
                  <a:pt x="1073565" y="105373"/>
                  <a:pt x="1077686" y="111967"/>
                </a:cubicBezTo>
                <a:cubicBezTo>
                  <a:pt x="1081372" y="117865"/>
                  <a:pt x="1083907" y="124408"/>
                  <a:pt x="1087017" y="130629"/>
                </a:cubicBezTo>
                <a:cubicBezTo>
                  <a:pt x="1091682" y="155510"/>
                  <a:pt x="1096485" y="180366"/>
                  <a:pt x="1101013" y="205273"/>
                </a:cubicBezTo>
                <a:cubicBezTo>
                  <a:pt x="1102705" y="214580"/>
                  <a:pt x="1102570" y="224331"/>
                  <a:pt x="1105678" y="233265"/>
                </a:cubicBezTo>
                <a:cubicBezTo>
                  <a:pt x="1115070" y="260268"/>
                  <a:pt x="1127548" y="286098"/>
                  <a:pt x="1138335" y="312575"/>
                </a:cubicBezTo>
                <a:cubicBezTo>
                  <a:pt x="1168684" y="387070"/>
                  <a:pt x="1141513" y="338832"/>
                  <a:pt x="1170992" y="373224"/>
                </a:cubicBezTo>
                <a:cubicBezTo>
                  <a:pt x="1189121" y="394374"/>
                  <a:pt x="1176306" y="391886"/>
                  <a:pt x="1194319" y="3918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AD8CC9-AD78-2FC9-8801-CA1420C845AE}"/>
              </a:ext>
            </a:extLst>
          </p:cNvPr>
          <p:cNvSpPr txBox="1"/>
          <p:nvPr/>
        </p:nvSpPr>
        <p:spPr>
          <a:xfrm>
            <a:off x="7886091" y="3873673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94C89C-EF6B-8743-EED1-98B4A0092CB6}"/>
              </a:ext>
            </a:extLst>
          </p:cNvPr>
          <p:cNvSpPr txBox="1"/>
          <p:nvPr/>
        </p:nvSpPr>
        <p:spPr>
          <a:xfrm>
            <a:off x="3044065" y="387367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2761097-2225-D6ED-5141-F61917367287}"/>
              </a:ext>
            </a:extLst>
          </p:cNvPr>
          <p:cNvSpPr txBox="1"/>
          <p:nvPr/>
        </p:nvSpPr>
        <p:spPr>
          <a:xfrm>
            <a:off x="3482393" y="1807353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041743-E4B2-214D-4825-7DD9C3945028}"/>
              </a:ext>
            </a:extLst>
          </p:cNvPr>
          <p:cNvSpPr txBox="1"/>
          <p:nvPr/>
        </p:nvSpPr>
        <p:spPr>
          <a:xfrm>
            <a:off x="1933259" y="3935228"/>
            <a:ext cx="1420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事前分布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1F71A4-B969-C71A-D48A-97B400114F27}"/>
              </a:ext>
            </a:extLst>
          </p:cNvPr>
          <p:cNvSpPr txBox="1"/>
          <p:nvPr/>
        </p:nvSpPr>
        <p:spPr>
          <a:xfrm>
            <a:off x="6745496" y="3935228"/>
            <a:ext cx="1420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事後分布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3456A77-A3F9-6B3D-926E-53A959151BDB}"/>
              </a:ext>
            </a:extLst>
          </p:cNvPr>
          <p:cNvSpPr txBox="1"/>
          <p:nvPr/>
        </p:nvSpPr>
        <p:spPr>
          <a:xfrm>
            <a:off x="3620532" y="1515266"/>
            <a:ext cx="78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/>
              <a:t>尤度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5CBC30-E377-3AB4-3F0E-AE0F71871D81}"/>
              </a:ext>
            </a:extLst>
          </p:cNvPr>
          <p:cNvSpPr txBox="1"/>
          <p:nvPr/>
        </p:nvSpPr>
        <p:spPr>
          <a:xfrm>
            <a:off x="4742366" y="3033208"/>
            <a:ext cx="112464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kumimoji="1" lang="ja-JP" altLang="en-US" sz="2400" b="1" dirty="0"/>
              <a:t>ベイズ</a:t>
            </a:r>
            <a:endParaRPr kumimoji="1" lang="en-US" altLang="ja-JP" sz="2400" b="1" dirty="0"/>
          </a:p>
          <a:p>
            <a:r>
              <a:rPr kumimoji="1" lang="ja-JP" altLang="en-US" sz="2400" b="1" dirty="0"/>
              <a:t>の定理</a:t>
            </a: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F039653-0292-3FFD-8238-B4F6F8C1189F}"/>
              </a:ext>
            </a:extLst>
          </p:cNvPr>
          <p:cNvSpPr/>
          <p:nvPr/>
        </p:nvSpPr>
        <p:spPr>
          <a:xfrm>
            <a:off x="5877005" y="3184829"/>
            <a:ext cx="873354" cy="488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A6D631-45C8-E3D0-4340-FCCD493A72C3}"/>
              </a:ext>
            </a:extLst>
          </p:cNvPr>
          <p:cNvSpPr txBox="1"/>
          <p:nvPr/>
        </p:nvSpPr>
        <p:spPr>
          <a:xfrm>
            <a:off x="5602313" y="388513"/>
            <a:ext cx="572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490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B353E63644FC24BB1E791B282B4DA63" ma:contentTypeVersion="18" ma:contentTypeDescription="新しいドキュメントを作成します。" ma:contentTypeScope="" ma:versionID="b2d37f853c51f352a4d0cb3c238f82b7">
  <xsd:schema xmlns:xsd="http://www.w3.org/2001/XMLSchema" xmlns:xs="http://www.w3.org/2001/XMLSchema" xmlns:p="http://schemas.microsoft.com/office/2006/metadata/properties" xmlns:ns3="4c20306f-b15a-465c-9c15-710fb208490f" xmlns:ns4="ff9d1132-4e98-49de-8939-a30f2b47f180" targetNamespace="http://schemas.microsoft.com/office/2006/metadata/properties" ma:root="true" ma:fieldsID="9c17e8dd57bf9baf3d571c081fc4076b" ns3:_="" ns4:_="">
    <xsd:import namespace="4c20306f-b15a-465c-9c15-710fb208490f"/>
    <xsd:import namespace="ff9d1132-4e98-49de-8939-a30f2b47f1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0306f-b15a-465c-9c15-710fb2084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d1132-4e98-49de-8939-a30f2b47f18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20306f-b15a-465c-9c15-710fb208490f" xsi:nil="true"/>
  </documentManagement>
</p:properties>
</file>

<file path=customXml/itemProps1.xml><?xml version="1.0" encoding="utf-8"?>
<ds:datastoreItem xmlns:ds="http://schemas.openxmlformats.org/officeDocument/2006/customXml" ds:itemID="{A7282F7E-0BC3-4BF1-952A-8019A849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0306f-b15a-465c-9c15-710fb208490f"/>
    <ds:schemaRef ds:uri="ff9d1132-4e98-49de-8939-a30f2b47f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1F7E81-AB00-4348-A464-D48EA5F65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8D6BD-58E1-4613-B374-98474757F3D0}">
  <ds:schemaRefs>
    <ds:schemaRef ds:uri="http://purl.org/dc/terms/"/>
    <ds:schemaRef ds:uri="4c20306f-b15a-465c-9c15-710fb208490f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ff9d1132-4e98-49de-8939-a30f2b47f180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上田　隆一</dc:creator>
  <cp:lastModifiedBy>上田　隆一</cp:lastModifiedBy>
  <cp:revision>9</cp:revision>
  <dcterms:created xsi:type="dcterms:W3CDTF">2025-03-13T00:11:24Z</dcterms:created>
  <dcterms:modified xsi:type="dcterms:W3CDTF">2025-03-13T01:14:29Z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0x010100BB353E63644FC24BB1E791B282B4DA63</vt:lpwstr>
  </property>
</Properties>
</file>