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izonapain.com/trigeminal-neuralgia-suicide-disease/" TargetMode="External"/><Relationship Id="rId2" Type="http://schemas.openxmlformats.org/officeDocument/2006/relationships/hyperlink" Target="https://en.wikipedia.org/wiki/Trigeminal_neuralgi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E3E50-EBD1-41A8-9B2E-EE29356DA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Trigeminusneuralgie (TN)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EB3B5F5-232C-452D-AF92-1B3B79C4F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“Zelfmoord ziekte”</a:t>
            </a:r>
          </a:p>
        </p:txBody>
      </p:sp>
    </p:spTree>
    <p:extLst>
      <p:ext uri="{BB962C8B-B14F-4D97-AF65-F5344CB8AC3E}">
        <p14:creationId xmlns:p14="http://schemas.microsoft.com/office/powerpoint/2010/main" val="183344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CBDB7-AF1B-4BBA-A498-B086008F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D0035D-46C7-403E-BE34-7E999E2D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TN?</a:t>
            </a:r>
          </a:p>
          <a:p>
            <a:r>
              <a:rPr lang="nl-NL" dirty="0"/>
              <a:t>Waarom is het de “zelfmoord ziekte”?</a:t>
            </a:r>
          </a:p>
          <a:p>
            <a:r>
              <a:rPr lang="nl-NL" dirty="0"/>
              <a:t>Behandeling?</a:t>
            </a:r>
          </a:p>
          <a:p>
            <a:r>
              <a:rPr lang="nl-NL" dirty="0"/>
              <a:t>Medisch wiet gebruik.</a:t>
            </a:r>
          </a:p>
          <a:p>
            <a:r>
              <a:rPr lang="nl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68025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39375-0D25-4714-8147-BDF91E40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TN?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6AE11D-DD2F-4D29-9E8C-2A779CC1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Ontdekt in 1773 – John </a:t>
            </a:r>
            <a:r>
              <a:rPr lang="nl-NL" dirty="0" err="1"/>
              <a:t>Fothergill</a:t>
            </a:r>
            <a:r>
              <a:rPr lang="nl-NL" dirty="0"/>
              <a:t>.</a:t>
            </a:r>
          </a:p>
          <a:p>
            <a:r>
              <a:rPr lang="nl-NL" dirty="0"/>
              <a:t>1896 benoemd tot “zelfmoord ziekte”</a:t>
            </a:r>
          </a:p>
          <a:p>
            <a:r>
              <a:rPr lang="nl-NL" dirty="0"/>
              <a:t>Idiopathische aangezichtspijn.</a:t>
            </a:r>
          </a:p>
          <a:p>
            <a:r>
              <a:rPr lang="nl-NL" dirty="0"/>
              <a:t>Nervus trigeminus.</a:t>
            </a:r>
          </a:p>
          <a:p>
            <a:r>
              <a:rPr lang="nl-NL" dirty="0"/>
              <a:t>12 in 100,000 mensen.</a:t>
            </a:r>
          </a:p>
          <a:p>
            <a:r>
              <a:rPr lang="nl-NL" dirty="0"/>
              <a:t>&gt;50jr – vrouwen.</a:t>
            </a:r>
          </a:p>
        </p:txBody>
      </p:sp>
      <p:pic>
        <p:nvPicPr>
          <p:cNvPr id="5" name="Picture 2" descr="Gerelateerde afbeelding">
            <a:extLst>
              <a:ext uri="{FF2B5EF4-FFF2-40B4-BE49-F238E27FC236}">
                <a16:creationId xmlns:a16="http://schemas.microsoft.com/office/drawing/2014/main" id="{17BEA402-6D13-45B2-B6F8-10A0F484D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31" y="848458"/>
            <a:ext cx="5685692" cy="568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95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2AC70-F288-4BC0-AA6A-62876C79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is het de “zelfmoord ziekte”?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4489BD-6624-450F-897A-8CE1AE44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Aanvallen duren seconden tot uren.</a:t>
            </a:r>
          </a:p>
          <a:p>
            <a:r>
              <a:rPr lang="nl-NL" dirty="0"/>
              <a:t>4 – 10 per dag.</a:t>
            </a:r>
          </a:p>
          <a:p>
            <a:r>
              <a:rPr lang="nl-NL" dirty="0"/>
              <a:t>Kan door alle dagelijkse handelingen</a:t>
            </a:r>
          </a:p>
          <a:p>
            <a:r>
              <a:rPr lang="nl-NL" dirty="0"/>
              <a:t> beginnen.</a:t>
            </a:r>
          </a:p>
          <a:p>
            <a:endParaRPr lang="nl-NL" dirty="0"/>
          </a:p>
          <a:p>
            <a:r>
              <a:rPr lang="nl-NL" dirty="0"/>
              <a:t>Steken.</a:t>
            </a:r>
          </a:p>
          <a:p>
            <a:r>
              <a:rPr lang="nl-NL" dirty="0"/>
              <a:t>Electrische schokken.</a:t>
            </a:r>
          </a:p>
          <a:p>
            <a:r>
              <a:rPr lang="nl-NL" dirty="0"/>
              <a:t>Brandend.</a:t>
            </a:r>
          </a:p>
          <a:p>
            <a:endParaRPr lang="nl-NL" dirty="0"/>
          </a:p>
          <a:p>
            <a:r>
              <a:rPr lang="nl-NL" dirty="0"/>
              <a:t>25% behandeld, 40% onbehandeld</a:t>
            </a:r>
          </a:p>
        </p:txBody>
      </p:sp>
      <p:pic>
        <p:nvPicPr>
          <p:cNvPr id="5" name="Picture 2" descr="Afbeeldingsresultaat voor nervus trigeminus">
            <a:extLst>
              <a:ext uri="{FF2B5EF4-FFF2-40B4-BE49-F238E27FC236}">
                <a16:creationId xmlns:a16="http://schemas.microsoft.com/office/drawing/2014/main" id="{EF598C93-F00A-4C1F-8624-8A932E7D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48" y="1270000"/>
            <a:ext cx="6723252" cy="546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16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E0ACB-AAC1-4252-8A0F-BCF1C949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Behandeling.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48163F-00E3-4765-9DE3-11D66F5BE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Medisch.</a:t>
            </a:r>
          </a:p>
          <a:p>
            <a:r>
              <a:rPr lang="nl-NL" dirty="0"/>
              <a:t>Chirurgisch.</a:t>
            </a:r>
          </a:p>
          <a:p>
            <a:endParaRPr lang="nl-NL" dirty="0"/>
          </a:p>
        </p:txBody>
      </p:sp>
      <p:pic>
        <p:nvPicPr>
          <p:cNvPr id="3074" name="Picture 2" descr="Afbeeldingsresultaat voor medisch">
            <a:extLst>
              <a:ext uri="{FF2B5EF4-FFF2-40B4-BE49-F238E27FC236}">
                <a16:creationId xmlns:a16="http://schemas.microsoft.com/office/drawing/2014/main" id="{B584012F-E7C6-4763-AF51-87D4F20D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31" y="1725490"/>
            <a:ext cx="7514492" cy="422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39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7A6A5-62AE-453B-B189-786C8FE2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Medisch wiet gebruik.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4DD319-C36A-48FF-BDF0-07F21F26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Verboden.</a:t>
            </a:r>
          </a:p>
          <a:p>
            <a:r>
              <a:rPr lang="nl-NL" dirty="0"/>
              <a:t>Tijdelijke oplossing.</a:t>
            </a:r>
          </a:p>
          <a:p>
            <a:r>
              <a:rPr lang="nl-NL" dirty="0"/>
              <a:t>Effectief.</a:t>
            </a:r>
          </a:p>
          <a:p>
            <a:r>
              <a:rPr lang="nl-NL" dirty="0"/>
              <a:t>Wel of niet?</a:t>
            </a:r>
          </a:p>
        </p:txBody>
      </p:sp>
      <p:pic>
        <p:nvPicPr>
          <p:cNvPr id="4098" name="Picture 2" descr="Afbeeldingsresultaat voor medische wiet">
            <a:extLst>
              <a:ext uri="{FF2B5EF4-FFF2-40B4-BE49-F238E27FC236}">
                <a16:creationId xmlns:a16="http://schemas.microsoft.com/office/drawing/2014/main" id="{57996A05-1278-4DC6-BCFC-7254BF7B3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168" y="1538655"/>
            <a:ext cx="7596186" cy="470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2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D21E2-6C13-48FD-9943-0AF12DC8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Referenties.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137001-74B2-47EB-B927-6FEB1CEBB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https://en.wikipedia.org/wiki/Trigeminal_neuralgia</a:t>
            </a:r>
            <a:endParaRPr lang="nl-NL" dirty="0"/>
          </a:p>
          <a:p>
            <a:r>
              <a:rPr lang="nl-NL">
                <a:hlinkClick r:id="rId3"/>
              </a:rPr>
              <a:t>https://arizonapain.com/trigeminal-neuralgia-suicide-disease/</a:t>
            </a:r>
            <a:endParaRPr lang="nl-NL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785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5F9FB-06BF-43EF-996E-9B7B473F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pic>
        <p:nvPicPr>
          <p:cNvPr id="5122" name="Picture 2" descr="Afbeeldingsresultaat voor Vragen?">
            <a:extLst>
              <a:ext uri="{FF2B5EF4-FFF2-40B4-BE49-F238E27FC236}">
                <a16:creationId xmlns:a16="http://schemas.microsoft.com/office/drawing/2014/main" id="{A7092C79-4C54-4CD1-8213-3BAB2161B7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6" y="1855177"/>
            <a:ext cx="7301756" cy="439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052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522</TotalTime>
  <Words>151</Words>
  <Application>Microsoft Office PowerPoint</Application>
  <PresentationFormat>Breedbeeld</PresentationFormat>
  <Paragraphs>38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Trigeminusneuralgie (TN)</vt:lpstr>
      <vt:lpstr>Inhoudsopgave</vt:lpstr>
      <vt:lpstr>Wat is TN?</vt:lpstr>
      <vt:lpstr>Waarom is het de “zelfmoord ziekte”? </vt:lpstr>
      <vt:lpstr>Behandeling.</vt:lpstr>
      <vt:lpstr>Medisch wiet gebruik.</vt:lpstr>
      <vt:lpstr>Referenties.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Trigeminusneuralgie</dc:title>
  <dc:creator>Asher Klijnsma</dc:creator>
  <cp:lastModifiedBy>Rief v. Dijk</cp:lastModifiedBy>
  <cp:revision>12</cp:revision>
  <dcterms:created xsi:type="dcterms:W3CDTF">2018-05-24T08:18:55Z</dcterms:created>
  <dcterms:modified xsi:type="dcterms:W3CDTF">2018-06-20T19:16:27Z</dcterms:modified>
</cp:coreProperties>
</file>