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7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C7C1-6183-48A9-A672-006E13C453A4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395D5-8D7E-4525-A09B-E1733178C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6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3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9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8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5F3F3-5F47-4A35-A5C8-6AECD57B16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1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1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5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8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6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E361-1823-4218-AB8F-2DB9C4AE3EC1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31CD-92C1-473F-9081-A4ADBD346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2"/>
            <a:ext cx="12192000" cy="7620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424"/>
            <a:ext cx="12192000" cy="6879866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353" y="280072"/>
            <a:ext cx="11665296" cy="633670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228" y="4953130"/>
            <a:ext cx="383069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ko-KR" altLang="en-US" sz="1600" dirty="0" smtClean="0">
                <a:cs typeface="Open Sans" panose="020B0606030504020204" pitchFamily="34" charset="0"/>
              </a:rPr>
              <a:t>조장</a:t>
            </a:r>
            <a:r>
              <a:rPr lang="ko-KR" altLang="en-US" sz="1600" dirty="0" smtClean="0">
                <a:cs typeface="Open Sans" panose="020B0606030504020204" pitchFamily="34" charset="0"/>
              </a:rPr>
              <a:t> </a:t>
            </a:r>
            <a:r>
              <a:rPr lang="en-US" altLang="ko-KR" sz="1600" dirty="0" smtClean="0">
                <a:cs typeface="Open Sans" panose="020B0606030504020204" pitchFamily="34" charset="0"/>
              </a:rPr>
              <a:t>: </a:t>
            </a:r>
            <a:r>
              <a:rPr lang="ko-KR" altLang="en-US" sz="1600" dirty="0" smtClean="0">
                <a:cs typeface="Open Sans" panose="020B0606030504020204" pitchFamily="34" charset="0"/>
              </a:rPr>
              <a:t>정재홍 컴퓨터공학과</a:t>
            </a:r>
            <a:endParaRPr lang="en-US" altLang="ko-KR" sz="1600" dirty="0">
              <a:cs typeface="Open Sans" panose="020B0606030504020204" pitchFamily="34" charset="0"/>
            </a:endParaRPr>
          </a:p>
          <a:p>
            <a:pPr algn="ctr"/>
            <a:r>
              <a:rPr lang="ko-KR" altLang="en-US" sz="1600" dirty="0" smtClean="0">
                <a:cs typeface="Open Sans" panose="020B0606030504020204" pitchFamily="34" charset="0"/>
              </a:rPr>
              <a:t>조원 </a:t>
            </a:r>
            <a:r>
              <a:rPr lang="en-US" altLang="ko-KR" sz="1600" dirty="0" smtClean="0">
                <a:cs typeface="Open Sans" panose="020B0606030504020204" pitchFamily="34" charset="0"/>
              </a:rPr>
              <a:t>: </a:t>
            </a:r>
            <a:r>
              <a:rPr lang="ko-KR" altLang="en-US" sz="1600" dirty="0" smtClean="0">
                <a:cs typeface="Open Sans" panose="020B0606030504020204" pitchFamily="34" charset="0"/>
              </a:rPr>
              <a:t>김석원 컴퓨터공학과</a:t>
            </a:r>
            <a:endParaRPr lang="en-US" altLang="ko-KR" sz="1600" dirty="0" smtClean="0">
              <a:cs typeface="Open Sans" panose="020B0606030504020204" pitchFamily="34" charset="0"/>
            </a:endParaRPr>
          </a:p>
          <a:p>
            <a:pPr algn="ctr"/>
            <a:r>
              <a:rPr lang="en-US" altLang="ko-KR" sz="1600" dirty="0">
                <a:cs typeface="Open Sans" panose="020B0606030504020204" pitchFamily="34" charset="0"/>
              </a:rPr>
              <a:t> </a:t>
            </a:r>
            <a:r>
              <a:rPr lang="en-US" altLang="ko-KR" sz="1600" dirty="0" smtClean="0">
                <a:cs typeface="Open Sans" panose="020B0606030504020204" pitchFamily="34" charset="0"/>
              </a:rPr>
              <a:t>     </a:t>
            </a:r>
            <a:r>
              <a:rPr lang="ko-KR" altLang="en-US" sz="1600" dirty="0" err="1" smtClean="0">
                <a:cs typeface="Open Sans" panose="020B0606030504020204" pitchFamily="34" charset="0"/>
              </a:rPr>
              <a:t>류재훈</a:t>
            </a:r>
            <a:r>
              <a:rPr lang="ko-KR" altLang="en-US" sz="1600" dirty="0" smtClean="0">
                <a:cs typeface="Open Sans" panose="020B0606030504020204" pitchFamily="34" charset="0"/>
              </a:rPr>
              <a:t> 전자공학과</a:t>
            </a:r>
            <a:endParaRPr lang="en-US" altLang="ko-KR" sz="1600" dirty="0">
              <a:cs typeface="Open Sans" panose="020B0606030504020204" pitchFamily="34" charset="0"/>
            </a:endParaRPr>
          </a:p>
        </p:txBody>
      </p:sp>
      <p:grpSp>
        <p:nvGrpSpPr>
          <p:cNvPr id="24" name="Group 1"/>
          <p:cNvGrpSpPr/>
          <p:nvPr/>
        </p:nvGrpSpPr>
        <p:grpSpPr>
          <a:xfrm>
            <a:off x="5760886" y="5999055"/>
            <a:ext cx="443376" cy="45720"/>
            <a:chOff x="5874311" y="5185093"/>
            <a:chExt cx="443376" cy="45720"/>
          </a:xfrm>
          <a:solidFill>
            <a:srgbClr val="88B04B"/>
          </a:solidFill>
        </p:grpSpPr>
        <p:sp>
          <p:nvSpPr>
            <p:cNvPr id="25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solidFill>
                  <a:srgbClr val="88B04B"/>
                </a:solidFill>
              </a:endParaRPr>
            </a:p>
          </p:txBody>
        </p:sp>
        <p:sp>
          <p:nvSpPr>
            <p:cNvPr id="26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solidFill>
                  <a:srgbClr val="88B04B"/>
                </a:solidFill>
              </a:endParaRPr>
            </a:p>
          </p:txBody>
        </p:sp>
        <p:sp>
          <p:nvSpPr>
            <p:cNvPr id="27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solidFill>
                  <a:srgbClr val="88B04B"/>
                </a:solidFill>
              </a:endParaRPr>
            </a:p>
          </p:txBody>
        </p:sp>
        <p:sp>
          <p:nvSpPr>
            <p:cNvPr id="28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solidFill>
                  <a:srgbClr val="88B04B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825518" y="982788"/>
            <a:ext cx="257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cs typeface="Open Sans" panose="020B0606030504020204" pitchFamily="34" charset="0"/>
              </a:rPr>
              <a:t>DATABASE(CSE30500</a:t>
            </a:r>
            <a:r>
              <a:rPr lang="en-US" altLang="ko-KR" b="1" dirty="0" smtClean="0"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4582" y="2248095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0070C0"/>
                </a:solidFill>
                <a:cs typeface="Open Sans" panose="020B0606030504020204" pitchFamily="34" charset="0"/>
              </a:rPr>
              <a:t>Recursive(ER)</a:t>
            </a:r>
            <a:endParaRPr lang="en-US" altLang="ko-KR" sz="7200" b="1" dirty="0">
              <a:solidFill>
                <a:srgbClr val="0070C0"/>
              </a:solidFill>
              <a:cs typeface="Open Sans" panose="020B06060305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68390" y="3709072"/>
            <a:ext cx="414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cs typeface="Open Sans" panose="020B0606030504020204" pitchFamily="34" charset="0"/>
              </a:rPr>
              <a:t>ER </a:t>
            </a:r>
            <a:r>
              <a:rPr lang="ko-KR" altLang="en-US" b="1" dirty="0" smtClean="0">
                <a:cs typeface="Open Sans" panose="020B0606030504020204" pitchFamily="34" charset="0"/>
              </a:rPr>
              <a:t>모델링 프로그램을 위한 </a:t>
            </a:r>
            <a:r>
              <a:rPr lang="en-US" altLang="ko-KR" b="1" dirty="0" smtClean="0">
                <a:cs typeface="Open Sans" panose="020B0606030504020204" pitchFamily="34" charset="0"/>
              </a:rPr>
              <a:t>ER </a:t>
            </a:r>
            <a:r>
              <a:rPr lang="ko-KR" altLang="en-US" b="1" dirty="0" smtClean="0">
                <a:cs typeface="Open Sans" panose="020B0606030504020204" pitchFamily="34" charset="0"/>
              </a:rPr>
              <a:t>모델링</a:t>
            </a:r>
            <a:endParaRPr lang="en-US" altLang="ko-KR" b="1" dirty="0" smtClean="0"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5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배경</a:t>
            </a: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791806"/>
            <a:ext cx="5782632" cy="38870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4296" y="6107889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Draw.io</a:t>
            </a:r>
            <a:r>
              <a:rPr lang="ko-KR" altLang="en-US" sz="1800" b="1" dirty="0" smtClean="0"/>
              <a:t>보다 간편한 교육적인 프로그램이 필요</a:t>
            </a:r>
            <a:endParaRPr lang="ko-KR" altLang="en-US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1" y="1791806"/>
            <a:ext cx="4860863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8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목표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075" y="3006089"/>
            <a:ext cx="4403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/>
              <a:t>◎</a:t>
            </a:r>
            <a:r>
              <a:rPr lang="en-US" altLang="ko-KR" sz="1800" b="1" dirty="0" smtClean="0"/>
              <a:t> </a:t>
            </a:r>
            <a:r>
              <a:rPr lang="ko-KR" altLang="en-US" b="1" dirty="0" smtClean="0"/>
              <a:t>데이터 베이스에 처음 입문한 누구나</a:t>
            </a:r>
            <a:endParaRPr lang="en-US" altLang="ko-KR" b="1" dirty="0" smtClean="0"/>
          </a:p>
          <a:p>
            <a:r>
              <a:rPr lang="en-US" altLang="ko-KR" sz="1800" b="1" dirty="0" smtClean="0"/>
              <a:t>    </a:t>
            </a:r>
            <a:r>
              <a:rPr lang="ko-KR" altLang="en-US" sz="1800" b="1" dirty="0" smtClean="0"/>
              <a:t>쉽게 접근할 수 있게 함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 smtClean="0"/>
          </a:p>
          <a:p>
            <a:r>
              <a:rPr lang="ko-KR" altLang="en-US" b="1" dirty="0" smtClean="0"/>
              <a:t>◎ 간단한 </a:t>
            </a:r>
            <a:r>
              <a:rPr lang="en-US" altLang="ko-KR" b="1" dirty="0" smtClean="0"/>
              <a:t>Quiz </a:t>
            </a:r>
            <a:r>
              <a:rPr lang="ko-KR" altLang="en-US" b="1" dirty="0" smtClean="0"/>
              <a:t>문제와 채점 기능을 통해</a:t>
            </a:r>
            <a:endParaRPr lang="en-US" altLang="ko-KR" b="1" dirty="0" smtClean="0"/>
          </a:p>
          <a:p>
            <a:r>
              <a:rPr lang="en-US" altLang="ko-KR" sz="1800" b="1" dirty="0"/>
              <a:t> </a:t>
            </a:r>
            <a:r>
              <a:rPr lang="en-US" altLang="ko-KR" sz="1800" b="1" dirty="0" smtClean="0"/>
              <a:t>   ER </a:t>
            </a:r>
            <a:r>
              <a:rPr lang="ko-KR" altLang="en-US" sz="1800" b="1" dirty="0" smtClean="0"/>
              <a:t>모델링 연습을 할 수 있게 함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51" y="1828540"/>
            <a:ext cx="5752869" cy="3832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71663" y="43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/>
              <a:t>설계 목표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671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시스템 구성도</a:t>
            </a:r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7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구성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12" name="화살표: 오른쪽 5">
            <a:extLst>
              <a:ext uri="{FF2B5EF4-FFF2-40B4-BE49-F238E27FC236}">
                <a16:creationId xmlns:a16="http://schemas.microsoft.com/office/drawing/2014/main" id="{7C5CE8B6-1011-47B4-9CB9-72C9F0FCC21D}"/>
              </a:ext>
            </a:extLst>
          </p:cNvPr>
          <p:cNvSpPr/>
          <p:nvPr/>
        </p:nvSpPr>
        <p:spPr>
          <a:xfrm rot="16200000">
            <a:off x="5333902" y="3573921"/>
            <a:ext cx="784297" cy="382753"/>
          </a:xfrm>
          <a:prstGeom prst="rightArrow">
            <a:avLst>
              <a:gd name="adj1" fmla="val 40444"/>
              <a:gd name="adj2" fmla="val 5477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F4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5">
            <a:extLst>
              <a:ext uri="{FF2B5EF4-FFF2-40B4-BE49-F238E27FC236}">
                <a16:creationId xmlns:a16="http://schemas.microsoft.com/office/drawing/2014/main" id="{7C5CE8B6-1011-47B4-9CB9-72C9F0FCC21D}"/>
              </a:ext>
            </a:extLst>
          </p:cNvPr>
          <p:cNvSpPr/>
          <p:nvPr/>
        </p:nvSpPr>
        <p:spPr>
          <a:xfrm rot="5400000">
            <a:off x="6070443" y="3573921"/>
            <a:ext cx="784297" cy="382753"/>
          </a:xfrm>
          <a:prstGeom prst="rightArrow">
            <a:avLst>
              <a:gd name="adj1" fmla="val 40444"/>
              <a:gd name="adj2" fmla="val 5477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F4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3" t="13484" r="25693" b="10072"/>
          <a:stretch/>
        </p:blipFill>
        <p:spPr>
          <a:xfrm>
            <a:off x="5233933" y="1328104"/>
            <a:ext cx="1619603" cy="15413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32" y="4677148"/>
            <a:ext cx="1619603" cy="1151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90" y="4611130"/>
            <a:ext cx="1143260" cy="12834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4" y="736088"/>
            <a:ext cx="1975059" cy="5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ER </a:t>
            </a:r>
            <a:r>
              <a:rPr lang="ko-KR" altLang="en-US" sz="1800" b="1" dirty="0" smtClean="0"/>
              <a:t>모델링 초안</a:t>
            </a:r>
            <a:endParaRPr lang="ko-KR" altLang="en-US" sz="1800" b="1" dirty="0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7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구성</a:t>
            </a: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41" y="460906"/>
            <a:ext cx="4981514" cy="63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스키마</a:t>
            </a:r>
            <a:r>
              <a:rPr lang="ko-KR" altLang="en-US" sz="1800" b="1" dirty="0" smtClean="0"/>
              <a:t> 초안</a:t>
            </a:r>
            <a:endParaRPr lang="ko-KR" altLang="en-US" sz="1800" b="1" dirty="0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18" y="4976"/>
            <a:ext cx="2411238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구성</a:t>
            </a: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r="43503"/>
          <a:stretch/>
        </p:blipFill>
        <p:spPr>
          <a:xfrm>
            <a:off x="168275" y="629071"/>
            <a:ext cx="4908884" cy="528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85"/>
          <a:stretch/>
        </p:blipFill>
        <p:spPr>
          <a:xfrm>
            <a:off x="5463590" y="629071"/>
            <a:ext cx="6632802" cy="5286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2426" y="61955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논리적 설계</a:t>
            </a:r>
            <a:endParaRPr lang="ko-KR" alt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69700" y="61993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물리적 설계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647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68696" y="-21866"/>
            <a:ext cx="12360696" cy="49853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71663" y="434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err="1" smtClean="0"/>
              <a:t>프로토타입</a:t>
            </a:r>
            <a:r>
              <a:rPr lang="ko-KR" altLang="en-US" sz="1800" b="1" dirty="0" smtClean="0"/>
              <a:t> 시현</a:t>
            </a:r>
            <a:endParaRPr lang="ko-KR" altLang="en-US" sz="1800" b="1" dirty="0"/>
          </a:p>
        </p:txBody>
      </p:sp>
      <p:sp>
        <p:nvSpPr>
          <p:cNvPr id="2" name="AutoShape 8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2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-456728" y="-21866"/>
            <a:ext cx="3528391" cy="498537"/>
          </a:xfrm>
          <a:prstGeom prst="parallelogram">
            <a:avLst>
              <a:gd name="adj" fmla="val 78700"/>
            </a:avLst>
          </a:prstGeom>
          <a:solidFill>
            <a:srgbClr val="8AB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570" y="4976"/>
            <a:ext cx="1821332" cy="44627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</a:rPr>
              <a:t>4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중간 시현</a:t>
            </a:r>
            <a:endParaRPr lang="en-US" sz="23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4" y="1488769"/>
            <a:ext cx="8661275" cy="36844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70527" y="576392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err="1" smtClean="0"/>
              <a:t>프로토타입</a:t>
            </a:r>
            <a:r>
              <a:rPr lang="ko-KR" altLang="en-US" sz="1800" b="1" dirty="0" smtClean="0"/>
              <a:t> 시현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049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116</Words>
  <Application>Microsoft Office PowerPoint</Application>
  <PresentationFormat>와이드스크린</PresentationFormat>
  <Paragraphs>38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Open Sans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정재홍</dc:creator>
  <cp:lastModifiedBy>정재홍</cp:lastModifiedBy>
  <cp:revision>17</cp:revision>
  <dcterms:created xsi:type="dcterms:W3CDTF">2017-11-07T12:00:04Z</dcterms:created>
  <dcterms:modified xsi:type="dcterms:W3CDTF">2017-11-27T16:05:45Z</dcterms:modified>
</cp:coreProperties>
</file>