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E17"/>
    <a:srgbClr val="FF91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7" autoAdjust="0"/>
    <p:restoredTop sz="94660"/>
  </p:normalViewPr>
  <p:slideViewPr>
    <p:cSldViewPr snapToGrid="0" showGuides="1">
      <p:cViewPr>
        <p:scale>
          <a:sx n="38" d="100"/>
          <a:sy n="38" d="100"/>
        </p:scale>
        <p:origin x="90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A8003-9834-4B81-8081-411715303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1E0ECD-ED3E-4A2D-96DF-AFA1D6746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9A55B7-699E-4FEA-B652-CC66DA25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7A0-387B-4E1E-9383-BE0F63AC2D07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9E3B9A-7643-4B6E-B2E0-2CB98BA3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43B0E-B243-420E-A39F-41C4A84C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F529-E1FD-4EED-93E0-1927139D8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70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3692F-0D7E-438B-AB85-328F2A31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9A72C2-894E-4A00-8450-128D4F9E8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8D627-E585-417C-B1A3-43FAC5E1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7A0-387B-4E1E-9383-BE0F63AC2D07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C8E37B-5FEB-42A1-94C9-C2BC1F6E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ADF53-802E-448F-B493-5189D233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F529-E1FD-4EED-93E0-1927139D8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0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69CB37-808C-49F2-BD5F-853CD2BD1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91C524-CCFA-4BEB-AD3B-8FAAFE57F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874E9-0144-4D3D-8971-617F3C64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7A0-387B-4E1E-9383-BE0F63AC2D07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120157-DE35-4581-8DD6-C61A33FB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68DCC4-53D7-4303-8059-D4F4498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F529-E1FD-4EED-93E0-1927139D8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1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EC9C3-5836-4F07-A611-2B1BD1C3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89B02-E5C4-4B0B-9191-99E33CE4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5AE89E-D105-4AAE-ADD5-80927C4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7A0-387B-4E1E-9383-BE0F63AC2D07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B41A2-3BB3-47DB-8177-E4C6B442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702469-DF96-4D32-A418-D38E4C64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F529-E1FD-4EED-93E0-1927139D8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4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4271E-7E69-4C73-B8E2-19B8EB0D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0855B2-01E6-4674-A0AF-132F1A347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10034A-9CF7-40AC-A14B-209A942F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7A0-387B-4E1E-9383-BE0F63AC2D07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30548-E35D-49E9-8DF5-BB22A1F7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3042A8-FDE9-4F3A-8F13-85135197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F529-E1FD-4EED-93E0-1927139D8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64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F2A47-670D-4B6E-A32F-016BC628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22255-78D2-4221-808E-8A4922470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EFB777-E40E-4AE5-81A2-65D0CD88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30A0CB-232F-48EB-856A-FA1FA851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7A0-387B-4E1E-9383-BE0F63AC2D07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C139B8-2109-4DFE-8D65-A9134390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F7D857-52EC-4498-8F9A-2121E848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F529-E1FD-4EED-93E0-1927139D8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91DD6-325A-4E02-AB62-F4264060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65FCCC-2562-4631-84DE-FA994CCA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C297DC-F5DE-4084-8A8F-EE17470DB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FB4DE2-3EF8-4020-83CA-64A87E988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AF0D46-ED2E-428B-8509-412354CC8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7DD527-6F4B-4657-BCFB-1BD1C611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7A0-387B-4E1E-9383-BE0F63AC2D07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500E12-42F5-4D51-A7F0-42082DB2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893F84-0848-452E-B27F-32976377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F529-E1FD-4EED-93E0-1927139D8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21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1C8E2-CEDA-4825-B6C7-72A3D4E9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95AC3C-0B8A-47DD-8AC7-EC4F5B01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7A0-387B-4E1E-9383-BE0F63AC2D07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0E727F-76B8-4F54-8814-3635472E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5704E8-E43E-4B34-B00C-1CCA141B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F529-E1FD-4EED-93E0-1927139D8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4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77557C-82C9-4ECF-8AC9-6451CF61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7A0-387B-4E1E-9383-BE0F63AC2D07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87BB6B-D6FB-454F-BCC5-B3BBF0CE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3FB264-556E-49CF-8EDF-4BE9BE8D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F529-E1FD-4EED-93E0-1927139D8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3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D0603-3BDE-452D-9A5B-1DAC2AE9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8386E6-391B-464A-A9E8-10DAF1DF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9C04C2-D6D8-464A-A897-660CBB291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18F8A4-3684-4A0B-8946-A955730E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7A0-387B-4E1E-9383-BE0F63AC2D07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6EE941-D9BB-4B87-BFC2-F7EE4A99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161603-FA1D-43AB-B33C-F12FF95B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F529-E1FD-4EED-93E0-1927139D8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5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37CDC-8647-4721-BCB1-CE152CD4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8C276A0-407B-43FF-BB77-DF5CD9D68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2BA88E-1FF3-494C-B465-1F752A171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B9A31D-E3EF-4149-8797-0967B32C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7A0-387B-4E1E-9383-BE0F63AC2D07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D74825-AF83-4336-AB6C-19FB312A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15E982-077F-47FB-B465-FCD69E0E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F529-E1FD-4EED-93E0-1927139D8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96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940483-ED3F-4FEC-BEFE-4810B44C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1A760A-E2DB-442F-9EE1-A9DD52B8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54FFFD-F71B-410F-B799-4D026E4CA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F7A0-387B-4E1E-9383-BE0F63AC2D07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32A47-BAC2-4A75-A1B8-1580B7C42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689B1-2954-4AFC-9244-69595666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F529-E1FD-4EED-93E0-1927139D8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0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0A0AFA7-E1E5-4C77-B7C8-3CFC85B00691}"/>
              </a:ext>
            </a:extLst>
          </p:cNvPr>
          <p:cNvGrpSpPr/>
          <p:nvPr/>
        </p:nvGrpSpPr>
        <p:grpSpPr>
          <a:xfrm>
            <a:off x="838063" y="-2047840"/>
            <a:ext cx="3475846" cy="1073152"/>
            <a:chOff x="210065" y="5246122"/>
            <a:chExt cx="3475846" cy="1073152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E2BF6AB-C826-44E2-8DE5-AA5E9C403D03}"/>
                </a:ext>
              </a:extLst>
            </p:cNvPr>
            <p:cNvSpPr txBox="1"/>
            <p:nvPr/>
          </p:nvSpPr>
          <p:spPr>
            <a:xfrm>
              <a:off x="210065" y="5949942"/>
              <a:ext cx="1580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F593A053-30AB-4E10-A3C1-2545420B8266}"/>
                </a:ext>
              </a:extLst>
            </p:cNvPr>
            <p:cNvCxnSpPr>
              <a:cxnSpLocks/>
              <a:stCxn id="28" idx="3"/>
              <a:endCxn id="30" idx="2"/>
            </p:cNvCxnSpPr>
            <p:nvPr/>
          </p:nvCxnSpPr>
          <p:spPr>
            <a:xfrm flipV="1">
              <a:off x="1790291" y="5343776"/>
              <a:ext cx="1700312" cy="7908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AF697151-0B71-4B65-8DA2-334B6C1DDC4E}"/>
                </a:ext>
              </a:extLst>
            </p:cNvPr>
            <p:cNvSpPr/>
            <p:nvPr/>
          </p:nvSpPr>
          <p:spPr>
            <a:xfrm>
              <a:off x="3490603" y="5246122"/>
              <a:ext cx="195308" cy="1953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EA69D631-6EA6-41D9-83A5-DC80ABBBE0F2}"/>
              </a:ext>
            </a:extLst>
          </p:cNvPr>
          <p:cNvGrpSpPr/>
          <p:nvPr/>
        </p:nvGrpSpPr>
        <p:grpSpPr>
          <a:xfrm>
            <a:off x="58502" y="0"/>
            <a:ext cx="11884788" cy="6858000"/>
            <a:chOff x="58502" y="0"/>
            <a:chExt cx="11884788" cy="6858000"/>
          </a:xfrm>
        </p:grpSpPr>
        <p:pic>
          <p:nvPicPr>
            <p:cNvPr id="5" name="図 4" descr="ダイアグラム&#10;&#10;自動的に生成された説明">
              <a:extLst>
                <a:ext uri="{FF2B5EF4-FFF2-40B4-BE49-F238E27FC236}">
                  <a16:creationId xmlns:a16="http://schemas.microsoft.com/office/drawing/2014/main" id="{4DC6287E-E9D7-469A-B74E-B078703E6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674" y="0"/>
              <a:ext cx="8262651" cy="6858000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E41B200-F0BE-49D5-9F3F-174DC7B54C29}"/>
                </a:ext>
              </a:extLst>
            </p:cNvPr>
            <p:cNvGrpSpPr/>
            <p:nvPr/>
          </p:nvGrpSpPr>
          <p:grpSpPr>
            <a:xfrm>
              <a:off x="58502" y="5201840"/>
              <a:ext cx="3720135" cy="994797"/>
              <a:chOff x="-34224" y="5246122"/>
              <a:chExt cx="3720135" cy="994797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EFB93EC-537E-432A-8BEF-B2972F351489}"/>
                  </a:ext>
                </a:extLst>
              </p:cNvPr>
              <p:cNvSpPr txBox="1"/>
              <p:nvPr/>
            </p:nvSpPr>
            <p:spPr>
              <a:xfrm>
                <a:off x="-34224" y="5779254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江差</a:t>
                </a: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82E43B02-21DF-4487-BCB9-6CEA764519DC}"/>
                  </a:ext>
                </a:extLst>
              </p:cNvPr>
              <p:cNvCxnSpPr>
                <a:cxnSpLocks/>
                <a:stCxn id="6" idx="3"/>
                <a:endCxn id="11" idx="2"/>
              </p:cNvCxnSpPr>
              <p:nvPr/>
            </p:nvCxnSpPr>
            <p:spPr>
              <a:xfrm flipV="1">
                <a:off x="1546002" y="5343776"/>
                <a:ext cx="1944601" cy="6663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5C952E93-8D6A-4EB7-BAD6-E074B326C4CE}"/>
                  </a:ext>
                </a:extLst>
              </p:cNvPr>
              <p:cNvSpPr/>
              <p:nvPr/>
            </p:nvSpPr>
            <p:spPr>
              <a:xfrm>
                <a:off x="3490603" y="5246122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02B59AC-CA85-437F-82C1-DFC58C9E4439}"/>
                </a:ext>
              </a:extLst>
            </p:cNvPr>
            <p:cNvGrpSpPr/>
            <p:nvPr/>
          </p:nvGrpSpPr>
          <p:grpSpPr>
            <a:xfrm>
              <a:off x="100712" y="5314511"/>
              <a:ext cx="4173236" cy="1427156"/>
              <a:chOff x="-487325" y="5246122"/>
              <a:chExt cx="4173236" cy="1427156"/>
            </a:xfrm>
          </p:grpSpPr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A337C8A-BE3D-424F-891B-A5CF96611C61}"/>
                  </a:ext>
                </a:extLst>
              </p:cNvPr>
              <p:cNvSpPr txBox="1"/>
              <p:nvPr/>
            </p:nvSpPr>
            <p:spPr>
              <a:xfrm>
                <a:off x="-487325" y="6211613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函館</a:t>
                </a:r>
              </a:p>
            </p:txBody>
          </p: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B03B88FB-DF88-482C-A54D-73B38818DCB4}"/>
                  </a:ext>
                </a:extLst>
              </p:cNvPr>
              <p:cNvCxnSpPr>
                <a:cxnSpLocks/>
                <a:stCxn id="20" idx="3"/>
                <a:endCxn id="22" idx="2"/>
              </p:cNvCxnSpPr>
              <p:nvPr/>
            </p:nvCxnSpPr>
            <p:spPr>
              <a:xfrm flipV="1">
                <a:off x="1092901" y="5343776"/>
                <a:ext cx="2397702" cy="10986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CFA7B300-BBE4-4FA7-8059-C0AB9073ECD2}"/>
                  </a:ext>
                </a:extLst>
              </p:cNvPr>
              <p:cNvSpPr/>
              <p:nvPr/>
            </p:nvSpPr>
            <p:spPr>
              <a:xfrm>
                <a:off x="3490603" y="5246122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CD4AA232-2767-4184-9D04-D46EDF8212E5}"/>
                </a:ext>
              </a:extLst>
            </p:cNvPr>
            <p:cNvGrpSpPr/>
            <p:nvPr/>
          </p:nvGrpSpPr>
          <p:grpSpPr>
            <a:xfrm>
              <a:off x="124744" y="4120540"/>
              <a:ext cx="3653893" cy="461665"/>
              <a:chOff x="32018" y="5035157"/>
              <a:chExt cx="3653893" cy="461665"/>
            </a:xfrm>
          </p:grpSpPr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D976E40-90BD-4B87-A0CB-7068644E6A3D}"/>
                  </a:ext>
                </a:extLst>
              </p:cNvPr>
              <p:cNvSpPr txBox="1"/>
              <p:nvPr/>
            </p:nvSpPr>
            <p:spPr>
              <a:xfrm>
                <a:off x="32018" y="5035157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寿都</a:t>
                </a:r>
              </a:p>
            </p:txBody>
          </p: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23CC4D5B-6A9F-4E60-8BBF-956C4EB3C03B}"/>
                  </a:ext>
                </a:extLst>
              </p:cNvPr>
              <p:cNvCxnSpPr>
                <a:cxnSpLocks/>
                <a:stCxn id="36" idx="3"/>
                <a:endCxn id="38" idx="2"/>
              </p:cNvCxnSpPr>
              <p:nvPr/>
            </p:nvCxnSpPr>
            <p:spPr>
              <a:xfrm>
                <a:off x="1612244" y="5265990"/>
                <a:ext cx="1878359" cy="777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F084FE61-98CA-4DF4-AE16-82BE9E8A6823}"/>
                  </a:ext>
                </a:extLst>
              </p:cNvPr>
              <p:cNvSpPr/>
              <p:nvPr/>
            </p:nvSpPr>
            <p:spPr>
              <a:xfrm>
                <a:off x="3490603" y="5246122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789D476B-04C0-433F-A2BF-91147AFB06F1}"/>
                </a:ext>
              </a:extLst>
            </p:cNvPr>
            <p:cNvGrpSpPr/>
            <p:nvPr/>
          </p:nvGrpSpPr>
          <p:grpSpPr>
            <a:xfrm>
              <a:off x="156456" y="3462793"/>
              <a:ext cx="4157453" cy="880526"/>
              <a:chOff x="105598" y="5176890"/>
              <a:chExt cx="4157453" cy="880526"/>
            </a:xfrm>
          </p:grpSpPr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18CA403-F478-4AFF-B131-98ED4DB47193}"/>
                  </a:ext>
                </a:extLst>
              </p:cNvPr>
              <p:cNvSpPr txBox="1"/>
              <p:nvPr/>
            </p:nvSpPr>
            <p:spPr>
              <a:xfrm>
                <a:off x="105598" y="5176890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倶知安</a:t>
                </a:r>
              </a:p>
            </p:txBody>
          </p: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4A56BC2-B5F7-498C-A8C0-A12D56C15713}"/>
                  </a:ext>
                </a:extLst>
              </p:cNvPr>
              <p:cNvCxnSpPr>
                <a:cxnSpLocks/>
                <a:stCxn id="41" idx="3"/>
                <a:endCxn id="43" idx="2"/>
              </p:cNvCxnSpPr>
              <p:nvPr/>
            </p:nvCxnSpPr>
            <p:spPr>
              <a:xfrm>
                <a:off x="1685824" y="5407723"/>
                <a:ext cx="2381919" cy="5520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52B797E6-DE10-42A1-998E-47421CF5192B}"/>
                  </a:ext>
                </a:extLst>
              </p:cNvPr>
              <p:cNvSpPr/>
              <p:nvPr/>
            </p:nvSpPr>
            <p:spPr>
              <a:xfrm>
                <a:off x="4067743" y="5862108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77C30CAC-E86E-4235-83F6-53D461550DA2}"/>
                </a:ext>
              </a:extLst>
            </p:cNvPr>
            <p:cNvGrpSpPr/>
            <p:nvPr/>
          </p:nvGrpSpPr>
          <p:grpSpPr>
            <a:xfrm>
              <a:off x="100712" y="2420429"/>
              <a:ext cx="4345231" cy="1482668"/>
              <a:chOff x="172731" y="5934088"/>
              <a:chExt cx="4345231" cy="1482668"/>
            </a:xfrm>
          </p:grpSpPr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A078A32-05F5-43B8-BF74-8915B7EDF25A}"/>
                  </a:ext>
                </a:extLst>
              </p:cNvPr>
              <p:cNvSpPr txBox="1"/>
              <p:nvPr/>
            </p:nvSpPr>
            <p:spPr>
              <a:xfrm>
                <a:off x="172731" y="5934088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2400" b="1" dirty="0"/>
                  <a:t>小樽</a:t>
                </a:r>
                <a:endParaRPr kumimoji="1" lang="ja-JP" altLang="en-US" sz="2400" b="1" dirty="0"/>
              </a:p>
            </p:txBody>
          </p: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E2B2D52A-6439-48BD-B22E-56598D144C7C}"/>
                  </a:ext>
                </a:extLst>
              </p:cNvPr>
              <p:cNvCxnSpPr>
                <a:cxnSpLocks/>
                <a:stCxn id="45" idx="3"/>
                <a:endCxn id="47" idx="3"/>
              </p:cNvCxnSpPr>
              <p:nvPr/>
            </p:nvCxnSpPr>
            <p:spPr>
              <a:xfrm>
                <a:off x="1752957" y="6164921"/>
                <a:ext cx="2598299" cy="12232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8D832477-9B8A-4F56-86DA-A52730BAD00D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2AC02D7C-7903-4F00-9753-C9219BC404D4}"/>
                </a:ext>
              </a:extLst>
            </p:cNvPr>
            <p:cNvGrpSpPr/>
            <p:nvPr/>
          </p:nvGrpSpPr>
          <p:grpSpPr>
            <a:xfrm>
              <a:off x="112503" y="2923486"/>
              <a:ext cx="4602501" cy="1224525"/>
              <a:chOff x="19777" y="5441797"/>
              <a:chExt cx="4602501" cy="1224525"/>
            </a:xfrm>
          </p:grpSpPr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0B7A4-2A3C-4AA1-9A21-493D887C7156}"/>
                  </a:ext>
                </a:extLst>
              </p:cNvPr>
              <p:cNvSpPr txBox="1"/>
              <p:nvPr/>
            </p:nvSpPr>
            <p:spPr>
              <a:xfrm>
                <a:off x="19777" y="5441797"/>
                <a:ext cx="15244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札幌</a:t>
                </a:r>
              </a:p>
            </p:txBody>
          </p: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11D155C1-817A-4955-A420-BC38ABC0990A}"/>
                  </a:ext>
                </a:extLst>
              </p:cNvPr>
              <p:cNvCxnSpPr>
                <a:cxnSpLocks/>
                <a:stCxn id="55" idx="3"/>
                <a:endCxn id="57" idx="1"/>
              </p:cNvCxnSpPr>
              <p:nvPr/>
            </p:nvCxnSpPr>
            <p:spPr>
              <a:xfrm>
                <a:off x="1544217" y="5672630"/>
                <a:ext cx="2911355" cy="8269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D7DE661A-0C71-4F4C-A964-1D6A729C7313}"/>
                  </a:ext>
                </a:extLst>
              </p:cNvPr>
              <p:cNvSpPr/>
              <p:nvPr/>
            </p:nvSpPr>
            <p:spPr>
              <a:xfrm>
                <a:off x="4426970" y="6471014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CCC3063D-89F2-4910-A2F6-54F3CB6E1E46}"/>
                </a:ext>
              </a:extLst>
            </p:cNvPr>
            <p:cNvGrpSpPr/>
            <p:nvPr/>
          </p:nvGrpSpPr>
          <p:grpSpPr>
            <a:xfrm flipH="1">
              <a:off x="232613" y="4771853"/>
              <a:ext cx="4228680" cy="901922"/>
              <a:chOff x="4322654" y="7221448"/>
              <a:chExt cx="4167325" cy="901922"/>
            </a:xfrm>
          </p:grpSpPr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DF7D6C2-5B65-4B2C-A7B3-34441366F801}"/>
                  </a:ext>
                </a:extLst>
              </p:cNvPr>
              <p:cNvSpPr txBox="1"/>
              <p:nvPr/>
            </p:nvSpPr>
            <p:spPr>
              <a:xfrm flipH="1">
                <a:off x="7114665" y="7661705"/>
                <a:ext cx="1375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室蘭</a:t>
                </a:r>
              </a:p>
            </p:txBody>
          </p: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8FB8857E-FB59-4705-BBD1-0E9231FA9D35}"/>
                  </a:ext>
                </a:extLst>
              </p:cNvPr>
              <p:cNvCxnSpPr>
                <a:cxnSpLocks/>
                <a:stCxn id="66" idx="3"/>
                <a:endCxn id="68" idx="2"/>
              </p:cNvCxnSpPr>
              <p:nvPr/>
            </p:nvCxnSpPr>
            <p:spPr>
              <a:xfrm flipH="1" flipV="1">
                <a:off x="4322654" y="7319102"/>
                <a:ext cx="2792011" cy="5734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CB53FF8B-43F8-498E-9650-E2D2A8AC32BF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42FB5DFD-31FC-414A-AF67-F75B8FB85147}"/>
                </a:ext>
              </a:extLst>
            </p:cNvPr>
            <p:cNvGrpSpPr/>
            <p:nvPr/>
          </p:nvGrpSpPr>
          <p:grpSpPr>
            <a:xfrm flipH="1">
              <a:off x="441038" y="4401771"/>
              <a:ext cx="4564050" cy="610244"/>
              <a:chOff x="4322654" y="7221448"/>
              <a:chExt cx="4497829" cy="610244"/>
            </a:xfrm>
          </p:grpSpPr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C246FED-6457-40B7-B9B9-EA22F99F8D84}"/>
                  </a:ext>
                </a:extLst>
              </p:cNvPr>
              <p:cNvSpPr txBox="1"/>
              <p:nvPr/>
            </p:nvSpPr>
            <p:spPr>
              <a:xfrm flipH="1">
                <a:off x="7554864" y="7370027"/>
                <a:ext cx="1265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2400" b="1" dirty="0"/>
                  <a:t>苫小牧</a:t>
                </a:r>
                <a:endParaRPr kumimoji="1" lang="ja-JP" altLang="en-US" sz="2400" b="1" dirty="0"/>
              </a:p>
            </p:txBody>
          </p: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4A0EB214-B822-4B83-B9F9-7BDB82BE3750}"/>
                  </a:ext>
                </a:extLst>
              </p:cNvPr>
              <p:cNvCxnSpPr>
                <a:cxnSpLocks/>
                <a:stCxn id="72" idx="3"/>
                <a:endCxn id="74" idx="3"/>
              </p:cNvCxnSpPr>
              <p:nvPr/>
            </p:nvCxnSpPr>
            <p:spPr>
              <a:xfrm flipH="1" flipV="1">
                <a:off x="4351256" y="7388154"/>
                <a:ext cx="3203608" cy="2127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9A93CBB7-8E68-444E-897A-BFCBAAC46727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37A74657-4691-4BC1-B220-4A7462F2D314}"/>
                </a:ext>
              </a:extLst>
            </p:cNvPr>
            <p:cNvGrpSpPr/>
            <p:nvPr/>
          </p:nvGrpSpPr>
          <p:grpSpPr>
            <a:xfrm flipH="1">
              <a:off x="5739453" y="4874947"/>
              <a:ext cx="6174730" cy="978192"/>
              <a:chOff x="-1567176" y="7221448"/>
              <a:chExt cx="6085138" cy="978192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421EAAB-71F6-463A-BE62-FE99AC141A28}"/>
                  </a:ext>
                </a:extLst>
              </p:cNvPr>
              <p:cNvSpPr txBox="1"/>
              <p:nvPr/>
            </p:nvSpPr>
            <p:spPr>
              <a:xfrm>
                <a:off x="-1567176" y="7737975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浦河</a:t>
                </a:r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A8852723-4E56-438F-9AA7-E1DFFD85A5F7}"/>
                  </a:ext>
                </a:extLst>
              </p:cNvPr>
              <p:cNvCxnSpPr>
                <a:cxnSpLocks/>
                <a:stCxn id="76" idx="3"/>
                <a:endCxn id="78" idx="2"/>
              </p:cNvCxnSpPr>
              <p:nvPr/>
            </p:nvCxnSpPr>
            <p:spPr>
              <a:xfrm flipV="1">
                <a:off x="13050" y="7319102"/>
                <a:ext cx="4309603" cy="6497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EEDAB124-335E-482A-82DF-5F5B163BDA4D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12311546-4775-4494-BCC4-99CB523021EB}"/>
                </a:ext>
              </a:extLst>
            </p:cNvPr>
            <p:cNvGrpSpPr/>
            <p:nvPr/>
          </p:nvGrpSpPr>
          <p:grpSpPr>
            <a:xfrm flipH="1">
              <a:off x="6205719" y="4659052"/>
              <a:ext cx="5682387" cy="461665"/>
              <a:chOff x="-1081983" y="7159848"/>
              <a:chExt cx="5599945" cy="461665"/>
            </a:xfrm>
          </p:grpSpPr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7D4CE30D-289A-4FB3-8432-077B0598DECE}"/>
                  </a:ext>
                </a:extLst>
              </p:cNvPr>
              <p:cNvSpPr txBox="1"/>
              <p:nvPr/>
            </p:nvSpPr>
            <p:spPr>
              <a:xfrm>
                <a:off x="-1081983" y="7159848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1" dirty="0"/>
                  <a:t>広尾</a:t>
                </a:r>
                <a:endParaRPr kumimoji="1" lang="ja-JP" altLang="en-US" sz="2400" b="1" dirty="0"/>
              </a:p>
            </p:txBody>
          </p: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B9904735-CB6F-4348-813D-A6D43DD8F524}"/>
                  </a:ext>
                </a:extLst>
              </p:cNvPr>
              <p:cNvCxnSpPr>
                <a:cxnSpLocks/>
                <a:stCxn id="80" idx="3"/>
                <a:endCxn id="82" idx="2"/>
              </p:cNvCxnSpPr>
              <p:nvPr/>
            </p:nvCxnSpPr>
            <p:spPr>
              <a:xfrm flipV="1">
                <a:off x="498243" y="7319102"/>
                <a:ext cx="3824411" cy="715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1721B57F-37C0-49A8-A94C-BE1B92EE90F6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AEF994F-EC5E-4610-85EA-74B29B1AF2C8}"/>
                </a:ext>
              </a:extLst>
            </p:cNvPr>
            <p:cNvGrpSpPr/>
            <p:nvPr/>
          </p:nvGrpSpPr>
          <p:grpSpPr>
            <a:xfrm flipH="1">
              <a:off x="6096001" y="4109075"/>
              <a:ext cx="5792105" cy="461665"/>
              <a:chOff x="-1190110" y="7088491"/>
              <a:chExt cx="5708072" cy="461665"/>
            </a:xfrm>
          </p:grpSpPr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84A5B82-4D75-4545-99FA-4774A3F03A3C}"/>
                  </a:ext>
                </a:extLst>
              </p:cNvPr>
              <p:cNvSpPr txBox="1"/>
              <p:nvPr/>
            </p:nvSpPr>
            <p:spPr>
              <a:xfrm>
                <a:off x="-1190110" y="7088491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帯広</a:t>
                </a:r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DE495A32-C94F-49F1-932B-FA89D908B36E}"/>
                  </a:ext>
                </a:extLst>
              </p:cNvPr>
              <p:cNvCxnSpPr>
                <a:cxnSpLocks/>
                <a:stCxn id="87" idx="3"/>
                <a:endCxn id="89" idx="2"/>
              </p:cNvCxnSpPr>
              <p:nvPr/>
            </p:nvCxnSpPr>
            <p:spPr>
              <a:xfrm flipV="1">
                <a:off x="390116" y="7319102"/>
                <a:ext cx="3932538" cy="2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楕円 88">
                <a:extLst>
                  <a:ext uri="{FF2B5EF4-FFF2-40B4-BE49-F238E27FC236}">
                    <a16:creationId xmlns:a16="http://schemas.microsoft.com/office/drawing/2014/main" id="{4526816C-B5D9-4687-B895-A67E9A96C6C1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743304D3-B1EA-4C5E-B696-F6678B574F85}"/>
                </a:ext>
              </a:extLst>
            </p:cNvPr>
            <p:cNvGrpSpPr/>
            <p:nvPr/>
          </p:nvGrpSpPr>
          <p:grpSpPr>
            <a:xfrm flipH="1">
              <a:off x="7253375" y="3567988"/>
              <a:ext cx="4656406" cy="649071"/>
              <a:chOff x="-70887" y="6767685"/>
              <a:chExt cx="4588849" cy="649071"/>
            </a:xfrm>
          </p:grpSpPr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79B083EA-E1CC-4A52-9D58-3DDCE5F32C9A}"/>
                  </a:ext>
                </a:extLst>
              </p:cNvPr>
              <p:cNvSpPr txBox="1"/>
              <p:nvPr/>
            </p:nvSpPr>
            <p:spPr>
              <a:xfrm>
                <a:off x="-70887" y="6767685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1" dirty="0"/>
                  <a:t>釧路</a:t>
                </a:r>
                <a:endParaRPr kumimoji="1" lang="ja-JP" altLang="en-US" sz="2400" b="1" dirty="0"/>
              </a:p>
            </p:txBody>
          </p: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0B3304A2-1855-4749-B176-E9CC1AA81D0F}"/>
                  </a:ext>
                </a:extLst>
              </p:cNvPr>
              <p:cNvCxnSpPr>
                <a:cxnSpLocks/>
                <a:stCxn id="91" idx="3"/>
                <a:endCxn id="93" idx="2"/>
              </p:cNvCxnSpPr>
              <p:nvPr/>
            </p:nvCxnSpPr>
            <p:spPr>
              <a:xfrm>
                <a:off x="1509339" y="6998518"/>
                <a:ext cx="2813315" cy="3205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AD3F4BCC-E3F0-4670-B8DE-0EBCDF6AB802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F9932E77-6E54-4D77-8D0A-6C53EFEA81A2}"/>
                </a:ext>
              </a:extLst>
            </p:cNvPr>
            <p:cNvGrpSpPr/>
            <p:nvPr/>
          </p:nvGrpSpPr>
          <p:grpSpPr>
            <a:xfrm flipH="1">
              <a:off x="8351149" y="2981654"/>
              <a:ext cx="2989966" cy="743066"/>
              <a:chOff x="1571375" y="6673690"/>
              <a:chExt cx="2946587" cy="743066"/>
            </a:xfrm>
          </p:grpSpPr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EF262B48-FDFB-4D6D-B232-22C6713389A9}"/>
                  </a:ext>
                </a:extLst>
              </p:cNvPr>
              <p:cNvSpPr txBox="1"/>
              <p:nvPr/>
            </p:nvSpPr>
            <p:spPr>
              <a:xfrm>
                <a:off x="1571375" y="6673690"/>
                <a:ext cx="1029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根室</a:t>
                </a:r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4E4EF0F6-07D0-48D0-AE98-DE86E075AF59}"/>
                  </a:ext>
                </a:extLst>
              </p:cNvPr>
              <p:cNvCxnSpPr>
                <a:cxnSpLocks/>
                <a:stCxn id="96" idx="3"/>
                <a:endCxn id="98" idx="2"/>
              </p:cNvCxnSpPr>
              <p:nvPr/>
            </p:nvCxnSpPr>
            <p:spPr>
              <a:xfrm>
                <a:off x="2601314" y="6904523"/>
                <a:ext cx="1721340" cy="4145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46D1D6B4-062E-4DE4-B793-DCD4D6B626F2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D1562741-EC0D-470E-B99F-57424F570EBC}"/>
                </a:ext>
              </a:extLst>
            </p:cNvPr>
            <p:cNvGrpSpPr/>
            <p:nvPr/>
          </p:nvGrpSpPr>
          <p:grpSpPr>
            <a:xfrm flipH="1">
              <a:off x="5839447" y="1428920"/>
              <a:ext cx="5404045" cy="808923"/>
              <a:chOff x="-1230445" y="8042175"/>
              <a:chExt cx="5325641" cy="808923"/>
            </a:xfrm>
          </p:grpSpPr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FCFC15E1-6AEC-49B8-A09A-64793C176001}"/>
                  </a:ext>
                </a:extLst>
              </p:cNvPr>
              <p:cNvSpPr txBox="1"/>
              <p:nvPr/>
            </p:nvSpPr>
            <p:spPr>
              <a:xfrm>
                <a:off x="-1230445" y="8042175"/>
                <a:ext cx="9336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1" dirty="0"/>
                  <a:t>雄武</a:t>
                </a:r>
                <a:endParaRPr kumimoji="1" lang="ja-JP" altLang="en-US" sz="2400" b="1" dirty="0"/>
              </a:p>
            </p:txBody>
          </p: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7E59711A-B80A-414C-A419-B021AC67B8A1}"/>
                  </a:ext>
                </a:extLst>
              </p:cNvPr>
              <p:cNvCxnSpPr>
                <a:cxnSpLocks/>
                <a:stCxn id="101" idx="3"/>
                <a:endCxn id="103" idx="2"/>
              </p:cNvCxnSpPr>
              <p:nvPr/>
            </p:nvCxnSpPr>
            <p:spPr>
              <a:xfrm>
                <a:off x="-296830" y="8273008"/>
                <a:ext cx="4196718" cy="4804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AC8F119B-2BDF-4181-AAF4-0B35F4B85EA1}"/>
                  </a:ext>
                </a:extLst>
              </p:cNvPr>
              <p:cNvSpPr/>
              <p:nvPr/>
            </p:nvSpPr>
            <p:spPr>
              <a:xfrm>
                <a:off x="3899888" y="8655790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2C5CCE6F-B821-4E5C-99FD-FCA4CB25FAC0}"/>
                </a:ext>
              </a:extLst>
            </p:cNvPr>
            <p:cNvGrpSpPr/>
            <p:nvPr/>
          </p:nvGrpSpPr>
          <p:grpSpPr>
            <a:xfrm flipH="1">
              <a:off x="6277280" y="1993987"/>
              <a:ext cx="5074114" cy="515761"/>
              <a:chOff x="-1095328" y="8860789"/>
              <a:chExt cx="5000495" cy="515761"/>
            </a:xfrm>
          </p:grpSpPr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5F8AD61B-5CCE-48BF-9D3F-D19DA6273419}"/>
                  </a:ext>
                </a:extLst>
              </p:cNvPr>
              <p:cNvSpPr txBox="1"/>
              <p:nvPr/>
            </p:nvSpPr>
            <p:spPr>
              <a:xfrm>
                <a:off x="-1095328" y="8860789"/>
                <a:ext cx="1029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紋別</a:t>
                </a:r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9D579239-5C63-4C80-9AB4-8DB67E20196F}"/>
                  </a:ext>
                </a:extLst>
              </p:cNvPr>
              <p:cNvCxnSpPr>
                <a:cxnSpLocks/>
                <a:stCxn id="106" idx="3"/>
                <a:endCxn id="108" idx="2"/>
              </p:cNvCxnSpPr>
              <p:nvPr/>
            </p:nvCxnSpPr>
            <p:spPr>
              <a:xfrm>
                <a:off x="-65389" y="9091622"/>
                <a:ext cx="3775248" cy="1872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186B5B17-9768-41A4-BA16-B94D1ADB8E1F}"/>
                  </a:ext>
                </a:extLst>
              </p:cNvPr>
              <p:cNvSpPr/>
              <p:nvPr/>
            </p:nvSpPr>
            <p:spPr>
              <a:xfrm>
                <a:off x="3709859" y="9181242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2D1F97E8-679C-4AA3-BE6A-A7B71472CD59}"/>
                </a:ext>
              </a:extLst>
            </p:cNvPr>
            <p:cNvGrpSpPr/>
            <p:nvPr/>
          </p:nvGrpSpPr>
          <p:grpSpPr>
            <a:xfrm flipH="1">
              <a:off x="7212744" y="2431588"/>
              <a:ext cx="4138650" cy="543100"/>
              <a:chOff x="197672" y="8459155"/>
              <a:chExt cx="4078604" cy="543100"/>
            </a:xfrm>
          </p:grpSpPr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B6E1C037-52AA-4B2E-B1F9-3B8179FB1723}"/>
                  </a:ext>
                </a:extLst>
              </p:cNvPr>
              <p:cNvSpPr txBox="1"/>
              <p:nvPr/>
            </p:nvSpPr>
            <p:spPr>
              <a:xfrm>
                <a:off x="197672" y="8459155"/>
                <a:ext cx="1029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網走</a:t>
                </a:r>
              </a:p>
            </p:txBody>
          </p: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0988FDD7-57C7-469C-9E90-A8013444F11F}"/>
                  </a:ext>
                </a:extLst>
              </p:cNvPr>
              <p:cNvCxnSpPr>
                <a:cxnSpLocks/>
                <a:stCxn id="113" idx="3"/>
                <a:endCxn id="115" idx="2"/>
              </p:cNvCxnSpPr>
              <p:nvPr/>
            </p:nvCxnSpPr>
            <p:spPr>
              <a:xfrm>
                <a:off x="1227611" y="8689988"/>
                <a:ext cx="2853357" cy="2146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F9DB9A81-2A0F-47AB-954F-FBDFABA396CC}"/>
                  </a:ext>
                </a:extLst>
              </p:cNvPr>
              <p:cNvSpPr/>
              <p:nvPr/>
            </p:nvSpPr>
            <p:spPr>
              <a:xfrm>
                <a:off x="4080968" y="8806947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A4811729-5B89-4351-A191-F83E7BE4DA2A}"/>
                </a:ext>
              </a:extLst>
            </p:cNvPr>
            <p:cNvGrpSpPr/>
            <p:nvPr/>
          </p:nvGrpSpPr>
          <p:grpSpPr>
            <a:xfrm>
              <a:off x="184007" y="864518"/>
              <a:ext cx="4875756" cy="2219393"/>
              <a:chOff x="801343" y="6091464"/>
              <a:chExt cx="4875756" cy="2219393"/>
            </a:xfrm>
          </p:grpSpPr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5742E296-67FE-4F1A-93AD-7F9F374F7DAA}"/>
                  </a:ext>
                </a:extLst>
              </p:cNvPr>
              <p:cNvSpPr txBox="1"/>
              <p:nvPr/>
            </p:nvSpPr>
            <p:spPr>
              <a:xfrm>
                <a:off x="801343" y="6091464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留萌</a:t>
                </a:r>
              </a:p>
            </p:txBody>
          </p: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6E8EC2CB-A860-427D-AE36-34EA6085FE05}"/>
                  </a:ext>
                </a:extLst>
              </p:cNvPr>
              <p:cNvCxnSpPr>
                <a:cxnSpLocks/>
                <a:stCxn id="118" idx="3"/>
                <a:endCxn id="120" idx="3"/>
              </p:cNvCxnSpPr>
              <p:nvPr/>
            </p:nvCxnSpPr>
            <p:spPr>
              <a:xfrm>
                <a:off x="2381569" y="6322297"/>
                <a:ext cx="3128824" cy="195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5E5AE3F8-9F34-4164-9635-0D726F89B720}"/>
                  </a:ext>
                </a:extLst>
              </p:cNvPr>
              <p:cNvSpPr/>
              <p:nvPr/>
            </p:nvSpPr>
            <p:spPr>
              <a:xfrm>
                <a:off x="5481791" y="8115549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F0750EFE-B80F-4431-9F05-90B3DF71CB01}"/>
                </a:ext>
              </a:extLst>
            </p:cNvPr>
            <p:cNvGrpSpPr/>
            <p:nvPr/>
          </p:nvGrpSpPr>
          <p:grpSpPr>
            <a:xfrm>
              <a:off x="192579" y="1921248"/>
              <a:ext cx="4877595" cy="1944449"/>
              <a:chOff x="227090" y="5969547"/>
              <a:chExt cx="4877595" cy="1944449"/>
            </a:xfrm>
          </p:grpSpPr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28183A32-34E8-411A-9722-58C5D2F7B430}"/>
                  </a:ext>
                </a:extLst>
              </p:cNvPr>
              <p:cNvSpPr txBox="1"/>
              <p:nvPr/>
            </p:nvSpPr>
            <p:spPr>
              <a:xfrm>
                <a:off x="227090" y="5969547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2400" b="1" dirty="0"/>
                  <a:t>岩見沢</a:t>
                </a:r>
                <a:endParaRPr kumimoji="1" lang="ja-JP" altLang="en-US" sz="2400" b="1" dirty="0"/>
              </a:p>
            </p:txBody>
          </p: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30D12BF8-6C06-4293-BB27-A5215AF11AC2}"/>
                  </a:ext>
                </a:extLst>
              </p:cNvPr>
              <p:cNvCxnSpPr>
                <a:cxnSpLocks/>
                <a:stCxn id="128" idx="3"/>
                <a:endCxn id="130" idx="3"/>
              </p:cNvCxnSpPr>
              <p:nvPr/>
            </p:nvCxnSpPr>
            <p:spPr>
              <a:xfrm>
                <a:off x="1807316" y="6200380"/>
                <a:ext cx="3130663" cy="16850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6DBD2EB4-6452-4F49-B3ED-0BD5F8050909}"/>
                  </a:ext>
                </a:extLst>
              </p:cNvPr>
              <p:cNvSpPr/>
              <p:nvPr/>
            </p:nvSpPr>
            <p:spPr>
              <a:xfrm>
                <a:off x="4909377" y="7718688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3" name="グループ化 132">
              <a:extLst>
                <a:ext uri="{FF2B5EF4-FFF2-40B4-BE49-F238E27FC236}">
                  <a16:creationId xmlns:a16="http://schemas.microsoft.com/office/drawing/2014/main" id="{7D243F0A-620C-4C61-894A-F6B9EAB7E6C2}"/>
                </a:ext>
              </a:extLst>
            </p:cNvPr>
            <p:cNvGrpSpPr/>
            <p:nvPr/>
          </p:nvGrpSpPr>
          <p:grpSpPr>
            <a:xfrm>
              <a:off x="148928" y="1420894"/>
              <a:ext cx="5752046" cy="2160506"/>
              <a:chOff x="21918" y="5927472"/>
              <a:chExt cx="5752046" cy="2160506"/>
            </a:xfrm>
          </p:grpSpPr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1D9DD195-3917-46C7-ACA0-16069FB72DA8}"/>
                  </a:ext>
                </a:extLst>
              </p:cNvPr>
              <p:cNvSpPr txBox="1"/>
              <p:nvPr/>
            </p:nvSpPr>
            <p:spPr>
              <a:xfrm>
                <a:off x="21918" y="5927472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旭川</a:t>
                </a:r>
              </a:p>
            </p:txBody>
          </p: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42EB7483-C6DE-4E3E-A15D-AB324CB82DCA}"/>
                  </a:ext>
                </a:extLst>
              </p:cNvPr>
              <p:cNvCxnSpPr>
                <a:cxnSpLocks/>
                <a:stCxn id="134" idx="3"/>
                <a:endCxn id="136" idx="3"/>
              </p:cNvCxnSpPr>
              <p:nvPr/>
            </p:nvCxnSpPr>
            <p:spPr>
              <a:xfrm>
                <a:off x="1602144" y="6158305"/>
                <a:ext cx="4005114" cy="19010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71448A26-82B0-48A4-A98F-F8AEBC3EFEB5}"/>
                  </a:ext>
                </a:extLst>
              </p:cNvPr>
              <p:cNvSpPr/>
              <p:nvPr/>
            </p:nvSpPr>
            <p:spPr>
              <a:xfrm>
                <a:off x="5578656" y="7892670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0981DF6E-7315-4230-9736-26A7E4DF65ED}"/>
                </a:ext>
              </a:extLst>
            </p:cNvPr>
            <p:cNvGrpSpPr/>
            <p:nvPr/>
          </p:nvGrpSpPr>
          <p:grpSpPr>
            <a:xfrm>
              <a:off x="192579" y="333189"/>
              <a:ext cx="4974753" cy="2163421"/>
              <a:chOff x="799211" y="5924557"/>
              <a:chExt cx="4974753" cy="2163421"/>
            </a:xfrm>
          </p:grpSpPr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70B19918-9F44-4BC0-8907-A67450AD193E}"/>
                  </a:ext>
                </a:extLst>
              </p:cNvPr>
              <p:cNvSpPr txBox="1"/>
              <p:nvPr/>
            </p:nvSpPr>
            <p:spPr>
              <a:xfrm>
                <a:off x="799211" y="5924557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2400" b="1" dirty="0"/>
                  <a:t>羽幌</a:t>
                </a:r>
                <a:endParaRPr kumimoji="1" lang="ja-JP" altLang="en-US" sz="2400" b="1" dirty="0"/>
              </a:p>
            </p:txBody>
          </p: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1BF56210-92A3-473E-AA34-30F673997C4A}"/>
                  </a:ext>
                </a:extLst>
              </p:cNvPr>
              <p:cNvCxnSpPr>
                <a:cxnSpLocks/>
                <a:stCxn id="140" idx="3"/>
                <a:endCxn id="142" idx="3"/>
              </p:cNvCxnSpPr>
              <p:nvPr/>
            </p:nvCxnSpPr>
            <p:spPr>
              <a:xfrm>
                <a:off x="2379437" y="6155390"/>
                <a:ext cx="3227821" cy="19039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楕円 141">
                <a:extLst>
                  <a:ext uri="{FF2B5EF4-FFF2-40B4-BE49-F238E27FC236}">
                    <a16:creationId xmlns:a16="http://schemas.microsoft.com/office/drawing/2014/main" id="{48A2757F-88C6-4979-A55A-86579D6B6AA1}"/>
                  </a:ext>
                </a:extLst>
              </p:cNvPr>
              <p:cNvSpPr/>
              <p:nvPr/>
            </p:nvSpPr>
            <p:spPr>
              <a:xfrm>
                <a:off x="5578656" y="7892670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4" name="グループ化 143">
              <a:extLst>
                <a:ext uri="{FF2B5EF4-FFF2-40B4-BE49-F238E27FC236}">
                  <a16:creationId xmlns:a16="http://schemas.microsoft.com/office/drawing/2014/main" id="{3D181B71-B91C-4981-A534-BAF299179271}"/>
                </a:ext>
              </a:extLst>
            </p:cNvPr>
            <p:cNvGrpSpPr/>
            <p:nvPr/>
          </p:nvGrpSpPr>
          <p:grpSpPr>
            <a:xfrm flipH="1">
              <a:off x="4906507" y="483844"/>
              <a:ext cx="6434728" cy="848452"/>
              <a:chOff x="-2065095" y="8153803"/>
              <a:chExt cx="6341371" cy="848452"/>
            </a:xfrm>
          </p:grpSpPr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6FE42116-9B4C-4420-A9EE-A53797E05748}"/>
                  </a:ext>
                </a:extLst>
              </p:cNvPr>
              <p:cNvSpPr txBox="1"/>
              <p:nvPr/>
            </p:nvSpPr>
            <p:spPr>
              <a:xfrm>
                <a:off x="-2065095" y="8153803"/>
                <a:ext cx="1029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稚内</a:t>
                </a:r>
              </a:p>
            </p:txBody>
          </p: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4FAAA2B7-8C9A-4FBB-93F9-E4DD6962823E}"/>
                  </a:ext>
                </a:extLst>
              </p:cNvPr>
              <p:cNvCxnSpPr>
                <a:cxnSpLocks/>
                <a:stCxn id="145" idx="3"/>
                <a:endCxn id="147" idx="2"/>
              </p:cNvCxnSpPr>
              <p:nvPr/>
            </p:nvCxnSpPr>
            <p:spPr>
              <a:xfrm>
                <a:off x="-1035156" y="8384636"/>
                <a:ext cx="5116124" cy="5199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楕円 146">
                <a:extLst>
                  <a:ext uri="{FF2B5EF4-FFF2-40B4-BE49-F238E27FC236}">
                    <a16:creationId xmlns:a16="http://schemas.microsoft.com/office/drawing/2014/main" id="{D716EEFF-0559-42F2-AF96-C5C5FFD15978}"/>
                  </a:ext>
                </a:extLst>
              </p:cNvPr>
              <p:cNvSpPr/>
              <p:nvPr/>
            </p:nvSpPr>
            <p:spPr>
              <a:xfrm>
                <a:off x="4080968" y="8806947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F98801AC-B873-47A7-9FBF-BE88B545ED84}"/>
                </a:ext>
              </a:extLst>
            </p:cNvPr>
            <p:cNvGrpSpPr/>
            <p:nvPr/>
          </p:nvGrpSpPr>
          <p:grpSpPr>
            <a:xfrm flipH="1">
              <a:off x="5508562" y="870151"/>
              <a:ext cx="6434728" cy="848452"/>
              <a:chOff x="-2065095" y="8153803"/>
              <a:chExt cx="6341371" cy="848452"/>
            </a:xfrm>
          </p:grpSpPr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3A3E9955-2149-4ACE-AEC7-20917C749A96}"/>
                  </a:ext>
                </a:extLst>
              </p:cNvPr>
              <p:cNvSpPr txBox="1"/>
              <p:nvPr/>
            </p:nvSpPr>
            <p:spPr>
              <a:xfrm>
                <a:off x="-2065095" y="8153803"/>
                <a:ext cx="1640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北見枝幸</a:t>
                </a:r>
              </a:p>
            </p:txBody>
          </p: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D5971BEF-0CF0-4F49-8583-6FC885F7BBFC}"/>
                  </a:ext>
                </a:extLst>
              </p:cNvPr>
              <p:cNvCxnSpPr>
                <a:cxnSpLocks/>
                <a:stCxn id="150" idx="3"/>
                <a:endCxn id="152" idx="2"/>
              </p:cNvCxnSpPr>
              <p:nvPr/>
            </p:nvCxnSpPr>
            <p:spPr>
              <a:xfrm>
                <a:off x="-424939" y="8384636"/>
                <a:ext cx="4505908" cy="5199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楕円 151">
                <a:extLst>
                  <a:ext uri="{FF2B5EF4-FFF2-40B4-BE49-F238E27FC236}">
                    <a16:creationId xmlns:a16="http://schemas.microsoft.com/office/drawing/2014/main" id="{58BCD5F2-8259-4A7F-B9D7-B5E9B1CD48E8}"/>
                  </a:ext>
                </a:extLst>
              </p:cNvPr>
              <p:cNvSpPr/>
              <p:nvPr/>
            </p:nvSpPr>
            <p:spPr>
              <a:xfrm>
                <a:off x="4080968" y="8806947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034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0A0AFA7-E1E5-4C77-B7C8-3CFC85B00691}"/>
              </a:ext>
            </a:extLst>
          </p:cNvPr>
          <p:cNvGrpSpPr/>
          <p:nvPr/>
        </p:nvGrpSpPr>
        <p:grpSpPr>
          <a:xfrm>
            <a:off x="838063" y="-2047840"/>
            <a:ext cx="3475846" cy="1073152"/>
            <a:chOff x="210065" y="5246122"/>
            <a:chExt cx="3475846" cy="1073152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E2BF6AB-C826-44E2-8DE5-AA5E9C403D03}"/>
                </a:ext>
              </a:extLst>
            </p:cNvPr>
            <p:cNvSpPr txBox="1"/>
            <p:nvPr/>
          </p:nvSpPr>
          <p:spPr>
            <a:xfrm>
              <a:off x="210065" y="5949942"/>
              <a:ext cx="1580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F593A053-30AB-4E10-A3C1-2545420B8266}"/>
                </a:ext>
              </a:extLst>
            </p:cNvPr>
            <p:cNvCxnSpPr>
              <a:cxnSpLocks/>
              <a:stCxn id="28" idx="3"/>
              <a:endCxn id="30" idx="2"/>
            </p:cNvCxnSpPr>
            <p:nvPr/>
          </p:nvCxnSpPr>
          <p:spPr>
            <a:xfrm flipV="1">
              <a:off x="1790291" y="5343776"/>
              <a:ext cx="1700312" cy="7908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AF697151-0B71-4B65-8DA2-334B6C1DDC4E}"/>
                </a:ext>
              </a:extLst>
            </p:cNvPr>
            <p:cNvSpPr/>
            <p:nvPr/>
          </p:nvSpPr>
          <p:spPr>
            <a:xfrm>
              <a:off x="3490603" y="5246122"/>
              <a:ext cx="195308" cy="1953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EA69D631-6EA6-41D9-83A5-DC80ABBBE0F2}"/>
              </a:ext>
            </a:extLst>
          </p:cNvPr>
          <p:cNvGrpSpPr/>
          <p:nvPr/>
        </p:nvGrpSpPr>
        <p:grpSpPr>
          <a:xfrm>
            <a:off x="58502" y="0"/>
            <a:ext cx="11884788" cy="6858000"/>
            <a:chOff x="58502" y="0"/>
            <a:chExt cx="11884788" cy="6858000"/>
          </a:xfrm>
        </p:grpSpPr>
        <p:pic>
          <p:nvPicPr>
            <p:cNvPr id="5" name="図 4" descr="ダイアグラム&#10;&#10;自動的に生成された説明">
              <a:extLst>
                <a:ext uri="{FF2B5EF4-FFF2-40B4-BE49-F238E27FC236}">
                  <a16:creationId xmlns:a16="http://schemas.microsoft.com/office/drawing/2014/main" id="{4DC6287E-E9D7-469A-B74E-B078703E6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674" y="0"/>
              <a:ext cx="8262651" cy="6858000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E41B200-F0BE-49D5-9F3F-174DC7B54C29}"/>
                </a:ext>
              </a:extLst>
            </p:cNvPr>
            <p:cNvGrpSpPr/>
            <p:nvPr/>
          </p:nvGrpSpPr>
          <p:grpSpPr>
            <a:xfrm>
              <a:off x="58502" y="5201840"/>
              <a:ext cx="3720135" cy="994797"/>
              <a:chOff x="-34224" y="5246122"/>
              <a:chExt cx="3720135" cy="994797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EFB93EC-537E-432A-8BEF-B2972F351489}"/>
                  </a:ext>
                </a:extLst>
              </p:cNvPr>
              <p:cNvSpPr txBox="1"/>
              <p:nvPr/>
            </p:nvSpPr>
            <p:spPr>
              <a:xfrm>
                <a:off x="-34224" y="5779254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江差</a:t>
                </a: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82E43B02-21DF-4487-BCB9-6CEA764519DC}"/>
                  </a:ext>
                </a:extLst>
              </p:cNvPr>
              <p:cNvCxnSpPr>
                <a:cxnSpLocks/>
                <a:stCxn id="6" idx="3"/>
                <a:endCxn id="11" idx="2"/>
              </p:cNvCxnSpPr>
              <p:nvPr/>
            </p:nvCxnSpPr>
            <p:spPr>
              <a:xfrm flipV="1">
                <a:off x="1546002" y="5343776"/>
                <a:ext cx="1944601" cy="6663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5C952E93-8D6A-4EB7-BAD6-E074B326C4CE}"/>
                  </a:ext>
                </a:extLst>
              </p:cNvPr>
              <p:cNvSpPr/>
              <p:nvPr/>
            </p:nvSpPr>
            <p:spPr>
              <a:xfrm>
                <a:off x="3490603" y="5246122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02B59AC-CA85-437F-82C1-DFC58C9E4439}"/>
                </a:ext>
              </a:extLst>
            </p:cNvPr>
            <p:cNvGrpSpPr/>
            <p:nvPr/>
          </p:nvGrpSpPr>
          <p:grpSpPr>
            <a:xfrm>
              <a:off x="100712" y="5314511"/>
              <a:ext cx="4173236" cy="1427156"/>
              <a:chOff x="-487325" y="5246122"/>
              <a:chExt cx="4173236" cy="1427156"/>
            </a:xfrm>
          </p:grpSpPr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A337C8A-BE3D-424F-891B-A5CF96611C61}"/>
                  </a:ext>
                </a:extLst>
              </p:cNvPr>
              <p:cNvSpPr txBox="1"/>
              <p:nvPr/>
            </p:nvSpPr>
            <p:spPr>
              <a:xfrm>
                <a:off x="-487325" y="6211613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函館</a:t>
                </a:r>
              </a:p>
            </p:txBody>
          </p: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B03B88FB-DF88-482C-A54D-73B38818DCB4}"/>
                  </a:ext>
                </a:extLst>
              </p:cNvPr>
              <p:cNvCxnSpPr>
                <a:cxnSpLocks/>
                <a:stCxn id="20" idx="3"/>
                <a:endCxn id="22" idx="2"/>
              </p:cNvCxnSpPr>
              <p:nvPr/>
            </p:nvCxnSpPr>
            <p:spPr>
              <a:xfrm flipV="1">
                <a:off x="1092901" y="5343776"/>
                <a:ext cx="2397702" cy="10986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CFA7B300-BBE4-4FA7-8059-C0AB9073ECD2}"/>
                  </a:ext>
                </a:extLst>
              </p:cNvPr>
              <p:cNvSpPr/>
              <p:nvPr/>
            </p:nvSpPr>
            <p:spPr>
              <a:xfrm>
                <a:off x="3490603" y="5246122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CD4AA232-2767-4184-9D04-D46EDF8212E5}"/>
                </a:ext>
              </a:extLst>
            </p:cNvPr>
            <p:cNvGrpSpPr/>
            <p:nvPr/>
          </p:nvGrpSpPr>
          <p:grpSpPr>
            <a:xfrm>
              <a:off x="124744" y="4120540"/>
              <a:ext cx="3653893" cy="461665"/>
              <a:chOff x="32018" y="5035157"/>
              <a:chExt cx="3653893" cy="461665"/>
            </a:xfrm>
          </p:grpSpPr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D976E40-90BD-4B87-A0CB-7068644E6A3D}"/>
                  </a:ext>
                </a:extLst>
              </p:cNvPr>
              <p:cNvSpPr txBox="1"/>
              <p:nvPr/>
            </p:nvSpPr>
            <p:spPr>
              <a:xfrm>
                <a:off x="32018" y="5035157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寿都</a:t>
                </a:r>
              </a:p>
            </p:txBody>
          </p: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23CC4D5B-6A9F-4E60-8BBF-956C4EB3C03B}"/>
                  </a:ext>
                </a:extLst>
              </p:cNvPr>
              <p:cNvCxnSpPr>
                <a:cxnSpLocks/>
                <a:stCxn id="36" idx="3"/>
                <a:endCxn id="38" idx="2"/>
              </p:cNvCxnSpPr>
              <p:nvPr/>
            </p:nvCxnSpPr>
            <p:spPr>
              <a:xfrm>
                <a:off x="1612244" y="5265990"/>
                <a:ext cx="1878359" cy="777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F084FE61-98CA-4DF4-AE16-82BE9E8A6823}"/>
                  </a:ext>
                </a:extLst>
              </p:cNvPr>
              <p:cNvSpPr/>
              <p:nvPr/>
            </p:nvSpPr>
            <p:spPr>
              <a:xfrm>
                <a:off x="3490603" y="5246122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789D476B-04C0-433F-A2BF-91147AFB06F1}"/>
                </a:ext>
              </a:extLst>
            </p:cNvPr>
            <p:cNvGrpSpPr/>
            <p:nvPr/>
          </p:nvGrpSpPr>
          <p:grpSpPr>
            <a:xfrm>
              <a:off x="156456" y="3462793"/>
              <a:ext cx="4157453" cy="880526"/>
              <a:chOff x="105598" y="5176890"/>
              <a:chExt cx="4157453" cy="880526"/>
            </a:xfrm>
          </p:grpSpPr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18CA403-F478-4AFF-B131-98ED4DB47193}"/>
                  </a:ext>
                </a:extLst>
              </p:cNvPr>
              <p:cNvSpPr txBox="1"/>
              <p:nvPr/>
            </p:nvSpPr>
            <p:spPr>
              <a:xfrm>
                <a:off x="105598" y="5176890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倶知安</a:t>
                </a:r>
              </a:p>
            </p:txBody>
          </p: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4A56BC2-B5F7-498C-A8C0-A12D56C15713}"/>
                  </a:ext>
                </a:extLst>
              </p:cNvPr>
              <p:cNvCxnSpPr>
                <a:cxnSpLocks/>
                <a:stCxn id="41" idx="3"/>
                <a:endCxn id="43" idx="2"/>
              </p:cNvCxnSpPr>
              <p:nvPr/>
            </p:nvCxnSpPr>
            <p:spPr>
              <a:xfrm>
                <a:off x="1685824" y="5407723"/>
                <a:ext cx="2381919" cy="5520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52B797E6-DE10-42A1-998E-47421CF5192B}"/>
                  </a:ext>
                </a:extLst>
              </p:cNvPr>
              <p:cNvSpPr/>
              <p:nvPr/>
            </p:nvSpPr>
            <p:spPr>
              <a:xfrm>
                <a:off x="4067743" y="5862108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77C30CAC-E86E-4235-83F6-53D461550DA2}"/>
                </a:ext>
              </a:extLst>
            </p:cNvPr>
            <p:cNvGrpSpPr/>
            <p:nvPr/>
          </p:nvGrpSpPr>
          <p:grpSpPr>
            <a:xfrm>
              <a:off x="100712" y="2420429"/>
              <a:ext cx="4345231" cy="1482668"/>
              <a:chOff x="172731" y="5934088"/>
              <a:chExt cx="4345231" cy="1482668"/>
            </a:xfrm>
          </p:grpSpPr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A078A32-05F5-43B8-BF74-8915B7EDF25A}"/>
                  </a:ext>
                </a:extLst>
              </p:cNvPr>
              <p:cNvSpPr txBox="1"/>
              <p:nvPr/>
            </p:nvSpPr>
            <p:spPr>
              <a:xfrm>
                <a:off x="172731" y="5934088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2400" b="1" dirty="0"/>
                  <a:t>小樽</a:t>
                </a:r>
                <a:endParaRPr kumimoji="1" lang="ja-JP" altLang="en-US" sz="2400" b="1" dirty="0"/>
              </a:p>
            </p:txBody>
          </p: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E2B2D52A-6439-48BD-B22E-56598D144C7C}"/>
                  </a:ext>
                </a:extLst>
              </p:cNvPr>
              <p:cNvCxnSpPr>
                <a:cxnSpLocks/>
                <a:stCxn id="45" idx="3"/>
                <a:endCxn id="47" idx="3"/>
              </p:cNvCxnSpPr>
              <p:nvPr/>
            </p:nvCxnSpPr>
            <p:spPr>
              <a:xfrm>
                <a:off x="1752957" y="6164921"/>
                <a:ext cx="2598299" cy="12232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8D832477-9B8A-4F56-86DA-A52730BAD00D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2AC02D7C-7903-4F00-9753-C9219BC404D4}"/>
                </a:ext>
              </a:extLst>
            </p:cNvPr>
            <p:cNvGrpSpPr/>
            <p:nvPr/>
          </p:nvGrpSpPr>
          <p:grpSpPr>
            <a:xfrm>
              <a:off x="112503" y="2923486"/>
              <a:ext cx="4602501" cy="1224525"/>
              <a:chOff x="19777" y="5441797"/>
              <a:chExt cx="4602501" cy="1224525"/>
            </a:xfrm>
          </p:grpSpPr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0B7A4-2A3C-4AA1-9A21-493D887C7156}"/>
                  </a:ext>
                </a:extLst>
              </p:cNvPr>
              <p:cNvSpPr txBox="1"/>
              <p:nvPr/>
            </p:nvSpPr>
            <p:spPr>
              <a:xfrm>
                <a:off x="19777" y="5441797"/>
                <a:ext cx="15244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札幌</a:t>
                </a:r>
              </a:p>
            </p:txBody>
          </p: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11D155C1-817A-4955-A420-BC38ABC0990A}"/>
                  </a:ext>
                </a:extLst>
              </p:cNvPr>
              <p:cNvCxnSpPr>
                <a:cxnSpLocks/>
                <a:stCxn id="55" idx="3"/>
                <a:endCxn id="57" idx="1"/>
              </p:cNvCxnSpPr>
              <p:nvPr/>
            </p:nvCxnSpPr>
            <p:spPr>
              <a:xfrm>
                <a:off x="1544217" y="5672630"/>
                <a:ext cx="2911355" cy="8269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D7DE661A-0C71-4F4C-A964-1D6A729C7313}"/>
                  </a:ext>
                </a:extLst>
              </p:cNvPr>
              <p:cNvSpPr/>
              <p:nvPr/>
            </p:nvSpPr>
            <p:spPr>
              <a:xfrm>
                <a:off x="4426970" y="6471014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CCC3063D-89F2-4910-A2F6-54F3CB6E1E46}"/>
                </a:ext>
              </a:extLst>
            </p:cNvPr>
            <p:cNvGrpSpPr/>
            <p:nvPr/>
          </p:nvGrpSpPr>
          <p:grpSpPr>
            <a:xfrm flipH="1">
              <a:off x="232613" y="4771853"/>
              <a:ext cx="4228680" cy="901922"/>
              <a:chOff x="4322654" y="7221448"/>
              <a:chExt cx="4167325" cy="901922"/>
            </a:xfrm>
          </p:grpSpPr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DF7D6C2-5B65-4B2C-A7B3-34441366F801}"/>
                  </a:ext>
                </a:extLst>
              </p:cNvPr>
              <p:cNvSpPr txBox="1"/>
              <p:nvPr/>
            </p:nvSpPr>
            <p:spPr>
              <a:xfrm flipH="1">
                <a:off x="7114665" y="7661705"/>
                <a:ext cx="1375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室蘭</a:t>
                </a:r>
              </a:p>
            </p:txBody>
          </p: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8FB8857E-FB59-4705-BBD1-0E9231FA9D35}"/>
                  </a:ext>
                </a:extLst>
              </p:cNvPr>
              <p:cNvCxnSpPr>
                <a:cxnSpLocks/>
                <a:stCxn id="66" idx="3"/>
                <a:endCxn id="68" idx="2"/>
              </p:cNvCxnSpPr>
              <p:nvPr/>
            </p:nvCxnSpPr>
            <p:spPr>
              <a:xfrm flipH="1" flipV="1">
                <a:off x="4322654" y="7319102"/>
                <a:ext cx="2792011" cy="5734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CB53FF8B-43F8-498E-9650-E2D2A8AC32BF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42FB5DFD-31FC-414A-AF67-F75B8FB85147}"/>
                </a:ext>
              </a:extLst>
            </p:cNvPr>
            <p:cNvGrpSpPr/>
            <p:nvPr/>
          </p:nvGrpSpPr>
          <p:grpSpPr>
            <a:xfrm flipH="1">
              <a:off x="441038" y="4401771"/>
              <a:ext cx="4564050" cy="610244"/>
              <a:chOff x="4322654" y="7221448"/>
              <a:chExt cx="4497829" cy="610244"/>
            </a:xfrm>
          </p:grpSpPr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C246FED-6457-40B7-B9B9-EA22F99F8D84}"/>
                  </a:ext>
                </a:extLst>
              </p:cNvPr>
              <p:cNvSpPr txBox="1"/>
              <p:nvPr/>
            </p:nvSpPr>
            <p:spPr>
              <a:xfrm flipH="1">
                <a:off x="7554864" y="7370027"/>
                <a:ext cx="1265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2400" b="1" dirty="0"/>
                  <a:t>苫小牧</a:t>
                </a:r>
                <a:endParaRPr kumimoji="1" lang="ja-JP" altLang="en-US" sz="2400" b="1" dirty="0"/>
              </a:p>
            </p:txBody>
          </p: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4A0EB214-B822-4B83-B9F9-7BDB82BE3750}"/>
                  </a:ext>
                </a:extLst>
              </p:cNvPr>
              <p:cNvCxnSpPr>
                <a:cxnSpLocks/>
                <a:stCxn id="72" idx="3"/>
                <a:endCxn id="74" idx="3"/>
              </p:cNvCxnSpPr>
              <p:nvPr/>
            </p:nvCxnSpPr>
            <p:spPr>
              <a:xfrm flipH="1" flipV="1">
                <a:off x="4351256" y="7388154"/>
                <a:ext cx="3203608" cy="2127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9A93CBB7-8E68-444E-897A-BFCBAAC46727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37A74657-4691-4BC1-B220-4A7462F2D314}"/>
                </a:ext>
              </a:extLst>
            </p:cNvPr>
            <p:cNvGrpSpPr/>
            <p:nvPr/>
          </p:nvGrpSpPr>
          <p:grpSpPr>
            <a:xfrm flipH="1">
              <a:off x="5739453" y="4874947"/>
              <a:ext cx="6174730" cy="978192"/>
              <a:chOff x="-1567176" y="7221448"/>
              <a:chExt cx="6085138" cy="978192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421EAAB-71F6-463A-BE62-FE99AC141A28}"/>
                  </a:ext>
                </a:extLst>
              </p:cNvPr>
              <p:cNvSpPr txBox="1"/>
              <p:nvPr/>
            </p:nvSpPr>
            <p:spPr>
              <a:xfrm>
                <a:off x="-1567176" y="7737975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浦河</a:t>
                </a:r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A8852723-4E56-438F-9AA7-E1DFFD85A5F7}"/>
                  </a:ext>
                </a:extLst>
              </p:cNvPr>
              <p:cNvCxnSpPr>
                <a:cxnSpLocks/>
                <a:stCxn id="76" idx="3"/>
                <a:endCxn id="78" idx="2"/>
              </p:cNvCxnSpPr>
              <p:nvPr/>
            </p:nvCxnSpPr>
            <p:spPr>
              <a:xfrm flipV="1">
                <a:off x="13050" y="7319102"/>
                <a:ext cx="4309603" cy="6497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EEDAB124-335E-482A-82DF-5F5B163BDA4D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12311546-4775-4494-BCC4-99CB523021EB}"/>
                </a:ext>
              </a:extLst>
            </p:cNvPr>
            <p:cNvGrpSpPr/>
            <p:nvPr/>
          </p:nvGrpSpPr>
          <p:grpSpPr>
            <a:xfrm flipH="1">
              <a:off x="6205719" y="4659052"/>
              <a:ext cx="5682387" cy="461665"/>
              <a:chOff x="-1081983" y="7159848"/>
              <a:chExt cx="5599945" cy="461665"/>
            </a:xfrm>
          </p:grpSpPr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7D4CE30D-289A-4FB3-8432-077B0598DECE}"/>
                  </a:ext>
                </a:extLst>
              </p:cNvPr>
              <p:cNvSpPr txBox="1"/>
              <p:nvPr/>
            </p:nvSpPr>
            <p:spPr>
              <a:xfrm>
                <a:off x="-1081983" y="7159848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1" dirty="0"/>
                  <a:t>広尾</a:t>
                </a:r>
                <a:endParaRPr kumimoji="1" lang="ja-JP" altLang="en-US" sz="2400" b="1" dirty="0"/>
              </a:p>
            </p:txBody>
          </p: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B9904735-CB6F-4348-813D-A6D43DD8F524}"/>
                  </a:ext>
                </a:extLst>
              </p:cNvPr>
              <p:cNvCxnSpPr>
                <a:cxnSpLocks/>
                <a:stCxn id="80" idx="3"/>
                <a:endCxn id="82" idx="2"/>
              </p:cNvCxnSpPr>
              <p:nvPr/>
            </p:nvCxnSpPr>
            <p:spPr>
              <a:xfrm flipV="1">
                <a:off x="498243" y="7319102"/>
                <a:ext cx="3824411" cy="715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1721B57F-37C0-49A8-A94C-BE1B92EE90F6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AEF994F-EC5E-4610-85EA-74B29B1AF2C8}"/>
                </a:ext>
              </a:extLst>
            </p:cNvPr>
            <p:cNvGrpSpPr/>
            <p:nvPr/>
          </p:nvGrpSpPr>
          <p:grpSpPr>
            <a:xfrm flipH="1">
              <a:off x="6096001" y="4109075"/>
              <a:ext cx="5792105" cy="461665"/>
              <a:chOff x="-1190110" y="7088491"/>
              <a:chExt cx="5708072" cy="461665"/>
            </a:xfrm>
          </p:grpSpPr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84A5B82-4D75-4545-99FA-4774A3F03A3C}"/>
                  </a:ext>
                </a:extLst>
              </p:cNvPr>
              <p:cNvSpPr txBox="1"/>
              <p:nvPr/>
            </p:nvSpPr>
            <p:spPr>
              <a:xfrm>
                <a:off x="-1190110" y="7088491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帯広</a:t>
                </a:r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DE495A32-C94F-49F1-932B-FA89D908B36E}"/>
                  </a:ext>
                </a:extLst>
              </p:cNvPr>
              <p:cNvCxnSpPr>
                <a:cxnSpLocks/>
                <a:stCxn id="87" idx="3"/>
                <a:endCxn id="89" idx="2"/>
              </p:cNvCxnSpPr>
              <p:nvPr/>
            </p:nvCxnSpPr>
            <p:spPr>
              <a:xfrm flipV="1">
                <a:off x="390116" y="7319102"/>
                <a:ext cx="3932538" cy="2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楕円 88">
                <a:extLst>
                  <a:ext uri="{FF2B5EF4-FFF2-40B4-BE49-F238E27FC236}">
                    <a16:creationId xmlns:a16="http://schemas.microsoft.com/office/drawing/2014/main" id="{4526816C-B5D9-4687-B895-A67E9A96C6C1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743304D3-B1EA-4C5E-B696-F6678B574F85}"/>
                </a:ext>
              </a:extLst>
            </p:cNvPr>
            <p:cNvGrpSpPr/>
            <p:nvPr/>
          </p:nvGrpSpPr>
          <p:grpSpPr>
            <a:xfrm flipH="1">
              <a:off x="7253375" y="3567988"/>
              <a:ext cx="4656406" cy="649071"/>
              <a:chOff x="-70887" y="6767685"/>
              <a:chExt cx="4588849" cy="649071"/>
            </a:xfrm>
          </p:grpSpPr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79B083EA-E1CC-4A52-9D58-3DDCE5F32C9A}"/>
                  </a:ext>
                </a:extLst>
              </p:cNvPr>
              <p:cNvSpPr txBox="1"/>
              <p:nvPr/>
            </p:nvSpPr>
            <p:spPr>
              <a:xfrm>
                <a:off x="-70887" y="6767685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1" dirty="0"/>
                  <a:t>釧路</a:t>
                </a:r>
                <a:endParaRPr kumimoji="1" lang="ja-JP" altLang="en-US" sz="2400" b="1" dirty="0"/>
              </a:p>
            </p:txBody>
          </p: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0B3304A2-1855-4749-B176-E9CC1AA81D0F}"/>
                  </a:ext>
                </a:extLst>
              </p:cNvPr>
              <p:cNvCxnSpPr>
                <a:cxnSpLocks/>
                <a:stCxn id="91" idx="3"/>
                <a:endCxn id="93" idx="2"/>
              </p:cNvCxnSpPr>
              <p:nvPr/>
            </p:nvCxnSpPr>
            <p:spPr>
              <a:xfrm>
                <a:off x="1509339" y="6998518"/>
                <a:ext cx="2813315" cy="3205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AD3F4BCC-E3F0-4670-B8DE-0EBCDF6AB802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F9932E77-6E54-4D77-8D0A-6C53EFEA81A2}"/>
                </a:ext>
              </a:extLst>
            </p:cNvPr>
            <p:cNvGrpSpPr/>
            <p:nvPr/>
          </p:nvGrpSpPr>
          <p:grpSpPr>
            <a:xfrm flipH="1">
              <a:off x="8351149" y="2981654"/>
              <a:ext cx="2989966" cy="743066"/>
              <a:chOff x="1571375" y="6673690"/>
              <a:chExt cx="2946587" cy="743066"/>
            </a:xfrm>
          </p:grpSpPr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EF262B48-FDFB-4D6D-B232-22C6713389A9}"/>
                  </a:ext>
                </a:extLst>
              </p:cNvPr>
              <p:cNvSpPr txBox="1"/>
              <p:nvPr/>
            </p:nvSpPr>
            <p:spPr>
              <a:xfrm>
                <a:off x="1571375" y="6673690"/>
                <a:ext cx="1029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根室</a:t>
                </a:r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4E4EF0F6-07D0-48D0-AE98-DE86E075AF59}"/>
                  </a:ext>
                </a:extLst>
              </p:cNvPr>
              <p:cNvCxnSpPr>
                <a:cxnSpLocks/>
                <a:stCxn id="96" idx="3"/>
                <a:endCxn id="98" idx="2"/>
              </p:cNvCxnSpPr>
              <p:nvPr/>
            </p:nvCxnSpPr>
            <p:spPr>
              <a:xfrm>
                <a:off x="2601314" y="6904523"/>
                <a:ext cx="1721340" cy="4145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46D1D6B4-062E-4DE4-B793-DCD4D6B626F2}"/>
                  </a:ext>
                </a:extLst>
              </p:cNvPr>
              <p:cNvSpPr/>
              <p:nvPr/>
            </p:nvSpPr>
            <p:spPr>
              <a:xfrm>
                <a:off x="4322654" y="7221448"/>
                <a:ext cx="195308" cy="1953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D1562741-EC0D-470E-B99F-57424F570EBC}"/>
                </a:ext>
              </a:extLst>
            </p:cNvPr>
            <p:cNvGrpSpPr/>
            <p:nvPr/>
          </p:nvGrpSpPr>
          <p:grpSpPr>
            <a:xfrm flipH="1">
              <a:off x="5839447" y="1428920"/>
              <a:ext cx="5404045" cy="808923"/>
              <a:chOff x="-1230445" y="8042175"/>
              <a:chExt cx="5325641" cy="808923"/>
            </a:xfrm>
          </p:grpSpPr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FCFC15E1-6AEC-49B8-A09A-64793C176001}"/>
                  </a:ext>
                </a:extLst>
              </p:cNvPr>
              <p:cNvSpPr txBox="1"/>
              <p:nvPr/>
            </p:nvSpPr>
            <p:spPr>
              <a:xfrm>
                <a:off x="-1230445" y="8042175"/>
                <a:ext cx="9336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1" dirty="0"/>
                  <a:t>雄武</a:t>
                </a:r>
                <a:endParaRPr kumimoji="1" lang="ja-JP" altLang="en-US" sz="2400" b="1" dirty="0"/>
              </a:p>
            </p:txBody>
          </p: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7E59711A-B80A-414C-A419-B021AC67B8A1}"/>
                  </a:ext>
                </a:extLst>
              </p:cNvPr>
              <p:cNvCxnSpPr>
                <a:cxnSpLocks/>
                <a:stCxn id="101" idx="3"/>
                <a:endCxn id="103" idx="2"/>
              </p:cNvCxnSpPr>
              <p:nvPr/>
            </p:nvCxnSpPr>
            <p:spPr>
              <a:xfrm>
                <a:off x="-296830" y="8273008"/>
                <a:ext cx="4196718" cy="4804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AC8F119B-2BDF-4181-AAF4-0B35F4B85EA1}"/>
                  </a:ext>
                </a:extLst>
              </p:cNvPr>
              <p:cNvSpPr/>
              <p:nvPr/>
            </p:nvSpPr>
            <p:spPr>
              <a:xfrm>
                <a:off x="3899888" y="8655790"/>
                <a:ext cx="195308" cy="1953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2C5CCE6F-B821-4E5C-99FD-FCA4CB25FAC0}"/>
                </a:ext>
              </a:extLst>
            </p:cNvPr>
            <p:cNvGrpSpPr/>
            <p:nvPr/>
          </p:nvGrpSpPr>
          <p:grpSpPr>
            <a:xfrm flipH="1">
              <a:off x="6277280" y="1993987"/>
              <a:ext cx="5074114" cy="515761"/>
              <a:chOff x="-1095328" y="8860789"/>
              <a:chExt cx="5000495" cy="515761"/>
            </a:xfrm>
          </p:grpSpPr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5F8AD61B-5CCE-48BF-9D3F-D19DA6273419}"/>
                  </a:ext>
                </a:extLst>
              </p:cNvPr>
              <p:cNvSpPr txBox="1"/>
              <p:nvPr/>
            </p:nvSpPr>
            <p:spPr>
              <a:xfrm>
                <a:off x="-1095328" y="8860789"/>
                <a:ext cx="1029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紋別</a:t>
                </a:r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9D579239-5C63-4C80-9AB4-8DB67E20196F}"/>
                  </a:ext>
                </a:extLst>
              </p:cNvPr>
              <p:cNvCxnSpPr>
                <a:cxnSpLocks/>
                <a:stCxn id="106" idx="3"/>
                <a:endCxn id="108" idx="2"/>
              </p:cNvCxnSpPr>
              <p:nvPr/>
            </p:nvCxnSpPr>
            <p:spPr>
              <a:xfrm>
                <a:off x="-65389" y="9091622"/>
                <a:ext cx="3775248" cy="1872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186B5B17-9768-41A4-BA16-B94D1ADB8E1F}"/>
                  </a:ext>
                </a:extLst>
              </p:cNvPr>
              <p:cNvSpPr/>
              <p:nvPr/>
            </p:nvSpPr>
            <p:spPr>
              <a:xfrm>
                <a:off x="3709859" y="9181242"/>
                <a:ext cx="195308" cy="1953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2D1F97E8-679C-4AA3-BE6A-A7B71472CD59}"/>
                </a:ext>
              </a:extLst>
            </p:cNvPr>
            <p:cNvGrpSpPr/>
            <p:nvPr/>
          </p:nvGrpSpPr>
          <p:grpSpPr>
            <a:xfrm flipH="1">
              <a:off x="7212744" y="2431588"/>
              <a:ext cx="4138650" cy="543100"/>
              <a:chOff x="197672" y="8459155"/>
              <a:chExt cx="4078604" cy="543100"/>
            </a:xfrm>
          </p:grpSpPr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B6E1C037-52AA-4B2E-B1F9-3B8179FB1723}"/>
                  </a:ext>
                </a:extLst>
              </p:cNvPr>
              <p:cNvSpPr txBox="1"/>
              <p:nvPr/>
            </p:nvSpPr>
            <p:spPr>
              <a:xfrm>
                <a:off x="197672" y="8459155"/>
                <a:ext cx="1029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網走</a:t>
                </a:r>
              </a:p>
            </p:txBody>
          </p: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0988FDD7-57C7-469C-9E90-A8013444F11F}"/>
                  </a:ext>
                </a:extLst>
              </p:cNvPr>
              <p:cNvCxnSpPr>
                <a:cxnSpLocks/>
                <a:stCxn id="113" idx="3"/>
                <a:endCxn id="115" idx="2"/>
              </p:cNvCxnSpPr>
              <p:nvPr/>
            </p:nvCxnSpPr>
            <p:spPr>
              <a:xfrm>
                <a:off x="1227611" y="8689988"/>
                <a:ext cx="2853357" cy="2146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F9DB9A81-2A0F-47AB-954F-FBDFABA396CC}"/>
                  </a:ext>
                </a:extLst>
              </p:cNvPr>
              <p:cNvSpPr/>
              <p:nvPr/>
            </p:nvSpPr>
            <p:spPr>
              <a:xfrm>
                <a:off x="4080968" y="8806947"/>
                <a:ext cx="195308" cy="1953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A4811729-5B89-4351-A191-F83E7BE4DA2A}"/>
                </a:ext>
              </a:extLst>
            </p:cNvPr>
            <p:cNvGrpSpPr/>
            <p:nvPr/>
          </p:nvGrpSpPr>
          <p:grpSpPr>
            <a:xfrm>
              <a:off x="184007" y="864518"/>
              <a:ext cx="4875756" cy="2219393"/>
              <a:chOff x="801343" y="6091464"/>
              <a:chExt cx="4875756" cy="2219393"/>
            </a:xfrm>
          </p:grpSpPr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5742E296-67FE-4F1A-93AD-7F9F374F7DAA}"/>
                  </a:ext>
                </a:extLst>
              </p:cNvPr>
              <p:cNvSpPr txBox="1"/>
              <p:nvPr/>
            </p:nvSpPr>
            <p:spPr>
              <a:xfrm>
                <a:off x="801343" y="6091464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留萌</a:t>
                </a:r>
              </a:p>
            </p:txBody>
          </p: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6E8EC2CB-A860-427D-AE36-34EA6085FE05}"/>
                  </a:ext>
                </a:extLst>
              </p:cNvPr>
              <p:cNvCxnSpPr>
                <a:cxnSpLocks/>
                <a:stCxn id="118" idx="3"/>
                <a:endCxn id="120" idx="3"/>
              </p:cNvCxnSpPr>
              <p:nvPr/>
            </p:nvCxnSpPr>
            <p:spPr>
              <a:xfrm>
                <a:off x="2381569" y="6322297"/>
                <a:ext cx="3128824" cy="195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5E5AE3F8-9F34-4164-9635-0D726F89B720}"/>
                  </a:ext>
                </a:extLst>
              </p:cNvPr>
              <p:cNvSpPr/>
              <p:nvPr/>
            </p:nvSpPr>
            <p:spPr>
              <a:xfrm>
                <a:off x="5481791" y="8115549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F0750EFE-B80F-4431-9F05-90B3DF71CB01}"/>
                </a:ext>
              </a:extLst>
            </p:cNvPr>
            <p:cNvGrpSpPr/>
            <p:nvPr/>
          </p:nvGrpSpPr>
          <p:grpSpPr>
            <a:xfrm>
              <a:off x="192579" y="1921248"/>
              <a:ext cx="4877595" cy="1944449"/>
              <a:chOff x="227090" y="5969547"/>
              <a:chExt cx="4877595" cy="1944449"/>
            </a:xfrm>
          </p:grpSpPr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28183A32-34E8-411A-9722-58C5D2F7B430}"/>
                  </a:ext>
                </a:extLst>
              </p:cNvPr>
              <p:cNvSpPr txBox="1"/>
              <p:nvPr/>
            </p:nvSpPr>
            <p:spPr>
              <a:xfrm>
                <a:off x="227090" y="5969547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2400" b="1" dirty="0"/>
                  <a:t>岩見沢</a:t>
                </a:r>
                <a:endParaRPr kumimoji="1" lang="ja-JP" altLang="en-US" sz="2400" b="1" dirty="0"/>
              </a:p>
            </p:txBody>
          </p: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30D12BF8-6C06-4293-BB27-A5215AF11AC2}"/>
                  </a:ext>
                </a:extLst>
              </p:cNvPr>
              <p:cNvCxnSpPr>
                <a:cxnSpLocks/>
                <a:stCxn id="128" idx="3"/>
                <a:endCxn id="130" idx="3"/>
              </p:cNvCxnSpPr>
              <p:nvPr/>
            </p:nvCxnSpPr>
            <p:spPr>
              <a:xfrm>
                <a:off x="1807316" y="6200380"/>
                <a:ext cx="3130663" cy="16850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6DBD2EB4-6452-4F49-B3ED-0BD5F8050909}"/>
                  </a:ext>
                </a:extLst>
              </p:cNvPr>
              <p:cNvSpPr/>
              <p:nvPr/>
            </p:nvSpPr>
            <p:spPr>
              <a:xfrm>
                <a:off x="4909377" y="7718688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3" name="グループ化 132">
              <a:extLst>
                <a:ext uri="{FF2B5EF4-FFF2-40B4-BE49-F238E27FC236}">
                  <a16:creationId xmlns:a16="http://schemas.microsoft.com/office/drawing/2014/main" id="{7D243F0A-620C-4C61-894A-F6B9EAB7E6C2}"/>
                </a:ext>
              </a:extLst>
            </p:cNvPr>
            <p:cNvGrpSpPr/>
            <p:nvPr/>
          </p:nvGrpSpPr>
          <p:grpSpPr>
            <a:xfrm>
              <a:off x="148928" y="1420894"/>
              <a:ext cx="5752046" cy="2160506"/>
              <a:chOff x="21918" y="5927472"/>
              <a:chExt cx="5752046" cy="2160506"/>
            </a:xfrm>
          </p:grpSpPr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1D9DD195-3917-46C7-ACA0-16069FB72DA8}"/>
                  </a:ext>
                </a:extLst>
              </p:cNvPr>
              <p:cNvSpPr txBox="1"/>
              <p:nvPr/>
            </p:nvSpPr>
            <p:spPr>
              <a:xfrm>
                <a:off x="21918" y="5927472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2400" b="1" dirty="0"/>
                  <a:t>旭川</a:t>
                </a:r>
              </a:p>
            </p:txBody>
          </p: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42EB7483-C6DE-4E3E-A15D-AB324CB82DCA}"/>
                  </a:ext>
                </a:extLst>
              </p:cNvPr>
              <p:cNvCxnSpPr>
                <a:cxnSpLocks/>
                <a:stCxn id="134" idx="3"/>
                <a:endCxn id="136" idx="3"/>
              </p:cNvCxnSpPr>
              <p:nvPr/>
            </p:nvCxnSpPr>
            <p:spPr>
              <a:xfrm>
                <a:off x="1602144" y="6158305"/>
                <a:ext cx="4005114" cy="19010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71448A26-82B0-48A4-A98F-F8AEBC3EFEB5}"/>
                  </a:ext>
                </a:extLst>
              </p:cNvPr>
              <p:cNvSpPr/>
              <p:nvPr/>
            </p:nvSpPr>
            <p:spPr>
              <a:xfrm>
                <a:off x="5578656" y="7892670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0981DF6E-7315-4230-9736-26A7E4DF65ED}"/>
                </a:ext>
              </a:extLst>
            </p:cNvPr>
            <p:cNvGrpSpPr/>
            <p:nvPr/>
          </p:nvGrpSpPr>
          <p:grpSpPr>
            <a:xfrm>
              <a:off x="192579" y="333189"/>
              <a:ext cx="4974753" cy="2163421"/>
              <a:chOff x="799211" y="5924557"/>
              <a:chExt cx="4974753" cy="2163421"/>
            </a:xfrm>
          </p:grpSpPr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70B19918-9F44-4BC0-8907-A67450AD193E}"/>
                  </a:ext>
                </a:extLst>
              </p:cNvPr>
              <p:cNvSpPr txBox="1"/>
              <p:nvPr/>
            </p:nvSpPr>
            <p:spPr>
              <a:xfrm>
                <a:off x="799211" y="5924557"/>
                <a:ext cx="1580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2400" b="1" dirty="0"/>
                  <a:t>羽幌</a:t>
                </a:r>
                <a:endParaRPr kumimoji="1" lang="ja-JP" altLang="en-US" sz="2400" b="1" dirty="0"/>
              </a:p>
            </p:txBody>
          </p: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1BF56210-92A3-473E-AA34-30F673997C4A}"/>
                  </a:ext>
                </a:extLst>
              </p:cNvPr>
              <p:cNvCxnSpPr>
                <a:cxnSpLocks/>
                <a:stCxn id="140" idx="3"/>
                <a:endCxn id="142" idx="3"/>
              </p:cNvCxnSpPr>
              <p:nvPr/>
            </p:nvCxnSpPr>
            <p:spPr>
              <a:xfrm>
                <a:off x="2379437" y="6155390"/>
                <a:ext cx="3227821" cy="19039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楕円 141">
                <a:extLst>
                  <a:ext uri="{FF2B5EF4-FFF2-40B4-BE49-F238E27FC236}">
                    <a16:creationId xmlns:a16="http://schemas.microsoft.com/office/drawing/2014/main" id="{48A2757F-88C6-4979-A55A-86579D6B6AA1}"/>
                  </a:ext>
                </a:extLst>
              </p:cNvPr>
              <p:cNvSpPr/>
              <p:nvPr/>
            </p:nvSpPr>
            <p:spPr>
              <a:xfrm>
                <a:off x="5578656" y="7892670"/>
                <a:ext cx="195308" cy="19530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4" name="グループ化 143">
              <a:extLst>
                <a:ext uri="{FF2B5EF4-FFF2-40B4-BE49-F238E27FC236}">
                  <a16:creationId xmlns:a16="http://schemas.microsoft.com/office/drawing/2014/main" id="{3D181B71-B91C-4981-A534-BAF299179271}"/>
                </a:ext>
              </a:extLst>
            </p:cNvPr>
            <p:cNvGrpSpPr/>
            <p:nvPr/>
          </p:nvGrpSpPr>
          <p:grpSpPr>
            <a:xfrm flipH="1">
              <a:off x="4906507" y="483844"/>
              <a:ext cx="6434728" cy="848452"/>
              <a:chOff x="-2065095" y="8153803"/>
              <a:chExt cx="6341371" cy="848452"/>
            </a:xfrm>
          </p:grpSpPr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6FE42116-9B4C-4420-A9EE-A53797E05748}"/>
                  </a:ext>
                </a:extLst>
              </p:cNvPr>
              <p:cNvSpPr txBox="1"/>
              <p:nvPr/>
            </p:nvSpPr>
            <p:spPr>
              <a:xfrm>
                <a:off x="-2065095" y="8153803"/>
                <a:ext cx="1029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稚内</a:t>
                </a:r>
              </a:p>
            </p:txBody>
          </p: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4FAAA2B7-8C9A-4FBB-93F9-E4DD6962823E}"/>
                  </a:ext>
                </a:extLst>
              </p:cNvPr>
              <p:cNvCxnSpPr>
                <a:cxnSpLocks/>
                <a:stCxn id="145" idx="3"/>
                <a:endCxn id="147" idx="2"/>
              </p:cNvCxnSpPr>
              <p:nvPr/>
            </p:nvCxnSpPr>
            <p:spPr>
              <a:xfrm>
                <a:off x="-1035156" y="8384636"/>
                <a:ext cx="5116124" cy="5199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楕円 146">
                <a:extLst>
                  <a:ext uri="{FF2B5EF4-FFF2-40B4-BE49-F238E27FC236}">
                    <a16:creationId xmlns:a16="http://schemas.microsoft.com/office/drawing/2014/main" id="{D716EEFF-0559-42F2-AF96-C5C5FFD15978}"/>
                  </a:ext>
                </a:extLst>
              </p:cNvPr>
              <p:cNvSpPr/>
              <p:nvPr/>
            </p:nvSpPr>
            <p:spPr>
              <a:xfrm>
                <a:off x="4080968" y="8806947"/>
                <a:ext cx="195308" cy="1953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F98801AC-B873-47A7-9FBF-BE88B545ED84}"/>
                </a:ext>
              </a:extLst>
            </p:cNvPr>
            <p:cNvGrpSpPr/>
            <p:nvPr/>
          </p:nvGrpSpPr>
          <p:grpSpPr>
            <a:xfrm flipH="1">
              <a:off x="5508562" y="870151"/>
              <a:ext cx="6434728" cy="848452"/>
              <a:chOff x="-2065095" y="8153803"/>
              <a:chExt cx="6341371" cy="848452"/>
            </a:xfrm>
          </p:grpSpPr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3A3E9955-2149-4ACE-AEC7-20917C749A96}"/>
                  </a:ext>
                </a:extLst>
              </p:cNvPr>
              <p:cNvSpPr txBox="1"/>
              <p:nvPr/>
            </p:nvSpPr>
            <p:spPr>
              <a:xfrm>
                <a:off x="-2065095" y="8153803"/>
                <a:ext cx="1640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北見枝幸</a:t>
                </a:r>
              </a:p>
            </p:txBody>
          </p: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D5971BEF-0CF0-4F49-8583-6FC885F7BBFC}"/>
                  </a:ext>
                </a:extLst>
              </p:cNvPr>
              <p:cNvCxnSpPr>
                <a:cxnSpLocks/>
                <a:stCxn id="150" idx="3"/>
                <a:endCxn id="152" idx="2"/>
              </p:cNvCxnSpPr>
              <p:nvPr/>
            </p:nvCxnSpPr>
            <p:spPr>
              <a:xfrm>
                <a:off x="-424939" y="8384636"/>
                <a:ext cx="4505908" cy="5199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楕円 151">
                <a:extLst>
                  <a:ext uri="{FF2B5EF4-FFF2-40B4-BE49-F238E27FC236}">
                    <a16:creationId xmlns:a16="http://schemas.microsoft.com/office/drawing/2014/main" id="{58BCD5F2-8259-4A7F-B9D7-B5E9B1CD48E8}"/>
                  </a:ext>
                </a:extLst>
              </p:cNvPr>
              <p:cNvSpPr/>
              <p:nvPr/>
            </p:nvSpPr>
            <p:spPr>
              <a:xfrm>
                <a:off x="4080968" y="8806947"/>
                <a:ext cx="195308" cy="1953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54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53D06CC-2F47-4735-807B-E977C64E0ABA}"/>
              </a:ext>
            </a:extLst>
          </p:cNvPr>
          <p:cNvGrpSpPr/>
          <p:nvPr/>
        </p:nvGrpSpPr>
        <p:grpSpPr>
          <a:xfrm>
            <a:off x="0" y="1115636"/>
            <a:ext cx="12192000" cy="3746806"/>
            <a:chOff x="0" y="1115636"/>
            <a:chExt cx="12192000" cy="3746806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78242BA-88DC-4036-BA4D-1A919E1C906E}"/>
                </a:ext>
              </a:extLst>
            </p:cNvPr>
            <p:cNvSpPr/>
            <p:nvPr/>
          </p:nvSpPr>
          <p:spPr>
            <a:xfrm>
              <a:off x="0" y="1194581"/>
              <a:ext cx="12192000" cy="3619500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15139134-66EF-4031-813E-B9CFD5BBA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4740" y="1605788"/>
              <a:ext cx="4922520" cy="697357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4ED29CA-5BF8-41C2-89CA-CC0BE91B40E5}"/>
                </a:ext>
              </a:extLst>
            </p:cNvPr>
            <p:cNvSpPr txBox="1"/>
            <p:nvPr/>
          </p:nvSpPr>
          <p:spPr>
            <a:xfrm>
              <a:off x="0" y="3743862"/>
              <a:ext cx="121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b="1" dirty="0">
                  <a:solidFill>
                    <a:srgbClr val="1B5E17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北大</a:t>
              </a:r>
              <a:r>
                <a:rPr kumimoji="1" lang="ja-JP" altLang="en-US" sz="3200" b="1" dirty="0">
                  <a:solidFill>
                    <a:srgbClr val="1B5E17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支部</a:t>
              </a:r>
              <a:endParaRPr kumimoji="1" lang="en-US" altLang="ja-JP" sz="3200" b="1" dirty="0">
                <a:solidFill>
                  <a:srgbClr val="1B5E17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  <a:p>
              <a:pPr algn="ctr"/>
              <a:r>
                <a:rPr lang="ja-JP" altLang="en-US" sz="3200" b="1" dirty="0">
                  <a:solidFill>
                    <a:srgbClr val="1B5E17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卒業おめでとぉぉぉぉお！！</a:t>
              </a:r>
              <a:endParaRPr kumimoji="1" lang="en-US" altLang="ja-JP" sz="3200" b="1" dirty="0">
                <a:solidFill>
                  <a:srgbClr val="1B5E17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</p:txBody>
        </p:sp>
        <p:pic>
          <p:nvPicPr>
            <p:cNvPr id="19" name="図 18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14F19B43-001E-4CE2-9D6D-576496736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7" t="10778" r="35333" b="42777"/>
            <a:stretch/>
          </p:blipFill>
          <p:spPr>
            <a:xfrm>
              <a:off x="5490211" y="2407526"/>
              <a:ext cx="1211579" cy="1250469"/>
            </a:xfrm>
            <a:prstGeom prst="rect">
              <a:avLst/>
            </a:prstGeom>
          </p:spPr>
        </p:pic>
        <p:pic>
          <p:nvPicPr>
            <p:cNvPr id="23" name="図 22" descr="カラフルな光の線&#10;&#10;中程度の精度で自動的に生成された説明">
              <a:extLst>
                <a:ext uri="{FF2B5EF4-FFF2-40B4-BE49-F238E27FC236}">
                  <a16:creationId xmlns:a16="http://schemas.microsoft.com/office/drawing/2014/main" id="{F0CBED71-DF6C-446C-B553-7228664FF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6195" y="2549082"/>
              <a:ext cx="2313360" cy="2313360"/>
            </a:xfrm>
            <a:prstGeom prst="rect">
              <a:avLst/>
            </a:prstGeom>
          </p:spPr>
        </p:pic>
        <p:pic>
          <p:nvPicPr>
            <p:cNvPr id="24" name="図 23" descr="カラフルな光の線&#10;&#10;中程度の精度で自動的に生成された説明">
              <a:extLst>
                <a:ext uri="{FF2B5EF4-FFF2-40B4-BE49-F238E27FC236}">
                  <a16:creationId xmlns:a16="http://schemas.microsoft.com/office/drawing/2014/main" id="{73B0ED55-2B37-47F9-985A-2CFCEAEAD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2616" y="1115636"/>
              <a:ext cx="2313364" cy="2313364"/>
            </a:xfrm>
            <a:prstGeom prst="rect">
              <a:avLst/>
            </a:prstGeom>
          </p:spPr>
        </p:pic>
        <p:pic>
          <p:nvPicPr>
            <p:cNvPr id="25" name="図 24" descr="カラフルな光の線&#10;&#10;中程度の精度で自動的に生成された説明">
              <a:extLst>
                <a:ext uri="{FF2B5EF4-FFF2-40B4-BE49-F238E27FC236}">
                  <a16:creationId xmlns:a16="http://schemas.microsoft.com/office/drawing/2014/main" id="{95F7FB52-7382-4576-9B86-9431702C3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841" y="2465723"/>
              <a:ext cx="2313363" cy="2313363"/>
            </a:xfrm>
            <a:prstGeom prst="rect">
              <a:avLst/>
            </a:prstGeom>
          </p:spPr>
        </p:pic>
        <p:pic>
          <p:nvPicPr>
            <p:cNvPr id="26" name="図 25" descr="カラフルな光の線&#10;&#10;中程度の精度で自動的に生成された説明">
              <a:extLst>
                <a:ext uri="{FF2B5EF4-FFF2-40B4-BE49-F238E27FC236}">
                  <a16:creationId xmlns:a16="http://schemas.microsoft.com/office/drawing/2014/main" id="{387CF69E-D494-4784-854B-843F01580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9605695" y="1156481"/>
              <a:ext cx="2313360" cy="2313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35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53D06CC-2F47-4735-807B-E977C64E0ABA}"/>
              </a:ext>
            </a:extLst>
          </p:cNvPr>
          <p:cNvGrpSpPr/>
          <p:nvPr/>
        </p:nvGrpSpPr>
        <p:grpSpPr>
          <a:xfrm>
            <a:off x="0" y="1115636"/>
            <a:ext cx="12192000" cy="3746806"/>
            <a:chOff x="0" y="1115636"/>
            <a:chExt cx="12192000" cy="3746806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78242BA-88DC-4036-BA4D-1A919E1C906E}"/>
                </a:ext>
              </a:extLst>
            </p:cNvPr>
            <p:cNvSpPr/>
            <p:nvPr/>
          </p:nvSpPr>
          <p:spPr>
            <a:xfrm>
              <a:off x="0" y="1194581"/>
              <a:ext cx="12192000" cy="3619500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15139134-66EF-4031-813E-B9CFD5BBA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0376" y="1826934"/>
              <a:ext cx="6911248" cy="979093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4ED29CA-5BF8-41C2-89CA-CC0BE91B40E5}"/>
                </a:ext>
              </a:extLst>
            </p:cNvPr>
            <p:cNvSpPr txBox="1"/>
            <p:nvPr/>
          </p:nvSpPr>
          <p:spPr>
            <a:xfrm>
              <a:off x="0" y="3522744"/>
              <a:ext cx="121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b="1" dirty="0">
                  <a:solidFill>
                    <a:srgbClr val="FFC000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オンライン支部</a:t>
              </a:r>
              <a:endParaRPr kumimoji="1" lang="en-US" altLang="ja-JP" sz="3200" b="1" dirty="0">
                <a:solidFill>
                  <a:srgbClr val="FFC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  <a:p>
              <a:pPr algn="ctr"/>
              <a:r>
                <a:rPr lang="ja-JP" altLang="en-US" sz="3200" b="1" dirty="0">
                  <a:solidFill>
                    <a:srgbClr val="FFC000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卒業おめでとぉぉぉぉお！！</a:t>
              </a:r>
              <a:endParaRPr kumimoji="1" lang="en-US" altLang="ja-JP" sz="3200" b="1" dirty="0">
                <a:solidFill>
                  <a:srgbClr val="FFC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</p:txBody>
        </p:sp>
        <p:pic>
          <p:nvPicPr>
            <p:cNvPr id="23" name="図 22" descr="カラフルな光の線&#10;&#10;中程度の精度で自動的に生成された説明">
              <a:extLst>
                <a:ext uri="{FF2B5EF4-FFF2-40B4-BE49-F238E27FC236}">
                  <a16:creationId xmlns:a16="http://schemas.microsoft.com/office/drawing/2014/main" id="{F0CBED71-DF6C-446C-B553-7228664FF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6195" y="2549082"/>
              <a:ext cx="2313360" cy="2313360"/>
            </a:xfrm>
            <a:prstGeom prst="rect">
              <a:avLst/>
            </a:prstGeom>
          </p:spPr>
        </p:pic>
        <p:pic>
          <p:nvPicPr>
            <p:cNvPr id="24" name="図 23" descr="カラフルな光の線&#10;&#10;中程度の精度で自動的に生成された説明">
              <a:extLst>
                <a:ext uri="{FF2B5EF4-FFF2-40B4-BE49-F238E27FC236}">
                  <a16:creationId xmlns:a16="http://schemas.microsoft.com/office/drawing/2014/main" id="{73B0ED55-2B37-47F9-985A-2CFCEAEAD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2616" y="1115636"/>
              <a:ext cx="2313364" cy="2313364"/>
            </a:xfrm>
            <a:prstGeom prst="rect">
              <a:avLst/>
            </a:prstGeom>
          </p:spPr>
        </p:pic>
        <p:pic>
          <p:nvPicPr>
            <p:cNvPr id="25" name="図 24" descr="カラフルな光の線&#10;&#10;中程度の精度で自動的に生成された説明">
              <a:extLst>
                <a:ext uri="{FF2B5EF4-FFF2-40B4-BE49-F238E27FC236}">
                  <a16:creationId xmlns:a16="http://schemas.microsoft.com/office/drawing/2014/main" id="{95F7FB52-7382-4576-9B86-9431702C3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841" y="2465723"/>
              <a:ext cx="2313363" cy="2313363"/>
            </a:xfrm>
            <a:prstGeom prst="rect">
              <a:avLst/>
            </a:prstGeom>
          </p:spPr>
        </p:pic>
        <p:pic>
          <p:nvPicPr>
            <p:cNvPr id="26" name="図 25" descr="カラフルな光の線&#10;&#10;中程度の精度で自動的に生成された説明">
              <a:extLst>
                <a:ext uri="{FF2B5EF4-FFF2-40B4-BE49-F238E27FC236}">
                  <a16:creationId xmlns:a16="http://schemas.microsoft.com/office/drawing/2014/main" id="{387CF69E-D494-4784-854B-843F01580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9605695" y="1156481"/>
              <a:ext cx="2313360" cy="2313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463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Words>62</Words>
  <Application>Microsoft Office PowerPoint</Application>
  <PresentationFormat>ワイド画面</PresentationFormat>
  <Paragraphs>48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HG正楷書体-PRO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瀬戸 龍一</dc:creator>
  <cp:lastModifiedBy>瀬戸 龍一</cp:lastModifiedBy>
  <cp:revision>20</cp:revision>
  <dcterms:created xsi:type="dcterms:W3CDTF">2021-03-23T09:52:35Z</dcterms:created>
  <dcterms:modified xsi:type="dcterms:W3CDTF">2021-03-31T11:53:56Z</dcterms:modified>
</cp:coreProperties>
</file>