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70" r:id="rId3"/>
    <p:sldId id="271" r:id="rId4"/>
    <p:sldId id="272" r:id="rId5"/>
    <p:sldId id="273" r:id="rId6"/>
    <p:sldId id="274" r:id="rId7"/>
    <p:sldId id="275" r:id="rId8"/>
    <p:sldId id="257" r:id="rId9"/>
    <p:sldId id="261" r:id="rId10"/>
    <p:sldId id="258" r:id="rId11"/>
    <p:sldId id="260" r:id="rId12"/>
    <p:sldId id="262" r:id="rId13"/>
    <p:sldId id="263" r:id="rId14"/>
    <p:sldId id="276" r:id="rId15"/>
    <p:sldId id="277" r:id="rId16"/>
    <p:sldId id="278" r:id="rId17"/>
    <p:sldId id="279" r:id="rId18"/>
    <p:sldId id="280" r:id="rId19"/>
    <p:sldId id="264" r:id="rId20"/>
    <p:sldId id="265" r:id="rId21"/>
    <p:sldId id="266" r:id="rId22"/>
    <p:sldId id="267" r:id="rId23"/>
    <p:sldId id="268" r:id="rId24"/>
    <p:sldId id="281" r:id="rId25"/>
    <p:sldId id="282" r:id="rId26"/>
    <p:sldId id="283" r:id="rId27"/>
    <p:sldId id="284" r:id="rId28"/>
    <p:sldId id="285" r:id="rId29"/>
    <p:sldId id="286"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dar Nath Singh K R" userId="ea002df4ae402583" providerId="LiveId" clId="{C2AE28CB-CDD0-4559-ADD3-2217CF7E2FB3}"/>
    <pc:docChg chg="undo custSel addSld delSld modSld">
      <pc:chgData name="Surendar Nath Singh K R" userId="ea002df4ae402583" providerId="LiveId" clId="{C2AE28CB-CDD0-4559-ADD3-2217CF7E2FB3}" dt="2023-02-15T07:28:27.386" v="693" actId="1076"/>
      <pc:docMkLst>
        <pc:docMk/>
      </pc:docMkLst>
      <pc:sldChg chg="modSp mod">
        <pc:chgData name="Surendar Nath Singh K R" userId="ea002df4ae402583" providerId="LiveId" clId="{C2AE28CB-CDD0-4559-ADD3-2217CF7E2FB3}" dt="2023-02-14T05:47:52.583" v="445" actId="20577"/>
        <pc:sldMkLst>
          <pc:docMk/>
          <pc:sldMk cId="1240361810" sldId="256"/>
        </pc:sldMkLst>
        <pc:spChg chg="mod">
          <ac:chgData name="Surendar Nath Singh K R" userId="ea002df4ae402583" providerId="LiveId" clId="{C2AE28CB-CDD0-4559-ADD3-2217CF7E2FB3}" dt="2023-02-14T05:38:35.728" v="394" actId="27636"/>
          <ac:spMkLst>
            <pc:docMk/>
            <pc:sldMk cId="1240361810" sldId="256"/>
            <ac:spMk id="2" creationId="{060C25BD-6C2A-80B9-8BEA-DD598767F6EE}"/>
          </ac:spMkLst>
        </pc:spChg>
        <pc:spChg chg="mod">
          <ac:chgData name="Surendar Nath Singh K R" userId="ea002df4ae402583" providerId="LiveId" clId="{C2AE28CB-CDD0-4559-ADD3-2217CF7E2FB3}" dt="2023-02-14T05:47:52.583" v="445" actId="20577"/>
          <ac:spMkLst>
            <pc:docMk/>
            <pc:sldMk cId="1240361810" sldId="256"/>
            <ac:spMk id="3" creationId="{78236AE5-9468-A3A8-6F8E-A9C770A82BF5}"/>
          </ac:spMkLst>
        </pc:spChg>
      </pc:sldChg>
      <pc:sldChg chg="modSp mod">
        <pc:chgData name="Surendar Nath Singh K R" userId="ea002df4ae402583" providerId="LiveId" clId="{C2AE28CB-CDD0-4559-ADD3-2217CF7E2FB3}" dt="2023-02-14T05:39:57.283" v="406"/>
        <pc:sldMkLst>
          <pc:docMk/>
          <pc:sldMk cId="730170979" sldId="257"/>
        </pc:sldMkLst>
        <pc:spChg chg="mod">
          <ac:chgData name="Surendar Nath Singh K R" userId="ea002df4ae402583" providerId="LiveId" clId="{C2AE28CB-CDD0-4559-ADD3-2217CF7E2FB3}" dt="2023-02-14T05:39:24.856" v="403" actId="27636"/>
          <ac:spMkLst>
            <pc:docMk/>
            <pc:sldMk cId="730170979" sldId="257"/>
            <ac:spMk id="2" creationId="{B14F6C2D-6C8A-2E66-6FE6-0F8C59D462AE}"/>
          </ac:spMkLst>
        </pc:spChg>
        <pc:spChg chg="mod">
          <ac:chgData name="Surendar Nath Singh K R" userId="ea002df4ae402583" providerId="LiveId" clId="{C2AE28CB-CDD0-4559-ADD3-2217CF7E2FB3}" dt="2023-02-14T05:39:57.283" v="406"/>
          <ac:spMkLst>
            <pc:docMk/>
            <pc:sldMk cId="730170979" sldId="257"/>
            <ac:spMk id="3" creationId="{848F16AC-E89B-71EA-425B-B8C980669E1F}"/>
          </ac:spMkLst>
        </pc:spChg>
      </pc:sldChg>
      <pc:sldChg chg="modSp mod">
        <pc:chgData name="Surendar Nath Singh K R" userId="ea002df4ae402583" providerId="LiveId" clId="{C2AE28CB-CDD0-4559-ADD3-2217CF7E2FB3}" dt="2023-02-14T05:39:57.283" v="406"/>
        <pc:sldMkLst>
          <pc:docMk/>
          <pc:sldMk cId="420522919" sldId="258"/>
        </pc:sldMkLst>
        <pc:spChg chg="mod">
          <ac:chgData name="Surendar Nath Singh K R" userId="ea002df4ae402583" providerId="LiveId" clId="{C2AE28CB-CDD0-4559-ADD3-2217CF7E2FB3}" dt="2023-02-14T05:39:57.283" v="406"/>
          <ac:spMkLst>
            <pc:docMk/>
            <pc:sldMk cId="420522919" sldId="258"/>
            <ac:spMk id="2" creationId="{BAE065A4-6267-78CB-F673-EA38E4A21E95}"/>
          </ac:spMkLst>
        </pc:spChg>
        <pc:picChg chg="mod">
          <ac:chgData name="Surendar Nath Singh K R" userId="ea002df4ae402583" providerId="LiveId" clId="{C2AE28CB-CDD0-4559-ADD3-2217CF7E2FB3}" dt="2023-02-14T05:28:45.786" v="346" actId="1076"/>
          <ac:picMkLst>
            <pc:docMk/>
            <pc:sldMk cId="420522919" sldId="258"/>
            <ac:picMk id="5" creationId="{57E8C6C8-8C30-32B5-EE6C-1C655A0E174D}"/>
          </ac:picMkLst>
        </pc:picChg>
      </pc:sldChg>
      <pc:sldChg chg="modSp mod">
        <pc:chgData name="Surendar Nath Singh K R" userId="ea002df4ae402583" providerId="LiveId" clId="{C2AE28CB-CDD0-4559-ADD3-2217CF7E2FB3}" dt="2023-02-14T05:41:35.376" v="413" actId="1076"/>
        <pc:sldMkLst>
          <pc:docMk/>
          <pc:sldMk cId="79516995" sldId="260"/>
        </pc:sldMkLst>
        <pc:spChg chg="mod">
          <ac:chgData name="Surendar Nath Singh K R" userId="ea002df4ae402583" providerId="LiveId" clId="{C2AE28CB-CDD0-4559-ADD3-2217CF7E2FB3}" dt="2023-02-14T05:41:30.740" v="411" actId="14100"/>
          <ac:spMkLst>
            <pc:docMk/>
            <pc:sldMk cId="79516995" sldId="260"/>
            <ac:spMk id="10" creationId="{FEE09C59-BA51-3D14-D8D8-6455B394E8A7}"/>
          </ac:spMkLst>
        </pc:spChg>
        <pc:picChg chg="mod">
          <ac:chgData name="Surendar Nath Singh K R" userId="ea002df4ae402583" providerId="LiveId" clId="{C2AE28CB-CDD0-4559-ADD3-2217CF7E2FB3}" dt="2023-02-14T05:41:32.912" v="412" actId="1076"/>
          <ac:picMkLst>
            <pc:docMk/>
            <pc:sldMk cId="79516995" sldId="260"/>
            <ac:picMk id="6" creationId="{0722FC62-3EFB-00F6-DF4A-FAB878552B2B}"/>
          </ac:picMkLst>
        </pc:picChg>
        <pc:picChg chg="mod">
          <ac:chgData name="Surendar Nath Singh K R" userId="ea002df4ae402583" providerId="LiveId" clId="{C2AE28CB-CDD0-4559-ADD3-2217CF7E2FB3}" dt="2023-02-14T05:41:35.376" v="413" actId="1076"/>
          <ac:picMkLst>
            <pc:docMk/>
            <pc:sldMk cId="79516995" sldId="260"/>
            <ac:picMk id="8" creationId="{5A535E56-95DF-E601-922F-0C6D02F8EE8A}"/>
          </ac:picMkLst>
        </pc:picChg>
      </pc:sldChg>
      <pc:sldChg chg="modSp del mod">
        <pc:chgData name="Surendar Nath Singh K R" userId="ea002df4ae402583" providerId="LiveId" clId="{C2AE28CB-CDD0-4559-ADD3-2217CF7E2FB3}" dt="2023-02-14T08:43:01.524" v="465" actId="2696"/>
        <pc:sldMkLst>
          <pc:docMk/>
          <pc:sldMk cId="12364552" sldId="261"/>
        </pc:sldMkLst>
        <pc:spChg chg="mod">
          <ac:chgData name="Surendar Nath Singh K R" userId="ea002df4ae402583" providerId="LiveId" clId="{C2AE28CB-CDD0-4559-ADD3-2217CF7E2FB3}" dt="2023-02-14T05:28:03.754" v="341" actId="1076"/>
          <ac:spMkLst>
            <pc:docMk/>
            <pc:sldMk cId="12364552" sldId="261"/>
            <ac:spMk id="2" creationId="{4C9916BB-95D5-94FE-EEC3-1C9175758C99}"/>
          </ac:spMkLst>
        </pc:spChg>
        <pc:spChg chg="mod">
          <ac:chgData name="Surendar Nath Singh K R" userId="ea002df4ae402583" providerId="LiveId" clId="{C2AE28CB-CDD0-4559-ADD3-2217CF7E2FB3}" dt="2023-02-14T05:27:46.347" v="339" actId="1076"/>
          <ac:spMkLst>
            <pc:docMk/>
            <pc:sldMk cId="12364552" sldId="261"/>
            <ac:spMk id="4" creationId="{B666C021-FAB2-DE32-E3ED-C4A20BD14401}"/>
          </ac:spMkLst>
        </pc:spChg>
        <pc:picChg chg="mod">
          <ac:chgData name="Surendar Nath Singh K R" userId="ea002df4ae402583" providerId="LiveId" clId="{C2AE28CB-CDD0-4559-ADD3-2217CF7E2FB3}" dt="2023-02-14T05:28:06.246" v="342" actId="1076"/>
          <ac:picMkLst>
            <pc:docMk/>
            <pc:sldMk cId="12364552" sldId="261"/>
            <ac:picMk id="5" creationId="{B6DBC7D9-A53B-2D11-A149-480988AD47A2}"/>
          </ac:picMkLst>
        </pc:picChg>
      </pc:sldChg>
      <pc:sldChg chg="add">
        <pc:chgData name="Surendar Nath Singh K R" userId="ea002df4ae402583" providerId="LiveId" clId="{C2AE28CB-CDD0-4559-ADD3-2217CF7E2FB3}" dt="2023-02-14T08:43:05.449" v="466"/>
        <pc:sldMkLst>
          <pc:docMk/>
          <pc:sldMk cId="1700532552" sldId="261"/>
        </pc:sldMkLst>
      </pc:sldChg>
      <pc:sldChg chg="modSp new mod">
        <pc:chgData name="Surendar Nath Singh K R" userId="ea002df4ae402583" providerId="LiveId" clId="{C2AE28CB-CDD0-4559-ADD3-2217CF7E2FB3}" dt="2023-02-15T06:41:06.669" v="667" actId="20577"/>
        <pc:sldMkLst>
          <pc:docMk/>
          <pc:sldMk cId="4211142386" sldId="262"/>
        </pc:sldMkLst>
        <pc:spChg chg="mod">
          <ac:chgData name="Surendar Nath Singh K R" userId="ea002df4ae402583" providerId="LiveId" clId="{C2AE28CB-CDD0-4559-ADD3-2217CF7E2FB3}" dt="2023-02-14T05:39:57.283" v="406"/>
          <ac:spMkLst>
            <pc:docMk/>
            <pc:sldMk cId="4211142386" sldId="262"/>
            <ac:spMk id="2" creationId="{500DE0B4-3DAC-5EE8-8511-F4E34C95E8B7}"/>
          </ac:spMkLst>
        </pc:spChg>
        <pc:spChg chg="mod">
          <ac:chgData name="Surendar Nath Singh K R" userId="ea002df4ae402583" providerId="LiveId" clId="{C2AE28CB-CDD0-4559-ADD3-2217CF7E2FB3}" dt="2023-02-15T06:41:06.669" v="667" actId="20577"/>
          <ac:spMkLst>
            <pc:docMk/>
            <pc:sldMk cId="4211142386" sldId="262"/>
            <ac:spMk id="3" creationId="{B4A5773B-EED2-2B15-A08B-B314955FBBF7}"/>
          </ac:spMkLst>
        </pc:spChg>
      </pc:sldChg>
      <pc:sldChg chg="addSp delSp modSp new mod">
        <pc:chgData name="Surendar Nath Singh K R" userId="ea002df4ae402583" providerId="LiveId" clId="{C2AE28CB-CDD0-4559-ADD3-2217CF7E2FB3}" dt="2023-02-14T05:31:02.475" v="363" actId="1076"/>
        <pc:sldMkLst>
          <pc:docMk/>
          <pc:sldMk cId="616886769" sldId="263"/>
        </pc:sldMkLst>
        <pc:spChg chg="del">
          <ac:chgData name="Surendar Nath Singh K R" userId="ea002df4ae402583" providerId="LiveId" clId="{C2AE28CB-CDD0-4559-ADD3-2217CF7E2FB3}" dt="2023-02-09T07:53:29.617" v="130" actId="478"/>
          <ac:spMkLst>
            <pc:docMk/>
            <pc:sldMk cId="616886769" sldId="263"/>
            <ac:spMk id="2" creationId="{536A8A7C-ABFB-5DF9-A220-022971025E69}"/>
          </ac:spMkLst>
        </pc:spChg>
        <pc:spChg chg="del">
          <ac:chgData name="Surendar Nath Singh K R" userId="ea002df4ae402583" providerId="LiveId" clId="{C2AE28CB-CDD0-4559-ADD3-2217CF7E2FB3}" dt="2023-02-09T07:53:27.196" v="129" actId="478"/>
          <ac:spMkLst>
            <pc:docMk/>
            <pc:sldMk cId="616886769" sldId="263"/>
            <ac:spMk id="3" creationId="{DAA7E7D6-2C54-B7CE-6E3E-A1A56C15677E}"/>
          </ac:spMkLst>
        </pc:spChg>
        <pc:picChg chg="add mod">
          <ac:chgData name="Surendar Nath Singh K R" userId="ea002df4ae402583" providerId="LiveId" clId="{C2AE28CB-CDD0-4559-ADD3-2217CF7E2FB3}" dt="2023-02-14T05:31:02.475" v="363" actId="1076"/>
          <ac:picMkLst>
            <pc:docMk/>
            <pc:sldMk cId="616886769" sldId="263"/>
            <ac:picMk id="5" creationId="{CB97C6C4-0850-C963-6F81-9F0B44F25124}"/>
          </ac:picMkLst>
        </pc:picChg>
      </pc:sldChg>
      <pc:sldChg chg="modSp new mod">
        <pc:chgData name="Surendar Nath Singh K R" userId="ea002df4ae402583" providerId="LiveId" clId="{C2AE28CB-CDD0-4559-ADD3-2217CF7E2FB3}" dt="2023-02-14T05:39:24.766" v="398" actId="27636"/>
        <pc:sldMkLst>
          <pc:docMk/>
          <pc:sldMk cId="3252438889" sldId="264"/>
        </pc:sldMkLst>
        <pc:spChg chg="mod">
          <ac:chgData name="Surendar Nath Singh K R" userId="ea002df4ae402583" providerId="LiveId" clId="{C2AE28CB-CDD0-4559-ADD3-2217CF7E2FB3}" dt="2023-02-14T05:39:24.766" v="398" actId="27636"/>
          <ac:spMkLst>
            <pc:docMk/>
            <pc:sldMk cId="3252438889" sldId="264"/>
            <ac:spMk id="2" creationId="{B9578D82-2F7E-F84E-ED6C-53E291341BCD}"/>
          </ac:spMkLst>
        </pc:spChg>
        <pc:spChg chg="mod">
          <ac:chgData name="Surendar Nath Singh K R" userId="ea002df4ae402583" providerId="LiveId" clId="{C2AE28CB-CDD0-4559-ADD3-2217CF7E2FB3}" dt="2023-02-14T05:31:47.201" v="366" actId="14100"/>
          <ac:spMkLst>
            <pc:docMk/>
            <pc:sldMk cId="3252438889" sldId="264"/>
            <ac:spMk id="3" creationId="{DB693B9E-40A3-789B-0860-441D946064F5}"/>
          </ac:spMkLst>
        </pc:spChg>
      </pc:sldChg>
      <pc:sldChg chg="addSp delSp modSp new mod">
        <pc:chgData name="Surendar Nath Singh K R" userId="ea002df4ae402583" providerId="LiveId" clId="{C2AE28CB-CDD0-4559-ADD3-2217CF7E2FB3}" dt="2023-02-14T05:32:37.824" v="367" actId="1076"/>
        <pc:sldMkLst>
          <pc:docMk/>
          <pc:sldMk cId="1072880419" sldId="265"/>
        </pc:sldMkLst>
        <pc:spChg chg="del">
          <ac:chgData name="Surendar Nath Singh K R" userId="ea002df4ae402583" providerId="LiveId" clId="{C2AE28CB-CDD0-4559-ADD3-2217CF7E2FB3}" dt="2023-02-09T07:55:31.097" v="152" actId="478"/>
          <ac:spMkLst>
            <pc:docMk/>
            <pc:sldMk cId="1072880419" sldId="265"/>
            <ac:spMk id="2" creationId="{933DD662-72F2-869A-DE7E-A6450AE13D99}"/>
          </ac:spMkLst>
        </pc:spChg>
        <pc:spChg chg="del">
          <ac:chgData name="Surendar Nath Singh K R" userId="ea002df4ae402583" providerId="LiveId" clId="{C2AE28CB-CDD0-4559-ADD3-2217CF7E2FB3}" dt="2023-02-09T07:55:28.607" v="151" actId="478"/>
          <ac:spMkLst>
            <pc:docMk/>
            <pc:sldMk cId="1072880419" sldId="265"/>
            <ac:spMk id="3" creationId="{A31FDF0B-6136-C2C6-79F4-F279891FDF32}"/>
          </ac:spMkLst>
        </pc:spChg>
        <pc:picChg chg="add mod">
          <ac:chgData name="Surendar Nath Singh K R" userId="ea002df4ae402583" providerId="LiveId" clId="{C2AE28CB-CDD0-4559-ADD3-2217CF7E2FB3}" dt="2023-02-14T05:32:37.824" v="367" actId="1076"/>
          <ac:picMkLst>
            <pc:docMk/>
            <pc:sldMk cId="1072880419" sldId="265"/>
            <ac:picMk id="5" creationId="{F67CA0F5-7F3D-9C19-7C15-A57E7EEF45D1}"/>
          </ac:picMkLst>
        </pc:picChg>
      </pc:sldChg>
      <pc:sldChg chg="modSp new mod">
        <pc:chgData name="Surendar Nath Singh K R" userId="ea002df4ae402583" providerId="LiveId" clId="{C2AE28CB-CDD0-4559-ADD3-2217CF7E2FB3}" dt="2023-02-14T05:39:57.283" v="406"/>
        <pc:sldMkLst>
          <pc:docMk/>
          <pc:sldMk cId="1772374954" sldId="266"/>
        </pc:sldMkLst>
        <pc:spChg chg="mod">
          <ac:chgData name="Surendar Nath Singh K R" userId="ea002df4ae402583" providerId="LiveId" clId="{C2AE28CB-CDD0-4559-ADD3-2217CF7E2FB3}" dt="2023-02-14T05:39:57.283" v="406"/>
          <ac:spMkLst>
            <pc:docMk/>
            <pc:sldMk cId="1772374954" sldId="266"/>
            <ac:spMk id="2" creationId="{9DFC4981-8190-947C-ACE9-9A30543BDF20}"/>
          </ac:spMkLst>
        </pc:spChg>
        <pc:spChg chg="mod">
          <ac:chgData name="Surendar Nath Singh K R" userId="ea002df4ae402583" providerId="LiveId" clId="{C2AE28CB-CDD0-4559-ADD3-2217CF7E2FB3}" dt="2023-02-14T05:39:57.283" v="406"/>
          <ac:spMkLst>
            <pc:docMk/>
            <pc:sldMk cId="1772374954" sldId="266"/>
            <ac:spMk id="3" creationId="{783F301F-6204-545F-FAD8-0BA0C905D3F5}"/>
          </ac:spMkLst>
        </pc:spChg>
      </pc:sldChg>
      <pc:sldChg chg="modSp new mod">
        <pc:chgData name="Surendar Nath Singh K R" userId="ea002df4ae402583" providerId="LiveId" clId="{C2AE28CB-CDD0-4559-ADD3-2217CF7E2FB3}" dt="2023-02-14T05:39:57.283" v="406"/>
        <pc:sldMkLst>
          <pc:docMk/>
          <pc:sldMk cId="147593200" sldId="267"/>
        </pc:sldMkLst>
        <pc:spChg chg="mod">
          <ac:chgData name="Surendar Nath Singh K R" userId="ea002df4ae402583" providerId="LiveId" clId="{C2AE28CB-CDD0-4559-ADD3-2217CF7E2FB3}" dt="2023-02-14T05:39:57.283" v="406"/>
          <ac:spMkLst>
            <pc:docMk/>
            <pc:sldMk cId="147593200" sldId="267"/>
            <ac:spMk id="2" creationId="{0DC106F2-22F5-15A1-6E90-C8944ECCE781}"/>
          </ac:spMkLst>
        </pc:spChg>
        <pc:spChg chg="mod">
          <ac:chgData name="Surendar Nath Singh K R" userId="ea002df4ae402583" providerId="LiveId" clId="{C2AE28CB-CDD0-4559-ADD3-2217CF7E2FB3}" dt="2023-02-14T05:39:57.283" v="406"/>
          <ac:spMkLst>
            <pc:docMk/>
            <pc:sldMk cId="147593200" sldId="267"/>
            <ac:spMk id="3" creationId="{E0ED2418-F420-5D10-F5D7-DB201604EC68}"/>
          </ac:spMkLst>
        </pc:spChg>
      </pc:sldChg>
      <pc:sldChg chg="addSp delSp modSp new mod">
        <pc:chgData name="Surendar Nath Singh K R" userId="ea002df4ae402583" providerId="LiveId" clId="{C2AE28CB-CDD0-4559-ADD3-2217CF7E2FB3}" dt="2023-02-09T08:08:42.217" v="204" actId="1076"/>
        <pc:sldMkLst>
          <pc:docMk/>
          <pc:sldMk cId="8924508" sldId="268"/>
        </pc:sldMkLst>
        <pc:spChg chg="del">
          <ac:chgData name="Surendar Nath Singh K R" userId="ea002df4ae402583" providerId="LiveId" clId="{C2AE28CB-CDD0-4559-ADD3-2217CF7E2FB3}" dt="2023-02-09T08:08:27.662" v="198" actId="478"/>
          <ac:spMkLst>
            <pc:docMk/>
            <pc:sldMk cId="8924508" sldId="268"/>
            <ac:spMk id="2" creationId="{F03D1AF7-35B2-DA1A-511D-3BB47F5D6350}"/>
          </ac:spMkLst>
        </pc:spChg>
        <pc:spChg chg="del">
          <ac:chgData name="Surendar Nath Singh K R" userId="ea002df4ae402583" providerId="LiveId" clId="{C2AE28CB-CDD0-4559-ADD3-2217CF7E2FB3}" dt="2023-02-09T08:08:24.906" v="197" actId="478"/>
          <ac:spMkLst>
            <pc:docMk/>
            <pc:sldMk cId="8924508" sldId="268"/>
            <ac:spMk id="3" creationId="{8F88AF60-F590-87FB-322E-2C2BBDD0FFE7}"/>
          </ac:spMkLst>
        </pc:spChg>
        <pc:picChg chg="add mod">
          <ac:chgData name="Surendar Nath Singh K R" userId="ea002df4ae402583" providerId="LiveId" clId="{C2AE28CB-CDD0-4559-ADD3-2217CF7E2FB3}" dt="2023-02-09T08:08:42.217" v="204" actId="1076"/>
          <ac:picMkLst>
            <pc:docMk/>
            <pc:sldMk cId="8924508" sldId="268"/>
            <ac:picMk id="5" creationId="{3DA33B7B-6A9D-97D2-3FF9-4AF48EAB4766}"/>
          </ac:picMkLst>
        </pc:picChg>
      </pc:sldChg>
      <pc:sldChg chg="addSp modSp new del mod">
        <pc:chgData name="Surendar Nath Singh K R" userId="ea002df4ae402583" providerId="LiveId" clId="{C2AE28CB-CDD0-4559-ADD3-2217CF7E2FB3}" dt="2023-02-14T09:02:38.986" v="567" actId="47"/>
        <pc:sldMkLst>
          <pc:docMk/>
          <pc:sldMk cId="2527773065" sldId="269"/>
        </pc:sldMkLst>
        <pc:spChg chg="mod">
          <ac:chgData name="Surendar Nath Singh K R" userId="ea002df4ae402583" providerId="LiveId" clId="{C2AE28CB-CDD0-4559-ADD3-2217CF7E2FB3}" dt="2023-02-14T05:39:57.283" v="406"/>
          <ac:spMkLst>
            <pc:docMk/>
            <pc:sldMk cId="2527773065" sldId="269"/>
            <ac:spMk id="2" creationId="{D6B68E08-2FB6-B52C-1967-0F6B4FF5E6D7}"/>
          </ac:spMkLst>
        </pc:spChg>
        <pc:spChg chg="mod">
          <ac:chgData name="Surendar Nath Singh K R" userId="ea002df4ae402583" providerId="LiveId" clId="{C2AE28CB-CDD0-4559-ADD3-2217CF7E2FB3}" dt="2023-02-14T05:39:57.283" v="406"/>
          <ac:spMkLst>
            <pc:docMk/>
            <pc:sldMk cId="2527773065" sldId="269"/>
            <ac:spMk id="3" creationId="{799A206E-3F16-476A-B2CE-729EA2AE529A}"/>
          </ac:spMkLst>
        </pc:spChg>
        <pc:picChg chg="add mod">
          <ac:chgData name="Surendar Nath Singh K R" userId="ea002df4ae402583" providerId="LiveId" clId="{C2AE28CB-CDD0-4559-ADD3-2217CF7E2FB3}" dt="2023-02-14T09:01:20.857" v="565" actId="1035"/>
          <ac:picMkLst>
            <pc:docMk/>
            <pc:sldMk cId="2527773065" sldId="269"/>
            <ac:picMk id="5" creationId="{49A49AB1-1CDB-62B7-339A-57B7C1BF87AB}"/>
          </ac:picMkLst>
        </pc:picChg>
      </pc:sldChg>
      <pc:sldChg chg="modSp new mod">
        <pc:chgData name="Surendar Nath Singh K R" userId="ea002df4ae402583" providerId="LiveId" clId="{C2AE28CB-CDD0-4559-ADD3-2217CF7E2FB3}" dt="2023-02-14T05:39:57.283" v="406"/>
        <pc:sldMkLst>
          <pc:docMk/>
          <pc:sldMk cId="2247828328" sldId="270"/>
        </pc:sldMkLst>
        <pc:spChg chg="mod">
          <ac:chgData name="Surendar Nath Singh K R" userId="ea002df4ae402583" providerId="LiveId" clId="{C2AE28CB-CDD0-4559-ADD3-2217CF7E2FB3}" dt="2023-02-14T05:39:57.283" v="406"/>
          <ac:spMkLst>
            <pc:docMk/>
            <pc:sldMk cId="2247828328" sldId="270"/>
            <ac:spMk id="2" creationId="{B8D9D8D3-1632-E705-7219-5CFCBEEE8ED0}"/>
          </ac:spMkLst>
        </pc:spChg>
        <pc:spChg chg="mod">
          <ac:chgData name="Surendar Nath Singh K R" userId="ea002df4ae402583" providerId="LiveId" clId="{C2AE28CB-CDD0-4559-ADD3-2217CF7E2FB3}" dt="2023-02-14T05:39:57.283" v="406"/>
          <ac:spMkLst>
            <pc:docMk/>
            <pc:sldMk cId="2247828328" sldId="270"/>
            <ac:spMk id="3" creationId="{3CFA10A5-A246-4220-AD5E-E4A6C7274213}"/>
          </ac:spMkLst>
        </pc:spChg>
      </pc:sldChg>
      <pc:sldChg chg="modSp new mod">
        <pc:chgData name="Surendar Nath Singh K R" userId="ea002df4ae402583" providerId="LiveId" clId="{C2AE28CB-CDD0-4559-ADD3-2217CF7E2FB3}" dt="2023-02-14T05:39:57.283" v="406"/>
        <pc:sldMkLst>
          <pc:docMk/>
          <pc:sldMk cId="2369067722" sldId="271"/>
        </pc:sldMkLst>
        <pc:spChg chg="mod">
          <ac:chgData name="Surendar Nath Singh K R" userId="ea002df4ae402583" providerId="LiveId" clId="{C2AE28CB-CDD0-4559-ADD3-2217CF7E2FB3}" dt="2023-02-14T05:39:57.283" v="406"/>
          <ac:spMkLst>
            <pc:docMk/>
            <pc:sldMk cId="2369067722" sldId="271"/>
            <ac:spMk id="2" creationId="{8EAB0872-CBEC-9CB4-E849-19ED0AF4CCBC}"/>
          </ac:spMkLst>
        </pc:spChg>
        <pc:spChg chg="mod">
          <ac:chgData name="Surendar Nath Singh K R" userId="ea002df4ae402583" providerId="LiveId" clId="{C2AE28CB-CDD0-4559-ADD3-2217CF7E2FB3}" dt="2023-02-14T05:39:57.283" v="406"/>
          <ac:spMkLst>
            <pc:docMk/>
            <pc:sldMk cId="2369067722" sldId="271"/>
            <ac:spMk id="3" creationId="{13A715EA-DFE4-BC19-EDEA-ED08243204CE}"/>
          </ac:spMkLst>
        </pc:spChg>
      </pc:sldChg>
      <pc:sldChg chg="addSp delSp modSp new mod">
        <pc:chgData name="Surendar Nath Singh K R" userId="ea002df4ae402583" providerId="LiveId" clId="{C2AE28CB-CDD0-4559-ADD3-2217CF7E2FB3}" dt="2023-02-14T05:43:59.877" v="421" actId="1076"/>
        <pc:sldMkLst>
          <pc:docMk/>
          <pc:sldMk cId="892554760" sldId="272"/>
        </pc:sldMkLst>
        <pc:spChg chg="del">
          <ac:chgData name="Surendar Nath Singh K R" userId="ea002df4ae402583" providerId="LiveId" clId="{C2AE28CB-CDD0-4559-ADD3-2217CF7E2FB3}" dt="2023-02-14T05:37:25.452" v="371" actId="478"/>
          <ac:spMkLst>
            <pc:docMk/>
            <pc:sldMk cId="892554760" sldId="272"/>
            <ac:spMk id="2" creationId="{06CDB602-43E7-2297-5A9C-8D4542461CF4}"/>
          </ac:spMkLst>
        </pc:spChg>
        <pc:spChg chg="del">
          <ac:chgData name="Surendar Nath Singh K R" userId="ea002df4ae402583" providerId="LiveId" clId="{C2AE28CB-CDD0-4559-ADD3-2217CF7E2FB3}" dt="2023-02-14T05:37:21.008" v="369" actId="478"/>
          <ac:spMkLst>
            <pc:docMk/>
            <pc:sldMk cId="892554760" sldId="272"/>
            <ac:spMk id="3" creationId="{33C42460-D263-8D0E-8CED-F10DB390DA5C}"/>
          </ac:spMkLst>
        </pc:spChg>
        <pc:picChg chg="add mod">
          <ac:chgData name="Surendar Nath Singh K R" userId="ea002df4ae402583" providerId="LiveId" clId="{C2AE28CB-CDD0-4559-ADD3-2217CF7E2FB3}" dt="2023-02-14T05:43:53.031" v="418" actId="14100"/>
          <ac:picMkLst>
            <pc:docMk/>
            <pc:sldMk cId="892554760" sldId="272"/>
            <ac:picMk id="5" creationId="{1524961D-CCF9-A917-6889-935815CEB7B1}"/>
          </ac:picMkLst>
        </pc:picChg>
        <pc:picChg chg="add mod">
          <ac:chgData name="Surendar Nath Singh K R" userId="ea002df4ae402583" providerId="LiveId" clId="{C2AE28CB-CDD0-4559-ADD3-2217CF7E2FB3}" dt="2023-02-14T05:43:59.877" v="421" actId="1076"/>
          <ac:picMkLst>
            <pc:docMk/>
            <pc:sldMk cId="892554760" sldId="272"/>
            <ac:picMk id="7" creationId="{24F29F26-0A99-D91D-2C39-D1FF38380949}"/>
          </ac:picMkLst>
        </pc:picChg>
      </pc:sldChg>
      <pc:sldChg chg="addSp delSp modSp new mod">
        <pc:chgData name="Surendar Nath Singh K R" userId="ea002df4ae402583" providerId="LiveId" clId="{C2AE28CB-CDD0-4559-ADD3-2217CF7E2FB3}" dt="2023-02-14T05:45:15.997" v="428" actId="14100"/>
        <pc:sldMkLst>
          <pc:docMk/>
          <pc:sldMk cId="2245380990" sldId="273"/>
        </pc:sldMkLst>
        <pc:spChg chg="del">
          <ac:chgData name="Surendar Nath Singh K R" userId="ea002df4ae402583" providerId="LiveId" clId="{C2AE28CB-CDD0-4559-ADD3-2217CF7E2FB3}" dt="2023-02-14T05:44:12.174" v="424" actId="478"/>
          <ac:spMkLst>
            <pc:docMk/>
            <pc:sldMk cId="2245380990" sldId="273"/>
            <ac:spMk id="2" creationId="{EB3B3025-F74B-FD16-246B-5772B6725440}"/>
          </ac:spMkLst>
        </pc:spChg>
        <pc:spChg chg="del">
          <ac:chgData name="Surendar Nath Singh K R" userId="ea002df4ae402583" providerId="LiveId" clId="{C2AE28CB-CDD0-4559-ADD3-2217CF7E2FB3}" dt="2023-02-14T05:44:09.419" v="423" actId="478"/>
          <ac:spMkLst>
            <pc:docMk/>
            <pc:sldMk cId="2245380990" sldId="273"/>
            <ac:spMk id="3" creationId="{E26CC496-431D-C670-0F02-D9FDF166544F}"/>
          </ac:spMkLst>
        </pc:spChg>
        <pc:picChg chg="add mod">
          <ac:chgData name="Surendar Nath Singh K R" userId="ea002df4ae402583" providerId="LiveId" clId="{C2AE28CB-CDD0-4559-ADD3-2217CF7E2FB3}" dt="2023-02-14T05:45:15.997" v="428" actId="14100"/>
          <ac:picMkLst>
            <pc:docMk/>
            <pc:sldMk cId="2245380990" sldId="273"/>
            <ac:picMk id="5" creationId="{56DC373A-E0F3-071C-CE47-CCA1987681C0}"/>
          </ac:picMkLst>
        </pc:picChg>
      </pc:sldChg>
      <pc:sldChg chg="addSp delSp modSp new mod">
        <pc:chgData name="Surendar Nath Singh K R" userId="ea002df4ae402583" providerId="LiveId" clId="{C2AE28CB-CDD0-4559-ADD3-2217CF7E2FB3}" dt="2023-02-14T05:46:55.257" v="435" actId="1076"/>
        <pc:sldMkLst>
          <pc:docMk/>
          <pc:sldMk cId="3496731547" sldId="274"/>
        </pc:sldMkLst>
        <pc:spChg chg="del">
          <ac:chgData name="Surendar Nath Singh K R" userId="ea002df4ae402583" providerId="LiveId" clId="{C2AE28CB-CDD0-4559-ADD3-2217CF7E2FB3}" dt="2023-02-14T05:46:12.078" v="431" actId="478"/>
          <ac:spMkLst>
            <pc:docMk/>
            <pc:sldMk cId="3496731547" sldId="274"/>
            <ac:spMk id="2" creationId="{5C44B9CA-6AE0-C35B-C8DC-1888E9C092F9}"/>
          </ac:spMkLst>
        </pc:spChg>
        <pc:spChg chg="del">
          <ac:chgData name="Surendar Nath Singh K R" userId="ea002df4ae402583" providerId="LiveId" clId="{C2AE28CB-CDD0-4559-ADD3-2217CF7E2FB3}" dt="2023-02-14T05:46:10.056" v="430" actId="478"/>
          <ac:spMkLst>
            <pc:docMk/>
            <pc:sldMk cId="3496731547" sldId="274"/>
            <ac:spMk id="3" creationId="{3D3D6F92-35F9-912C-DF74-B64041A93DDB}"/>
          </ac:spMkLst>
        </pc:spChg>
        <pc:picChg chg="add mod">
          <ac:chgData name="Surendar Nath Singh K R" userId="ea002df4ae402583" providerId="LiveId" clId="{C2AE28CB-CDD0-4559-ADD3-2217CF7E2FB3}" dt="2023-02-14T05:46:15.149" v="433" actId="1076"/>
          <ac:picMkLst>
            <pc:docMk/>
            <pc:sldMk cId="3496731547" sldId="274"/>
            <ac:picMk id="5" creationId="{5350329E-BB85-A075-3596-BE2BD7116ED7}"/>
          </ac:picMkLst>
        </pc:picChg>
        <pc:picChg chg="add mod">
          <ac:chgData name="Surendar Nath Singh K R" userId="ea002df4ae402583" providerId="LiveId" clId="{C2AE28CB-CDD0-4559-ADD3-2217CF7E2FB3}" dt="2023-02-14T05:46:55.257" v="435" actId="1076"/>
          <ac:picMkLst>
            <pc:docMk/>
            <pc:sldMk cId="3496731547" sldId="274"/>
            <ac:picMk id="7" creationId="{24CE2A70-43B8-7F38-4916-3E665ED4DDD3}"/>
          </ac:picMkLst>
        </pc:picChg>
      </pc:sldChg>
      <pc:sldChg chg="addSp delSp modSp new mod">
        <pc:chgData name="Surendar Nath Singh K R" userId="ea002df4ae402583" providerId="LiveId" clId="{C2AE28CB-CDD0-4559-ADD3-2217CF7E2FB3}" dt="2023-02-14T05:47:32.487" v="442" actId="14100"/>
        <pc:sldMkLst>
          <pc:docMk/>
          <pc:sldMk cId="1734524656" sldId="275"/>
        </pc:sldMkLst>
        <pc:spChg chg="del">
          <ac:chgData name="Surendar Nath Singh K R" userId="ea002df4ae402583" providerId="LiveId" clId="{C2AE28CB-CDD0-4559-ADD3-2217CF7E2FB3}" dt="2023-02-14T05:47:04.191" v="438" actId="478"/>
          <ac:spMkLst>
            <pc:docMk/>
            <pc:sldMk cId="1734524656" sldId="275"/>
            <ac:spMk id="2" creationId="{64FF53FD-3A8C-84BE-91AD-65869DA1BF96}"/>
          </ac:spMkLst>
        </pc:spChg>
        <pc:spChg chg="del">
          <ac:chgData name="Surendar Nath Singh K R" userId="ea002df4ae402583" providerId="LiveId" clId="{C2AE28CB-CDD0-4559-ADD3-2217CF7E2FB3}" dt="2023-02-14T05:47:01.968" v="437" actId="478"/>
          <ac:spMkLst>
            <pc:docMk/>
            <pc:sldMk cId="1734524656" sldId="275"/>
            <ac:spMk id="3" creationId="{EF385728-3537-3CFF-DAAD-7D9C8E32682E}"/>
          </ac:spMkLst>
        </pc:spChg>
        <pc:picChg chg="add mod">
          <ac:chgData name="Surendar Nath Singh K R" userId="ea002df4ae402583" providerId="LiveId" clId="{C2AE28CB-CDD0-4559-ADD3-2217CF7E2FB3}" dt="2023-02-14T05:47:32.487" v="442" actId="14100"/>
          <ac:picMkLst>
            <pc:docMk/>
            <pc:sldMk cId="1734524656" sldId="275"/>
            <ac:picMk id="5" creationId="{678FFAA6-66B1-0A7B-73A9-41ED6C553647}"/>
          </ac:picMkLst>
        </pc:picChg>
      </pc:sldChg>
      <pc:sldChg chg="modSp add mod">
        <pc:chgData name="Surendar Nath Singh K R" userId="ea002df4ae402583" providerId="LiveId" clId="{C2AE28CB-CDD0-4559-ADD3-2217CF7E2FB3}" dt="2023-02-14T08:45:53.464" v="489" actId="123"/>
        <pc:sldMkLst>
          <pc:docMk/>
          <pc:sldMk cId="777091046" sldId="276"/>
        </pc:sldMkLst>
        <pc:spChg chg="mod">
          <ac:chgData name="Surendar Nath Singh K R" userId="ea002df4ae402583" providerId="LiveId" clId="{C2AE28CB-CDD0-4559-ADD3-2217CF7E2FB3}" dt="2023-02-14T08:45:53.464" v="489" actId="123"/>
          <ac:spMkLst>
            <pc:docMk/>
            <pc:sldMk cId="777091046" sldId="276"/>
            <ac:spMk id="3" creationId="{D89246F1-92BA-BCBE-579C-6862177A8A69}"/>
          </ac:spMkLst>
        </pc:spChg>
      </pc:sldChg>
      <pc:sldChg chg="modSp new del mod">
        <pc:chgData name="Surendar Nath Singh K R" userId="ea002df4ae402583" providerId="LiveId" clId="{C2AE28CB-CDD0-4559-ADD3-2217CF7E2FB3}" dt="2023-02-14T08:45:05.510" v="484" actId="2696"/>
        <pc:sldMkLst>
          <pc:docMk/>
          <pc:sldMk cId="1031189472" sldId="276"/>
        </pc:sldMkLst>
        <pc:spChg chg="mod">
          <ac:chgData name="Surendar Nath Singh K R" userId="ea002df4ae402583" providerId="LiveId" clId="{C2AE28CB-CDD0-4559-ADD3-2217CF7E2FB3}" dt="2023-02-14T08:44:27.434" v="483" actId="20577"/>
          <ac:spMkLst>
            <pc:docMk/>
            <pc:sldMk cId="1031189472" sldId="276"/>
            <ac:spMk id="2" creationId="{E969D43A-7866-B383-ED7D-B78C7FCFA7FD}"/>
          </ac:spMkLst>
        </pc:spChg>
        <pc:spChg chg="mod">
          <ac:chgData name="Surendar Nath Singh K R" userId="ea002df4ae402583" providerId="LiveId" clId="{C2AE28CB-CDD0-4559-ADD3-2217CF7E2FB3}" dt="2023-02-14T08:42:41.750" v="462" actId="20577"/>
          <ac:spMkLst>
            <pc:docMk/>
            <pc:sldMk cId="1031189472" sldId="276"/>
            <ac:spMk id="3" creationId="{D89246F1-92BA-BCBE-579C-6862177A8A69}"/>
          </ac:spMkLst>
        </pc:spChg>
      </pc:sldChg>
      <pc:sldChg chg="modSp add mod">
        <pc:chgData name="Surendar Nath Singh K R" userId="ea002df4ae402583" providerId="LiveId" clId="{C2AE28CB-CDD0-4559-ADD3-2217CF7E2FB3}" dt="2023-02-14T08:45:48.959" v="488" actId="123"/>
        <pc:sldMkLst>
          <pc:docMk/>
          <pc:sldMk cId="327682462" sldId="277"/>
        </pc:sldMkLst>
        <pc:spChg chg="mod">
          <ac:chgData name="Surendar Nath Singh K R" userId="ea002df4ae402583" providerId="LiveId" clId="{C2AE28CB-CDD0-4559-ADD3-2217CF7E2FB3}" dt="2023-02-14T08:45:48.959" v="488" actId="123"/>
          <ac:spMkLst>
            <pc:docMk/>
            <pc:sldMk cId="327682462" sldId="277"/>
            <ac:spMk id="3" creationId="{5210B733-749D-C89B-CCFB-04B2C89120D3}"/>
          </ac:spMkLst>
        </pc:spChg>
      </pc:sldChg>
      <pc:sldChg chg="addSp delSp modSp new del mod">
        <pc:chgData name="Surendar Nath Singh K R" userId="ea002df4ae402583" providerId="LiveId" clId="{C2AE28CB-CDD0-4559-ADD3-2217CF7E2FB3}" dt="2023-02-14T08:45:05.510" v="484" actId="2696"/>
        <pc:sldMkLst>
          <pc:docMk/>
          <pc:sldMk cId="3888095491" sldId="277"/>
        </pc:sldMkLst>
        <pc:spChg chg="del">
          <ac:chgData name="Surendar Nath Singh K R" userId="ea002df4ae402583" providerId="LiveId" clId="{C2AE28CB-CDD0-4559-ADD3-2217CF7E2FB3}" dt="2023-02-14T08:43:39.253" v="469" actId="478"/>
          <ac:spMkLst>
            <pc:docMk/>
            <pc:sldMk cId="3888095491" sldId="277"/>
            <ac:spMk id="2" creationId="{3AF081D3-464C-3036-9D61-53E298CD336B}"/>
          </ac:spMkLst>
        </pc:spChg>
        <pc:spChg chg="mod">
          <ac:chgData name="Surendar Nath Singh K R" userId="ea002df4ae402583" providerId="LiveId" clId="{C2AE28CB-CDD0-4559-ADD3-2217CF7E2FB3}" dt="2023-02-14T08:43:48.011" v="471" actId="14100"/>
          <ac:spMkLst>
            <pc:docMk/>
            <pc:sldMk cId="3888095491" sldId="277"/>
            <ac:spMk id="3" creationId="{5210B733-749D-C89B-CCFB-04B2C89120D3}"/>
          </ac:spMkLst>
        </pc:spChg>
        <pc:picChg chg="add mod">
          <ac:chgData name="Surendar Nath Singh K R" userId="ea002df4ae402583" providerId="LiveId" clId="{C2AE28CB-CDD0-4559-ADD3-2217CF7E2FB3}" dt="2023-02-14T08:43:55.144" v="474" actId="14100"/>
          <ac:picMkLst>
            <pc:docMk/>
            <pc:sldMk cId="3888095491" sldId="277"/>
            <ac:picMk id="5" creationId="{892AA7CA-AA77-AAD2-D78C-21FFDC68F235}"/>
          </ac:picMkLst>
        </pc:picChg>
      </pc:sldChg>
      <pc:sldChg chg="addSp modSp new mod">
        <pc:chgData name="Surendar Nath Singh K R" userId="ea002df4ae402583" providerId="LiveId" clId="{C2AE28CB-CDD0-4559-ADD3-2217CF7E2FB3}" dt="2023-02-14T08:48:22.011" v="522" actId="14100"/>
        <pc:sldMkLst>
          <pc:docMk/>
          <pc:sldMk cId="2604317041" sldId="278"/>
        </pc:sldMkLst>
        <pc:spChg chg="mod">
          <ac:chgData name="Surendar Nath Singh K R" userId="ea002df4ae402583" providerId="LiveId" clId="{C2AE28CB-CDD0-4559-ADD3-2217CF7E2FB3}" dt="2023-02-14T08:47:01.404" v="502" actId="20577"/>
          <ac:spMkLst>
            <pc:docMk/>
            <pc:sldMk cId="2604317041" sldId="278"/>
            <ac:spMk id="2" creationId="{C6CEB1FC-6B8F-EF9F-0B01-DD5BB685A533}"/>
          </ac:spMkLst>
        </pc:spChg>
        <pc:spChg chg="mod">
          <ac:chgData name="Surendar Nath Singh K R" userId="ea002df4ae402583" providerId="LiveId" clId="{C2AE28CB-CDD0-4559-ADD3-2217CF7E2FB3}" dt="2023-02-14T08:47:24.750" v="504"/>
          <ac:spMkLst>
            <pc:docMk/>
            <pc:sldMk cId="2604317041" sldId="278"/>
            <ac:spMk id="3" creationId="{23DC7A49-5579-707C-3795-7A9C36D6A7CC}"/>
          </ac:spMkLst>
        </pc:spChg>
        <pc:picChg chg="add mod">
          <ac:chgData name="Surendar Nath Singh K R" userId="ea002df4ae402583" providerId="LiveId" clId="{C2AE28CB-CDD0-4559-ADD3-2217CF7E2FB3}" dt="2023-02-14T08:48:22.011" v="522" actId="14100"/>
          <ac:picMkLst>
            <pc:docMk/>
            <pc:sldMk cId="2604317041" sldId="278"/>
            <ac:picMk id="5" creationId="{24ED4C67-185C-0CE3-7BA5-7A2ECEC2477D}"/>
          </ac:picMkLst>
        </pc:picChg>
      </pc:sldChg>
      <pc:sldChg chg="addSp modSp new mod">
        <pc:chgData name="Surendar Nath Singh K R" userId="ea002df4ae402583" providerId="LiveId" clId="{C2AE28CB-CDD0-4559-ADD3-2217CF7E2FB3}" dt="2023-02-14T08:50:49.266" v="539" actId="1076"/>
        <pc:sldMkLst>
          <pc:docMk/>
          <pc:sldMk cId="2339877704" sldId="279"/>
        </pc:sldMkLst>
        <pc:spChg chg="mod">
          <ac:chgData name="Surendar Nath Singh K R" userId="ea002df4ae402583" providerId="LiveId" clId="{C2AE28CB-CDD0-4559-ADD3-2217CF7E2FB3}" dt="2023-02-14T08:47:54.837" v="518" actId="20577"/>
          <ac:spMkLst>
            <pc:docMk/>
            <pc:sldMk cId="2339877704" sldId="279"/>
            <ac:spMk id="2" creationId="{D2D1F802-FBE8-45D7-D70D-3C6F933047BB}"/>
          </ac:spMkLst>
        </pc:spChg>
        <pc:spChg chg="mod">
          <ac:chgData name="Surendar Nath Singh K R" userId="ea002df4ae402583" providerId="LiveId" clId="{C2AE28CB-CDD0-4559-ADD3-2217CF7E2FB3}" dt="2023-02-14T08:50:44.602" v="538" actId="1076"/>
          <ac:spMkLst>
            <pc:docMk/>
            <pc:sldMk cId="2339877704" sldId="279"/>
            <ac:spMk id="3" creationId="{C121E4C5-21F9-9619-71D2-B459F56E73D7}"/>
          </ac:spMkLst>
        </pc:spChg>
        <pc:picChg chg="add mod">
          <ac:chgData name="Surendar Nath Singh K R" userId="ea002df4ae402583" providerId="LiveId" clId="{C2AE28CB-CDD0-4559-ADD3-2217CF7E2FB3}" dt="2023-02-14T08:50:49.266" v="539" actId="1076"/>
          <ac:picMkLst>
            <pc:docMk/>
            <pc:sldMk cId="2339877704" sldId="279"/>
            <ac:picMk id="5" creationId="{6B659A61-FE23-2F07-AA52-AA281FF69175}"/>
          </ac:picMkLst>
        </pc:picChg>
      </pc:sldChg>
      <pc:sldChg chg="addSp modSp new mod">
        <pc:chgData name="Surendar Nath Singh K R" userId="ea002df4ae402583" providerId="LiveId" clId="{C2AE28CB-CDD0-4559-ADD3-2217CF7E2FB3}" dt="2023-02-14T09:03:38.909" v="576" actId="14100"/>
        <pc:sldMkLst>
          <pc:docMk/>
          <pc:sldMk cId="879647109" sldId="280"/>
        </pc:sldMkLst>
        <pc:spChg chg="mod">
          <ac:chgData name="Surendar Nath Singh K R" userId="ea002df4ae402583" providerId="LiveId" clId="{C2AE28CB-CDD0-4559-ADD3-2217CF7E2FB3}" dt="2023-02-14T09:02:20.878" v="566"/>
          <ac:spMkLst>
            <pc:docMk/>
            <pc:sldMk cId="879647109" sldId="280"/>
            <ac:spMk id="2" creationId="{D06F26FC-5634-CE3A-1479-092F2462E7F6}"/>
          </ac:spMkLst>
        </pc:spChg>
        <pc:spChg chg="mod">
          <ac:chgData name="Surendar Nath Singh K R" userId="ea002df4ae402583" providerId="LiveId" clId="{C2AE28CB-CDD0-4559-ADD3-2217CF7E2FB3}" dt="2023-02-14T09:03:29.401" v="573" actId="14100"/>
          <ac:spMkLst>
            <pc:docMk/>
            <pc:sldMk cId="879647109" sldId="280"/>
            <ac:spMk id="3" creationId="{75F4AD0F-B7D5-25EA-BCAF-07BF9351E022}"/>
          </ac:spMkLst>
        </pc:spChg>
        <pc:picChg chg="add mod">
          <ac:chgData name="Surendar Nath Singh K R" userId="ea002df4ae402583" providerId="LiveId" clId="{C2AE28CB-CDD0-4559-ADD3-2217CF7E2FB3}" dt="2023-02-14T09:03:38.909" v="576" actId="14100"/>
          <ac:picMkLst>
            <pc:docMk/>
            <pc:sldMk cId="879647109" sldId="280"/>
            <ac:picMk id="5" creationId="{30837BC4-CC5A-A5E8-48AB-2A229B1E2096}"/>
          </ac:picMkLst>
        </pc:picChg>
      </pc:sldChg>
      <pc:sldChg chg="modSp new mod">
        <pc:chgData name="Surendar Nath Singh K R" userId="ea002df4ae402583" providerId="LiveId" clId="{C2AE28CB-CDD0-4559-ADD3-2217CF7E2FB3}" dt="2023-02-14T09:07:12.963" v="600" actId="6549"/>
        <pc:sldMkLst>
          <pc:docMk/>
          <pc:sldMk cId="2401879514" sldId="281"/>
        </pc:sldMkLst>
        <pc:spChg chg="mod">
          <ac:chgData name="Surendar Nath Singh K R" userId="ea002df4ae402583" providerId="LiveId" clId="{C2AE28CB-CDD0-4559-ADD3-2217CF7E2FB3}" dt="2023-02-14T09:05:07.386" v="578"/>
          <ac:spMkLst>
            <pc:docMk/>
            <pc:sldMk cId="2401879514" sldId="281"/>
            <ac:spMk id="2" creationId="{D1BAEA94-872C-D9AD-5150-7D6435E86051}"/>
          </ac:spMkLst>
        </pc:spChg>
        <pc:spChg chg="mod">
          <ac:chgData name="Surendar Nath Singh K R" userId="ea002df4ae402583" providerId="LiveId" clId="{C2AE28CB-CDD0-4559-ADD3-2217CF7E2FB3}" dt="2023-02-14T09:07:12.963" v="600" actId="6549"/>
          <ac:spMkLst>
            <pc:docMk/>
            <pc:sldMk cId="2401879514" sldId="281"/>
            <ac:spMk id="3" creationId="{45FF01F7-E07E-B3D7-4380-8A2C2BB14828}"/>
          </ac:spMkLst>
        </pc:spChg>
      </pc:sldChg>
      <pc:sldChg chg="modSp new mod">
        <pc:chgData name="Surendar Nath Singh K R" userId="ea002df4ae402583" providerId="LiveId" clId="{C2AE28CB-CDD0-4559-ADD3-2217CF7E2FB3}" dt="2023-02-14T09:06:42.068" v="599" actId="20577"/>
        <pc:sldMkLst>
          <pc:docMk/>
          <pc:sldMk cId="2337191155" sldId="282"/>
        </pc:sldMkLst>
        <pc:spChg chg="mod">
          <ac:chgData name="Surendar Nath Singh K R" userId="ea002df4ae402583" providerId="LiveId" clId="{C2AE28CB-CDD0-4559-ADD3-2217CF7E2FB3}" dt="2023-02-14T09:06:42.068" v="599" actId="20577"/>
          <ac:spMkLst>
            <pc:docMk/>
            <pc:sldMk cId="2337191155" sldId="282"/>
            <ac:spMk id="3" creationId="{C6A9CCD9-7CD0-D3D2-B371-30D78C107D24}"/>
          </ac:spMkLst>
        </pc:spChg>
      </pc:sldChg>
      <pc:sldChg chg="modSp new mod">
        <pc:chgData name="Surendar Nath Singh K R" userId="ea002df4ae402583" providerId="LiveId" clId="{C2AE28CB-CDD0-4559-ADD3-2217CF7E2FB3}" dt="2023-02-14T09:08:46.341" v="617" actId="20577"/>
        <pc:sldMkLst>
          <pc:docMk/>
          <pc:sldMk cId="2313472407" sldId="283"/>
        </pc:sldMkLst>
        <pc:spChg chg="mod">
          <ac:chgData name="Surendar Nath Singh K R" userId="ea002df4ae402583" providerId="LiveId" clId="{C2AE28CB-CDD0-4559-ADD3-2217CF7E2FB3}" dt="2023-02-14T09:08:46.341" v="617" actId="20577"/>
          <ac:spMkLst>
            <pc:docMk/>
            <pc:sldMk cId="2313472407" sldId="283"/>
            <ac:spMk id="3" creationId="{09F1A286-5AB8-5B47-FA87-E10B3C9D6FAF}"/>
          </ac:spMkLst>
        </pc:spChg>
      </pc:sldChg>
      <pc:sldChg chg="addSp delSp modSp new mod">
        <pc:chgData name="Surendar Nath Singh K R" userId="ea002df4ae402583" providerId="LiveId" clId="{C2AE28CB-CDD0-4559-ADD3-2217CF7E2FB3}" dt="2023-02-15T06:56:33.919" v="671" actId="20577"/>
        <pc:sldMkLst>
          <pc:docMk/>
          <pc:sldMk cId="1504690744" sldId="284"/>
        </pc:sldMkLst>
        <pc:spChg chg="mod">
          <ac:chgData name="Surendar Nath Singh K R" userId="ea002df4ae402583" providerId="LiveId" clId="{C2AE28CB-CDD0-4559-ADD3-2217CF7E2FB3}" dt="2023-02-15T06:56:33.919" v="671" actId="20577"/>
          <ac:spMkLst>
            <pc:docMk/>
            <pc:sldMk cId="1504690744" sldId="284"/>
            <ac:spMk id="3" creationId="{C3EA5851-2757-F83B-6045-966E76B9266F}"/>
          </ac:spMkLst>
        </pc:spChg>
        <pc:spChg chg="add del">
          <ac:chgData name="Surendar Nath Singh K R" userId="ea002df4ae402583" providerId="LiveId" clId="{C2AE28CB-CDD0-4559-ADD3-2217CF7E2FB3}" dt="2023-02-14T09:09:15.132" v="622" actId="22"/>
          <ac:spMkLst>
            <pc:docMk/>
            <pc:sldMk cId="1504690744" sldId="284"/>
            <ac:spMk id="5" creationId="{368C77FB-4680-2AE2-C394-0A5C8C7976B6}"/>
          </ac:spMkLst>
        </pc:spChg>
      </pc:sldChg>
      <pc:sldChg chg="addSp delSp modSp new mod">
        <pc:chgData name="Surendar Nath Singh K R" userId="ea002df4ae402583" providerId="LiveId" clId="{C2AE28CB-CDD0-4559-ADD3-2217CF7E2FB3}" dt="2023-02-14T09:13:09.585" v="656" actId="478"/>
        <pc:sldMkLst>
          <pc:docMk/>
          <pc:sldMk cId="1598679790" sldId="285"/>
        </pc:sldMkLst>
        <pc:spChg chg="del">
          <ac:chgData name="Surendar Nath Singh K R" userId="ea002df4ae402583" providerId="LiveId" clId="{C2AE28CB-CDD0-4559-ADD3-2217CF7E2FB3}" dt="2023-02-14T09:10:50.409" v="634" actId="478"/>
          <ac:spMkLst>
            <pc:docMk/>
            <pc:sldMk cId="1598679790" sldId="285"/>
            <ac:spMk id="2" creationId="{80289E42-CF81-B1F6-48EC-692BF77A1579}"/>
          </ac:spMkLst>
        </pc:spChg>
        <pc:spChg chg="del">
          <ac:chgData name="Surendar Nath Singh K R" userId="ea002df4ae402583" providerId="LiveId" clId="{C2AE28CB-CDD0-4559-ADD3-2217CF7E2FB3}" dt="2023-02-14T09:10:48.108" v="633" actId="478"/>
          <ac:spMkLst>
            <pc:docMk/>
            <pc:sldMk cId="1598679790" sldId="285"/>
            <ac:spMk id="3" creationId="{5DDFA76E-7D61-CC76-8582-C9120499C4B0}"/>
          </ac:spMkLst>
        </pc:spChg>
        <pc:picChg chg="add mod">
          <ac:chgData name="Surendar Nath Singh K R" userId="ea002df4ae402583" providerId="LiveId" clId="{C2AE28CB-CDD0-4559-ADD3-2217CF7E2FB3}" dt="2023-02-14T09:10:58.098" v="638" actId="14100"/>
          <ac:picMkLst>
            <pc:docMk/>
            <pc:sldMk cId="1598679790" sldId="285"/>
            <ac:picMk id="5" creationId="{EBFE6F7B-BA0C-6669-7D8E-196B19346534}"/>
          </ac:picMkLst>
        </pc:picChg>
        <pc:picChg chg="add mod">
          <ac:chgData name="Surendar Nath Singh K R" userId="ea002df4ae402583" providerId="LiveId" clId="{C2AE28CB-CDD0-4559-ADD3-2217CF7E2FB3}" dt="2023-02-14T09:11:34.316" v="642" actId="14100"/>
          <ac:picMkLst>
            <pc:docMk/>
            <pc:sldMk cId="1598679790" sldId="285"/>
            <ac:picMk id="7" creationId="{BD524163-2D4A-41BC-181D-2E1E298443A2}"/>
          </ac:picMkLst>
        </pc:picChg>
        <pc:picChg chg="add del mod">
          <ac:chgData name="Surendar Nath Singh K R" userId="ea002df4ae402583" providerId="LiveId" clId="{C2AE28CB-CDD0-4559-ADD3-2217CF7E2FB3}" dt="2023-02-14T09:13:09.585" v="656" actId="478"/>
          <ac:picMkLst>
            <pc:docMk/>
            <pc:sldMk cId="1598679790" sldId="285"/>
            <ac:picMk id="9" creationId="{FBD10F6D-C510-24A4-6830-592DD3833212}"/>
          </ac:picMkLst>
        </pc:picChg>
      </pc:sldChg>
      <pc:sldChg chg="addSp modSp new mod">
        <pc:chgData name="Surendar Nath Singh K R" userId="ea002df4ae402583" providerId="LiveId" clId="{C2AE28CB-CDD0-4559-ADD3-2217CF7E2FB3}" dt="2023-02-15T06:58:39.185" v="683" actId="20577"/>
        <pc:sldMkLst>
          <pc:docMk/>
          <pc:sldMk cId="4003516683" sldId="286"/>
        </pc:sldMkLst>
        <pc:spChg chg="mod">
          <ac:chgData name="Surendar Nath Singh K R" userId="ea002df4ae402583" providerId="LiveId" clId="{C2AE28CB-CDD0-4559-ADD3-2217CF7E2FB3}" dt="2023-02-14T09:12:52.434" v="655"/>
          <ac:spMkLst>
            <pc:docMk/>
            <pc:sldMk cId="4003516683" sldId="286"/>
            <ac:spMk id="2" creationId="{21100C6B-50BB-1541-DEF8-BD3DFF2BB45C}"/>
          </ac:spMkLst>
        </pc:spChg>
        <pc:spChg chg="mod">
          <ac:chgData name="Surendar Nath Singh K R" userId="ea002df4ae402583" providerId="LiveId" clId="{C2AE28CB-CDD0-4559-ADD3-2217CF7E2FB3}" dt="2023-02-15T06:58:39.185" v="683" actId="20577"/>
          <ac:spMkLst>
            <pc:docMk/>
            <pc:sldMk cId="4003516683" sldId="286"/>
            <ac:spMk id="3" creationId="{22C850C1-FD25-ABC4-AD55-9DCC0B6A0DD9}"/>
          </ac:spMkLst>
        </pc:spChg>
        <pc:picChg chg="add mod">
          <ac:chgData name="Surendar Nath Singh K R" userId="ea002df4ae402583" providerId="LiveId" clId="{C2AE28CB-CDD0-4559-ADD3-2217CF7E2FB3}" dt="2023-02-14T09:13:41.229" v="658" actId="1076"/>
          <ac:picMkLst>
            <pc:docMk/>
            <pc:sldMk cId="4003516683" sldId="286"/>
            <ac:picMk id="4" creationId="{BCBF090B-5913-53EF-6D39-5FDABFB5087C}"/>
          </ac:picMkLst>
        </pc:picChg>
      </pc:sldChg>
      <pc:sldChg chg="addSp delSp modSp new mod">
        <pc:chgData name="Surendar Nath Singh K R" userId="ea002df4ae402583" providerId="LiveId" clId="{C2AE28CB-CDD0-4559-ADD3-2217CF7E2FB3}" dt="2023-02-15T07:28:27.386" v="693" actId="1076"/>
        <pc:sldMkLst>
          <pc:docMk/>
          <pc:sldMk cId="1450239463" sldId="287"/>
        </pc:sldMkLst>
        <pc:spChg chg="del">
          <ac:chgData name="Surendar Nath Singh K R" userId="ea002df4ae402583" providerId="LiveId" clId="{C2AE28CB-CDD0-4559-ADD3-2217CF7E2FB3}" dt="2023-02-15T07:28:18.554" v="690" actId="478"/>
          <ac:spMkLst>
            <pc:docMk/>
            <pc:sldMk cId="1450239463" sldId="287"/>
            <ac:spMk id="2" creationId="{5A1897C6-4B25-4789-CA12-3DB64A7129D4}"/>
          </ac:spMkLst>
        </pc:spChg>
        <pc:spChg chg="mod">
          <ac:chgData name="Surendar Nath Singh K R" userId="ea002df4ae402583" providerId="LiveId" clId="{C2AE28CB-CDD0-4559-ADD3-2217CF7E2FB3}" dt="2023-02-15T07:28:23.318" v="691" actId="1076"/>
          <ac:spMkLst>
            <pc:docMk/>
            <pc:sldMk cId="1450239463" sldId="287"/>
            <ac:spMk id="3" creationId="{6919AC05-07D9-9092-BD9B-ABD9FC5ED1A6}"/>
          </ac:spMkLst>
        </pc:spChg>
        <pc:picChg chg="add mod">
          <ac:chgData name="Surendar Nath Singh K R" userId="ea002df4ae402583" providerId="LiveId" clId="{C2AE28CB-CDD0-4559-ADD3-2217CF7E2FB3}" dt="2023-02-15T07:28:27.386" v="693" actId="1076"/>
          <ac:picMkLst>
            <pc:docMk/>
            <pc:sldMk cId="1450239463" sldId="287"/>
            <ac:picMk id="5" creationId="{4960A3A2-FAE4-D8F7-5E14-DFF6EEDF135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24DE76-8EDA-447D-9CE5-3C26D6502557}"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A1AAB9-BD43-4F01-B4A7-E2D889C6A242}" type="slidenum">
              <a:rPr lang="en-IN" smtClean="0"/>
              <a:t>‹#›</a:t>
            </a:fld>
            <a:endParaRPr lang="en-IN"/>
          </a:p>
        </p:txBody>
      </p:sp>
    </p:spTree>
    <p:extLst>
      <p:ext uri="{BB962C8B-B14F-4D97-AF65-F5344CB8AC3E}">
        <p14:creationId xmlns:p14="http://schemas.microsoft.com/office/powerpoint/2010/main" val="343056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4DE76-8EDA-447D-9CE5-3C26D6502557}"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A1AAB9-BD43-4F01-B4A7-E2D889C6A242}" type="slidenum">
              <a:rPr lang="en-IN" smtClean="0"/>
              <a:t>‹#›</a:t>
            </a:fld>
            <a:endParaRPr lang="en-IN"/>
          </a:p>
        </p:txBody>
      </p:sp>
    </p:spTree>
    <p:extLst>
      <p:ext uri="{BB962C8B-B14F-4D97-AF65-F5344CB8AC3E}">
        <p14:creationId xmlns:p14="http://schemas.microsoft.com/office/powerpoint/2010/main" val="1673256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4DE76-8EDA-447D-9CE5-3C26D6502557}"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A1AAB9-BD43-4F01-B4A7-E2D889C6A24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33353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4DE76-8EDA-447D-9CE5-3C26D6502557}"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A1AAB9-BD43-4F01-B4A7-E2D889C6A242}" type="slidenum">
              <a:rPr lang="en-IN" smtClean="0"/>
              <a:t>‹#›</a:t>
            </a:fld>
            <a:endParaRPr lang="en-IN"/>
          </a:p>
        </p:txBody>
      </p:sp>
    </p:spTree>
    <p:extLst>
      <p:ext uri="{BB962C8B-B14F-4D97-AF65-F5344CB8AC3E}">
        <p14:creationId xmlns:p14="http://schemas.microsoft.com/office/powerpoint/2010/main" val="407618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4DE76-8EDA-447D-9CE5-3C26D6502557}"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A1AAB9-BD43-4F01-B4A7-E2D889C6A24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02476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4DE76-8EDA-447D-9CE5-3C26D6502557}"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A1AAB9-BD43-4F01-B4A7-E2D889C6A242}" type="slidenum">
              <a:rPr lang="en-IN" smtClean="0"/>
              <a:t>‹#›</a:t>
            </a:fld>
            <a:endParaRPr lang="en-IN"/>
          </a:p>
        </p:txBody>
      </p:sp>
    </p:spTree>
    <p:extLst>
      <p:ext uri="{BB962C8B-B14F-4D97-AF65-F5344CB8AC3E}">
        <p14:creationId xmlns:p14="http://schemas.microsoft.com/office/powerpoint/2010/main" val="2871784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24DE76-8EDA-447D-9CE5-3C26D6502557}"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A1AAB9-BD43-4F01-B4A7-E2D889C6A242}" type="slidenum">
              <a:rPr lang="en-IN" smtClean="0"/>
              <a:t>‹#›</a:t>
            </a:fld>
            <a:endParaRPr lang="en-IN"/>
          </a:p>
        </p:txBody>
      </p:sp>
    </p:spTree>
    <p:extLst>
      <p:ext uri="{BB962C8B-B14F-4D97-AF65-F5344CB8AC3E}">
        <p14:creationId xmlns:p14="http://schemas.microsoft.com/office/powerpoint/2010/main" val="3224148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24DE76-8EDA-447D-9CE5-3C26D6502557}"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A1AAB9-BD43-4F01-B4A7-E2D889C6A242}" type="slidenum">
              <a:rPr lang="en-IN" smtClean="0"/>
              <a:t>‹#›</a:t>
            </a:fld>
            <a:endParaRPr lang="en-IN"/>
          </a:p>
        </p:txBody>
      </p:sp>
    </p:spTree>
    <p:extLst>
      <p:ext uri="{BB962C8B-B14F-4D97-AF65-F5344CB8AC3E}">
        <p14:creationId xmlns:p14="http://schemas.microsoft.com/office/powerpoint/2010/main" val="1077168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24DE76-8EDA-447D-9CE5-3C26D6502557}"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A1AAB9-BD43-4F01-B4A7-E2D889C6A242}" type="slidenum">
              <a:rPr lang="en-IN" smtClean="0"/>
              <a:t>‹#›</a:t>
            </a:fld>
            <a:endParaRPr lang="en-IN"/>
          </a:p>
        </p:txBody>
      </p:sp>
    </p:spTree>
    <p:extLst>
      <p:ext uri="{BB962C8B-B14F-4D97-AF65-F5344CB8AC3E}">
        <p14:creationId xmlns:p14="http://schemas.microsoft.com/office/powerpoint/2010/main" val="2516445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4DE76-8EDA-447D-9CE5-3C26D6502557}"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A1AAB9-BD43-4F01-B4A7-E2D889C6A242}" type="slidenum">
              <a:rPr lang="en-IN" smtClean="0"/>
              <a:t>‹#›</a:t>
            </a:fld>
            <a:endParaRPr lang="en-IN"/>
          </a:p>
        </p:txBody>
      </p:sp>
    </p:spTree>
    <p:extLst>
      <p:ext uri="{BB962C8B-B14F-4D97-AF65-F5344CB8AC3E}">
        <p14:creationId xmlns:p14="http://schemas.microsoft.com/office/powerpoint/2010/main" val="2477441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24DE76-8EDA-447D-9CE5-3C26D6502557}"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A1AAB9-BD43-4F01-B4A7-E2D889C6A242}" type="slidenum">
              <a:rPr lang="en-IN" smtClean="0"/>
              <a:t>‹#›</a:t>
            </a:fld>
            <a:endParaRPr lang="en-IN"/>
          </a:p>
        </p:txBody>
      </p:sp>
    </p:spTree>
    <p:extLst>
      <p:ext uri="{BB962C8B-B14F-4D97-AF65-F5344CB8AC3E}">
        <p14:creationId xmlns:p14="http://schemas.microsoft.com/office/powerpoint/2010/main" val="4165415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24DE76-8EDA-447D-9CE5-3C26D6502557}" type="datetimeFigureOut">
              <a:rPr lang="en-IN" smtClean="0"/>
              <a:t>15-02-2023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A1AAB9-BD43-4F01-B4A7-E2D889C6A242}" type="slidenum">
              <a:rPr lang="en-IN" smtClean="0"/>
              <a:t>‹#›</a:t>
            </a:fld>
            <a:endParaRPr lang="en-IN"/>
          </a:p>
        </p:txBody>
      </p:sp>
    </p:spTree>
    <p:extLst>
      <p:ext uri="{BB962C8B-B14F-4D97-AF65-F5344CB8AC3E}">
        <p14:creationId xmlns:p14="http://schemas.microsoft.com/office/powerpoint/2010/main" val="3666387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24DE76-8EDA-447D-9CE5-3C26D6502557}" type="datetimeFigureOut">
              <a:rPr lang="en-IN" smtClean="0"/>
              <a:t>15-02-2023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A1AAB9-BD43-4F01-B4A7-E2D889C6A242}" type="slidenum">
              <a:rPr lang="en-IN" smtClean="0"/>
              <a:t>‹#›</a:t>
            </a:fld>
            <a:endParaRPr lang="en-IN"/>
          </a:p>
        </p:txBody>
      </p:sp>
    </p:spTree>
    <p:extLst>
      <p:ext uri="{BB962C8B-B14F-4D97-AF65-F5344CB8AC3E}">
        <p14:creationId xmlns:p14="http://schemas.microsoft.com/office/powerpoint/2010/main" val="3829488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4DE76-8EDA-447D-9CE5-3C26D6502557}" type="datetimeFigureOut">
              <a:rPr lang="en-IN" smtClean="0"/>
              <a:t>15-02-2023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A1AAB9-BD43-4F01-B4A7-E2D889C6A242}" type="slidenum">
              <a:rPr lang="en-IN" smtClean="0"/>
              <a:t>‹#›</a:t>
            </a:fld>
            <a:endParaRPr lang="en-IN"/>
          </a:p>
        </p:txBody>
      </p:sp>
    </p:spTree>
    <p:extLst>
      <p:ext uri="{BB962C8B-B14F-4D97-AF65-F5344CB8AC3E}">
        <p14:creationId xmlns:p14="http://schemas.microsoft.com/office/powerpoint/2010/main" val="724403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24DE76-8EDA-447D-9CE5-3C26D6502557}"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A1AAB9-BD43-4F01-B4A7-E2D889C6A242}" type="slidenum">
              <a:rPr lang="en-IN" smtClean="0"/>
              <a:t>‹#›</a:t>
            </a:fld>
            <a:endParaRPr lang="en-IN"/>
          </a:p>
        </p:txBody>
      </p:sp>
    </p:spTree>
    <p:extLst>
      <p:ext uri="{BB962C8B-B14F-4D97-AF65-F5344CB8AC3E}">
        <p14:creationId xmlns:p14="http://schemas.microsoft.com/office/powerpoint/2010/main" val="1212245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24DE76-8EDA-447D-9CE5-3C26D6502557}"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A1AAB9-BD43-4F01-B4A7-E2D889C6A242}" type="slidenum">
              <a:rPr lang="en-IN" smtClean="0"/>
              <a:t>‹#›</a:t>
            </a:fld>
            <a:endParaRPr lang="en-IN"/>
          </a:p>
        </p:txBody>
      </p:sp>
    </p:spTree>
    <p:extLst>
      <p:ext uri="{BB962C8B-B14F-4D97-AF65-F5344CB8AC3E}">
        <p14:creationId xmlns:p14="http://schemas.microsoft.com/office/powerpoint/2010/main" val="3979066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24DE76-8EDA-447D-9CE5-3C26D6502557}" type="datetimeFigureOut">
              <a:rPr lang="en-IN" smtClean="0"/>
              <a:t>15-02-2023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A1AAB9-BD43-4F01-B4A7-E2D889C6A242}" type="slidenum">
              <a:rPr lang="en-IN" smtClean="0"/>
              <a:t>‹#›</a:t>
            </a:fld>
            <a:endParaRPr lang="en-IN"/>
          </a:p>
        </p:txBody>
      </p:sp>
    </p:spTree>
    <p:extLst>
      <p:ext uri="{BB962C8B-B14F-4D97-AF65-F5344CB8AC3E}">
        <p14:creationId xmlns:p14="http://schemas.microsoft.com/office/powerpoint/2010/main" val="254423664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25BD-6C2A-80B9-8BEA-DD598767F6EE}"/>
              </a:ext>
            </a:extLst>
          </p:cNvPr>
          <p:cNvSpPr>
            <a:spLocks noGrp="1"/>
          </p:cNvSpPr>
          <p:nvPr>
            <p:ph type="ctrTitle"/>
          </p:nvPr>
        </p:nvSpPr>
        <p:spPr>
          <a:xfrm>
            <a:off x="1225296" y="909003"/>
            <a:ext cx="8180832" cy="1011237"/>
          </a:xfrm>
        </p:spPr>
        <p:txBody>
          <a:bodyPr>
            <a:normAutofit/>
          </a:bodyPr>
          <a:lstStyle/>
          <a:p>
            <a:r>
              <a:rPr lang="en-IN" dirty="0"/>
              <a:t>INTRODUCTION</a:t>
            </a:r>
          </a:p>
        </p:txBody>
      </p:sp>
      <p:sp>
        <p:nvSpPr>
          <p:cNvPr id="3" name="Subtitle 2">
            <a:extLst>
              <a:ext uri="{FF2B5EF4-FFF2-40B4-BE49-F238E27FC236}">
                <a16:creationId xmlns:a16="http://schemas.microsoft.com/office/drawing/2014/main" id="{78236AE5-9468-A3A8-6F8E-A9C770A82BF5}"/>
              </a:ext>
            </a:extLst>
          </p:cNvPr>
          <p:cNvSpPr>
            <a:spLocks noGrp="1"/>
          </p:cNvSpPr>
          <p:nvPr>
            <p:ph type="subTitle" idx="1"/>
          </p:nvPr>
        </p:nvSpPr>
        <p:spPr>
          <a:xfrm>
            <a:off x="2581789" y="2415101"/>
            <a:ext cx="5321808" cy="1079690"/>
          </a:xfrm>
        </p:spPr>
        <p:txBody>
          <a:bodyPr>
            <a:normAutofit fontScale="55000" lnSpcReduction="20000"/>
          </a:bodyPr>
          <a:lstStyle/>
          <a:p>
            <a:r>
              <a:rPr lang="en-IN" sz="3300" dirty="0" err="1"/>
              <a:t>Dr.T.YUVAPRIYA</a:t>
            </a:r>
            <a:endParaRPr lang="en-IN" sz="3300" dirty="0"/>
          </a:p>
          <a:p>
            <a:r>
              <a:rPr lang="en-IN" sz="3300" dirty="0"/>
              <a:t>ASSISTANT PROFESSOR</a:t>
            </a:r>
          </a:p>
          <a:p>
            <a:r>
              <a:rPr lang="en-IN" sz="3300" dirty="0"/>
              <a:t>SELECT</a:t>
            </a:r>
          </a:p>
          <a:p>
            <a:endParaRPr lang="en-IN" dirty="0"/>
          </a:p>
        </p:txBody>
      </p:sp>
    </p:spTree>
    <p:extLst>
      <p:ext uri="{BB962C8B-B14F-4D97-AF65-F5344CB8AC3E}">
        <p14:creationId xmlns:p14="http://schemas.microsoft.com/office/powerpoint/2010/main" val="1240361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65A4-6267-78CB-F673-EA38E4A21E95}"/>
              </a:ext>
            </a:extLst>
          </p:cNvPr>
          <p:cNvSpPr>
            <a:spLocks noGrp="1"/>
          </p:cNvSpPr>
          <p:nvPr>
            <p:ph type="title"/>
          </p:nvPr>
        </p:nvSpPr>
        <p:spPr/>
        <p:txBody>
          <a:bodyPr>
            <a:normAutofit/>
          </a:bodyPr>
          <a:lstStyle/>
          <a:p>
            <a:r>
              <a:rPr lang="en-US" dirty="0"/>
              <a:t>Standard symbols for electrical components</a:t>
            </a:r>
            <a:endParaRPr lang="en-IN" dirty="0"/>
          </a:p>
        </p:txBody>
      </p:sp>
      <p:pic>
        <p:nvPicPr>
          <p:cNvPr id="5" name="Picture 4">
            <a:extLst>
              <a:ext uri="{FF2B5EF4-FFF2-40B4-BE49-F238E27FC236}">
                <a16:creationId xmlns:a16="http://schemas.microsoft.com/office/drawing/2014/main" id="{57E8C6C8-8C30-32B5-EE6C-1C655A0E174D}"/>
              </a:ext>
            </a:extLst>
          </p:cNvPr>
          <p:cNvPicPr>
            <a:picLocks noChangeAspect="1"/>
          </p:cNvPicPr>
          <p:nvPr/>
        </p:nvPicPr>
        <p:blipFill>
          <a:blip r:embed="rId2"/>
          <a:stretch>
            <a:fillRect/>
          </a:stretch>
        </p:blipFill>
        <p:spPr>
          <a:xfrm>
            <a:off x="3193426" y="2107096"/>
            <a:ext cx="5171346" cy="3665551"/>
          </a:xfrm>
          <a:prstGeom prst="rect">
            <a:avLst/>
          </a:prstGeom>
        </p:spPr>
      </p:pic>
    </p:spTree>
    <p:extLst>
      <p:ext uri="{BB962C8B-B14F-4D97-AF65-F5344CB8AC3E}">
        <p14:creationId xmlns:p14="http://schemas.microsoft.com/office/powerpoint/2010/main" val="420522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BCA17-BA57-C672-1CB0-910708974913}"/>
              </a:ext>
            </a:extLst>
          </p:cNvPr>
          <p:cNvSpPr>
            <a:spLocks noGrp="1"/>
          </p:cNvSpPr>
          <p:nvPr>
            <p:ph type="title"/>
          </p:nvPr>
        </p:nvSpPr>
        <p:spPr>
          <a:xfrm>
            <a:off x="3020568" y="329184"/>
            <a:ext cx="3611880" cy="587295"/>
          </a:xfrm>
        </p:spPr>
        <p:txBody>
          <a:bodyPr>
            <a:normAutofit/>
          </a:bodyPr>
          <a:lstStyle/>
          <a:p>
            <a:r>
              <a:rPr lang="en-IN" sz="2800" b="1" dirty="0">
                <a:latin typeface="Times New Roman" panose="02020603050405020304" pitchFamily="18" charset="0"/>
                <a:cs typeface="Times New Roman" panose="02020603050405020304" pitchFamily="18" charset="0"/>
              </a:rPr>
              <a:t>SYSTEM OF UNITS</a:t>
            </a:r>
          </a:p>
        </p:txBody>
      </p:sp>
      <p:pic>
        <p:nvPicPr>
          <p:cNvPr id="6" name="Picture 5">
            <a:extLst>
              <a:ext uri="{FF2B5EF4-FFF2-40B4-BE49-F238E27FC236}">
                <a16:creationId xmlns:a16="http://schemas.microsoft.com/office/drawing/2014/main" id="{0722FC62-3EFB-00F6-DF4A-FAB878552B2B}"/>
              </a:ext>
            </a:extLst>
          </p:cNvPr>
          <p:cNvPicPr>
            <a:picLocks noChangeAspect="1"/>
          </p:cNvPicPr>
          <p:nvPr/>
        </p:nvPicPr>
        <p:blipFill>
          <a:blip r:embed="rId2"/>
          <a:stretch>
            <a:fillRect/>
          </a:stretch>
        </p:blipFill>
        <p:spPr>
          <a:xfrm>
            <a:off x="775826" y="2992201"/>
            <a:ext cx="4489483" cy="2195608"/>
          </a:xfrm>
          <a:prstGeom prst="rect">
            <a:avLst/>
          </a:prstGeom>
        </p:spPr>
      </p:pic>
      <p:pic>
        <p:nvPicPr>
          <p:cNvPr id="8" name="Picture 7">
            <a:extLst>
              <a:ext uri="{FF2B5EF4-FFF2-40B4-BE49-F238E27FC236}">
                <a16:creationId xmlns:a16="http://schemas.microsoft.com/office/drawing/2014/main" id="{5A535E56-95DF-E601-922F-0C6D02F8EE8A}"/>
              </a:ext>
            </a:extLst>
          </p:cNvPr>
          <p:cNvPicPr>
            <a:picLocks noChangeAspect="1"/>
          </p:cNvPicPr>
          <p:nvPr/>
        </p:nvPicPr>
        <p:blipFill>
          <a:blip r:embed="rId3"/>
          <a:stretch>
            <a:fillRect/>
          </a:stretch>
        </p:blipFill>
        <p:spPr>
          <a:xfrm>
            <a:off x="5634648" y="2970848"/>
            <a:ext cx="3001263" cy="3887152"/>
          </a:xfrm>
          <a:prstGeom prst="rect">
            <a:avLst/>
          </a:prstGeom>
        </p:spPr>
      </p:pic>
      <p:sp>
        <p:nvSpPr>
          <p:cNvPr id="10" name="TextBox 9">
            <a:extLst>
              <a:ext uri="{FF2B5EF4-FFF2-40B4-BE49-F238E27FC236}">
                <a16:creationId xmlns:a16="http://schemas.microsoft.com/office/drawing/2014/main" id="{FEE09C59-BA51-3D14-D8D8-6455B394E8A7}"/>
              </a:ext>
            </a:extLst>
          </p:cNvPr>
          <p:cNvSpPr txBox="1"/>
          <p:nvPr/>
        </p:nvSpPr>
        <p:spPr>
          <a:xfrm>
            <a:off x="480119" y="1252399"/>
            <a:ext cx="8934225" cy="1631216"/>
          </a:xfrm>
          <a:prstGeom prst="rect">
            <a:avLst/>
          </a:prstGeom>
          <a:noFill/>
        </p:spPr>
        <p:txBody>
          <a:bodyPr wrap="square">
            <a:spAutoFit/>
          </a:bodyPr>
          <a:lstStyle/>
          <a:p>
            <a:pPr marL="285750" indent="-285750" algn="just">
              <a:buFont typeface="Arial" panose="020B0604020202020204" pitchFamily="34" charset="0"/>
              <a:buChar char="•"/>
            </a:pPr>
            <a:r>
              <a:rPr lang="en-US" sz="2000" dirty="0"/>
              <a:t>One great advantage of the SI unit is that it uses prefixes based on the power of 10 to relate larger and smaller units to the basic unit. </a:t>
            </a:r>
          </a:p>
          <a:p>
            <a:pPr marL="285750" indent="-285750" algn="just">
              <a:buFont typeface="Arial" panose="020B0604020202020204" pitchFamily="34" charset="0"/>
              <a:buChar char="•"/>
            </a:pPr>
            <a:r>
              <a:rPr lang="en-US" sz="2000" dirty="0"/>
              <a:t>Table 1.2 shows the SI prefixes and their symbols. </a:t>
            </a:r>
          </a:p>
          <a:p>
            <a:pPr marL="285750" indent="-285750" algn="just">
              <a:buFont typeface="Arial" panose="020B0604020202020204" pitchFamily="34" charset="0"/>
              <a:buChar char="•"/>
            </a:pPr>
            <a:r>
              <a:rPr lang="en-US" sz="2000" dirty="0"/>
              <a:t>For example, the following are expressions of the same distance in meters (m): </a:t>
            </a:r>
            <a:r>
              <a:rPr lang="nn-NO" sz="2000" dirty="0"/>
              <a:t> 600,000,000 mm             600,000 m            600 km</a:t>
            </a:r>
            <a:endParaRPr lang="en-IN" sz="2000" dirty="0"/>
          </a:p>
        </p:txBody>
      </p:sp>
    </p:spTree>
    <p:extLst>
      <p:ext uri="{BB962C8B-B14F-4D97-AF65-F5344CB8AC3E}">
        <p14:creationId xmlns:p14="http://schemas.microsoft.com/office/powerpoint/2010/main" val="79516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DE0B4-3DAC-5EE8-8511-F4E34C95E8B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Charge</a:t>
            </a:r>
            <a:endParaRPr lang="en-IN" dirty="0"/>
          </a:p>
        </p:txBody>
      </p:sp>
      <p:sp>
        <p:nvSpPr>
          <p:cNvPr id="3" name="Content Placeholder 2">
            <a:extLst>
              <a:ext uri="{FF2B5EF4-FFF2-40B4-BE49-F238E27FC236}">
                <a16:creationId xmlns:a16="http://schemas.microsoft.com/office/drawing/2014/main" id="{B4A5773B-EED2-2B15-A08B-B314955FBBF7}"/>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unit of charge is the coulomb (C) where one coulomb is one ampere second. (1 coulomb = 6.24 x 10^18</a:t>
            </a:r>
            <a:r>
              <a:rPr lang="en-US" sz="1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electrons). </a:t>
            </a:r>
          </a:p>
          <a:p>
            <a:pPr algn="just"/>
            <a:r>
              <a:rPr lang="en-US" dirty="0">
                <a:latin typeface="Times New Roman" panose="02020603050405020304" pitchFamily="18" charset="0"/>
                <a:cs typeface="Times New Roman" panose="02020603050405020304" pitchFamily="18" charset="0"/>
              </a:rPr>
              <a:t>The coulomb is defined as the quantity of electricity which flows in a given point in an electric circuit when a current of one ampere is maintained for one second. </a:t>
            </a:r>
          </a:p>
          <a:p>
            <a:pPr algn="just"/>
            <a:r>
              <a:rPr lang="en-US" dirty="0">
                <a:latin typeface="Times New Roman" panose="02020603050405020304" pitchFamily="18" charset="0"/>
                <a:cs typeface="Times New Roman" panose="02020603050405020304" pitchFamily="18" charset="0"/>
              </a:rPr>
              <a:t>Thus, charge, in coulombs Q = It </a:t>
            </a:r>
          </a:p>
          <a:p>
            <a:pPr algn="just"/>
            <a:r>
              <a:rPr lang="en-US" dirty="0">
                <a:latin typeface="Times New Roman" panose="02020603050405020304" pitchFamily="18" charset="0"/>
                <a:cs typeface="Times New Roman" panose="02020603050405020304" pitchFamily="18" charset="0"/>
              </a:rPr>
              <a:t>where I is the current in amperes and t is the time in seconds.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142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97C6C4-0850-C963-6F81-9F0B44F25124}"/>
              </a:ext>
            </a:extLst>
          </p:cNvPr>
          <p:cNvPicPr>
            <a:picLocks noChangeAspect="1"/>
          </p:cNvPicPr>
          <p:nvPr/>
        </p:nvPicPr>
        <p:blipFill>
          <a:blip r:embed="rId2"/>
          <a:stretch>
            <a:fillRect/>
          </a:stretch>
        </p:blipFill>
        <p:spPr>
          <a:xfrm>
            <a:off x="2302904" y="2191697"/>
            <a:ext cx="6022247" cy="2007604"/>
          </a:xfrm>
          <a:prstGeom prst="rect">
            <a:avLst/>
          </a:prstGeom>
        </p:spPr>
      </p:pic>
    </p:spTree>
    <p:extLst>
      <p:ext uri="{BB962C8B-B14F-4D97-AF65-F5344CB8AC3E}">
        <p14:creationId xmlns:p14="http://schemas.microsoft.com/office/powerpoint/2010/main" val="616886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D43A-7866-B383-ED7D-B78C7FCFA7FD}"/>
              </a:ext>
            </a:extLst>
          </p:cNvPr>
          <p:cNvSpPr>
            <a:spLocks noGrp="1"/>
          </p:cNvSpPr>
          <p:nvPr>
            <p:ph type="title"/>
          </p:nvPr>
        </p:nvSpPr>
        <p:spPr/>
        <p:txBody>
          <a:bodyPr/>
          <a:lstStyle/>
          <a:p>
            <a:r>
              <a:rPr lang="en-IN" dirty="0"/>
              <a:t>CURRENT</a:t>
            </a:r>
          </a:p>
        </p:txBody>
      </p:sp>
      <p:sp>
        <p:nvSpPr>
          <p:cNvPr id="3" name="Content Placeholder 2">
            <a:extLst>
              <a:ext uri="{FF2B5EF4-FFF2-40B4-BE49-F238E27FC236}">
                <a16:creationId xmlns:a16="http://schemas.microsoft.com/office/drawing/2014/main" id="{D89246F1-92BA-BCBE-579C-6862177A8A69}"/>
              </a:ext>
            </a:extLst>
          </p:cNvPr>
          <p:cNvSpPr>
            <a:spLocks noGrp="1"/>
          </p:cNvSpPr>
          <p:nvPr>
            <p:ph idx="1"/>
          </p:nvPr>
        </p:nvSpPr>
        <p:spPr/>
        <p:txBody>
          <a:bodyPr>
            <a:normAutofit/>
          </a:bodyPr>
          <a:lstStyle/>
          <a:p>
            <a:pPr algn="just"/>
            <a:r>
              <a:rPr lang="en-US" dirty="0"/>
              <a:t>When a conducting wire (consisting of several atoms) is connected to a battery (a source of electromotive force), the charges are compelled to move; </a:t>
            </a:r>
          </a:p>
          <a:p>
            <a:pPr algn="just"/>
            <a:r>
              <a:rPr lang="en-US" dirty="0"/>
              <a:t>positive charges move in one direction while negative charges move in the opposite direction.</a:t>
            </a:r>
          </a:p>
          <a:p>
            <a:pPr algn="just"/>
            <a:r>
              <a:rPr lang="en-US" dirty="0"/>
              <a:t> This motion of charges creates electric current. It is conventional to take the current flow as the movement of positive charges. </a:t>
            </a:r>
          </a:p>
          <a:p>
            <a:pPr algn="just"/>
            <a:r>
              <a:rPr lang="en-US" dirty="0"/>
              <a:t>That is, opposite to the flow of negative charges, as Fig. 1.3 illustrates.</a:t>
            </a:r>
          </a:p>
        </p:txBody>
      </p:sp>
    </p:spTree>
    <p:extLst>
      <p:ext uri="{BB962C8B-B14F-4D97-AF65-F5344CB8AC3E}">
        <p14:creationId xmlns:p14="http://schemas.microsoft.com/office/powerpoint/2010/main" val="777091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10B733-749D-C89B-CCFB-04B2C89120D3}"/>
              </a:ext>
            </a:extLst>
          </p:cNvPr>
          <p:cNvSpPr>
            <a:spLocks noGrp="1"/>
          </p:cNvSpPr>
          <p:nvPr>
            <p:ph idx="1"/>
          </p:nvPr>
        </p:nvSpPr>
        <p:spPr>
          <a:xfrm>
            <a:off x="581918" y="737306"/>
            <a:ext cx="8596668" cy="2268287"/>
          </a:xfrm>
        </p:spPr>
        <p:txBody>
          <a:bodyPr/>
          <a:lstStyle/>
          <a:p>
            <a:pPr algn="just"/>
            <a:r>
              <a:rPr lang="en-US" dirty="0"/>
              <a:t>This convention was introduced by Benjamin Franklin (1706–1790), the American scientist and inventor.</a:t>
            </a:r>
          </a:p>
          <a:p>
            <a:pPr algn="just"/>
            <a:r>
              <a:rPr lang="en-US" dirty="0"/>
              <a:t> Although we now know that current in metallic conductors is due to negatively charged electrons, we will follow the universally accepted convention that current is the net flow of positive charges.</a:t>
            </a:r>
          </a:p>
          <a:p>
            <a:pPr algn="just"/>
            <a:r>
              <a:rPr lang="en-US" dirty="0"/>
              <a:t> </a:t>
            </a:r>
            <a:r>
              <a:rPr lang="en-US" b="1" dirty="0">
                <a:solidFill>
                  <a:srgbClr val="FF0000"/>
                </a:solidFill>
              </a:rPr>
              <a:t>Thus, Electric current is the time rate of change of charge, measured in amperes (A)</a:t>
            </a:r>
            <a:endParaRPr lang="en-IN" b="1" dirty="0">
              <a:solidFill>
                <a:srgbClr val="FF0000"/>
              </a:solidFill>
            </a:endParaRPr>
          </a:p>
          <a:p>
            <a:pPr algn="just"/>
            <a:endParaRPr lang="en-IN" dirty="0"/>
          </a:p>
        </p:txBody>
      </p:sp>
      <p:pic>
        <p:nvPicPr>
          <p:cNvPr id="5" name="Picture 4">
            <a:extLst>
              <a:ext uri="{FF2B5EF4-FFF2-40B4-BE49-F238E27FC236}">
                <a16:creationId xmlns:a16="http://schemas.microsoft.com/office/drawing/2014/main" id="{892AA7CA-AA77-AAD2-D78C-21FFDC68F235}"/>
              </a:ext>
            </a:extLst>
          </p:cNvPr>
          <p:cNvPicPr>
            <a:picLocks noChangeAspect="1"/>
          </p:cNvPicPr>
          <p:nvPr/>
        </p:nvPicPr>
        <p:blipFill>
          <a:blip r:embed="rId2"/>
          <a:stretch>
            <a:fillRect/>
          </a:stretch>
        </p:blipFill>
        <p:spPr>
          <a:xfrm>
            <a:off x="3321561" y="3326848"/>
            <a:ext cx="3500658" cy="2334481"/>
          </a:xfrm>
          <a:prstGeom prst="rect">
            <a:avLst/>
          </a:prstGeom>
        </p:spPr>
      </p:pic>
    </p:spTree>
    <p:extLst>
      <p:ext uri="{BB962C8B-B14F-4D97-AF65-F5344CB8AC3E}">
        <p14:creationId xmlns:p14="http://schemas.microsoft.com/office/powerpoint/2010/main" val="327682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EB1FC-6B8F-EF9F-0B01-DD5BB685A533}"/>
              </a:ext>
            </a:extLst>
          </p:cNvPr>
          <p:cNvSpPr>
            <a:spLocks noGrp="1"/>
          </p:cNvSpPr>
          <p:nvPr>
            <p:ph type="title"/>
          </p:nvPr>
        </p:nvSpPr>
        <p:spPr/>
        <p:txBody>
          <a:bodyPr/>
          <a:lstStyle/>
          <a:p>
            <a:r>
              <a:rPr lang="en-IN" dirty="0"/>
              <a:t>DC CURRENT</a:t>
            </a:r>
          </a:p>
        </p:txBody>
      </p:sp>
      <p:sp>
        <p:nvSpPr>
          <p:cNvPr id="3" name="Content Placeholder 2">
            <a:extLst>
              <a:ext uri="{FF2B5EF4-FFF2-40B4-BE49-F238E27FC236}">
                <a16:creationId xmlns:a16="http://schemas.microsoft.com/office/drawing/2014/main" id="{23DC7A49-5579-707C-3795-7A9C36D6A7CC}"/>
              </a:ext>
            </a:extLst>
          </p:cNvPr>
          <p:cNvSpPr>
            <a:spLocks noGrp="1"/>
          </p:cNvSpPr>
          <p:nvPr>
            <p:ph idx="1"/>
          </p:nvPr>
        </p:nvSpPr>
        <p:spPr/>
        <p:txBody>
          <a:bodyPr/>
          <a:lstStyle/>
          <a:p>
            <a:r>
              <a:rPr lang="en-US" dirty="0"/>
              <a:t>If the current does not change with time, but remains constant, we call it a direct current (dc). </a:t>
            </a:r>
          </a:p>
          <a:p>
            <a:r>
              <a:rPr lang="en-US" dirty="0"/>
              <a:t>A direct current (dc) is a current that remains constant with time.</a:t>
            </a:r>
          </a:p>
          <a:p>
            <a:r>
              <a:rPr lang="en-US" dirty="0"/>
              <a:t>By convention the symbol I is used to represent such a constant current</a:t>
            </a:r>
            <a:endParaRPr lang="en-IN" dirty="0"/>
          </a:p>
        </p:txBody>
      </p:sp>
      <p:pic>
        <p:nvPicPr>
          <p:cNvPr id="5" name="Picture 4">
            <a:extLst>
              <a:ext uri="{FF2B5EF4-FFF2-40B4-BE49-F238E27FC236}">
                <a16:creationId xmlns:a16="http://schemas.microsoft.com/office/drawing/2014/main" id="{24ED4C67-185C-0CE3-7BA5-7A2ECEC2477D}"/>
              </a:ext>
            </a:extLst>
          </p:cNvPr>
          <p:cNvPicPr>
            <a:picLocks noChangeAspect="1"/>
          </p:cNvPicPr>
          <p:nvPr/>
        </p:nvPicPr>
        <p:blipFill>
          <a:blip r:embed="rId2"/>
          <a:stretch>
            <a:fillRect/>
          </a:stretch>
        </p:blipFill>
        <p:spPr>
          <a:xfrm>
            <a:off x="3152773" y="3886962"/>
            <a:ext cx="2643728" cy="2060613"/>
          </a:xfrm>
          <a:prstGeom prst="rect">
            <a:avLst/>
          </a:prstGeom>
        </p:spPr>
      </p:pic>
    </p:spTree>
    <p:extLst>
      <p:ext uri="{BB962C8B-B14F-4D97-AF65-F5344CB8AC3E}">
        <p14:creationId xmlns:p14="http://schemas.microsoft.com/office/powerpoint/2010/main" val="2604317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F802-FBE8-45D7-D70D-3C6F933047BB}"/>
              </a:ext>
            </a:extLst>
          </p:cNvPr>
          <p:cNvSpPr>
            <a:spLocks noGrp="1"/>
          </p:cNvSpPr>
          <p:nvPr>
            <p:ph type="title"/>
          </p:nvPr>
        </p:nvSpPr>
        <p:spPr/>
        <p:txBody>
          <a:bodyPr/>
          <a:lstStyle/>
          <a:p>
            <a:r>
              <a:rPr lang="en-IN" dirty="0"/>
              <a:t>AC CURRENT</a:t>
            </a:r>
          </a:p>
        </p:txBody>
      </p:sp>
      <p:sp>
        <p:nvSpPr>
          <p:cNvPr id="3" name="Content Placeholder 2">
            <a:extLst>
              <a:ext uri="{FF2B5EF4-FFF2-40B4-BE49-F238E27FC236}">
                <a16:creationId xmlns:a16="http://schemas.microsoft.com/office/drawing/2014/main" id="{C121E4C5-21F9-9619-71D2-B459F56E73D7}"/>
              </a:ext>
            </a:extLst>
          </p:cNvPr>
          <p:cNvSpPr>
            <a:spLocks noGrp="1"/>
          </p:cNvSpPr>
          <p:nvPr>
            <p:ph idx="1"/>
          </p:nvPr>
        </p:nvSpPr>
        <p:spPr>
          <a:xfrm>
            <a:off x="677334" y="1548559"/>
            <a:ext cx="8596668" cy="1648086"/>
          </a:xfrm>
        </p:spPr>
        <p:txBody>
          <a:bodyPr>
            <a:normAutofit fontScale="85000" lnSpcReduction="10000"/>
          </a:bodyPr>
          <a:lstStyle/>
          <a:p>
            <a:pPr algn="just"/>
            <a:r>
              <a:rPr lang="en-US" dirty="0"/>
              <a:t>A time-varying current is represented by the symbol </a:t>
            </a:r>
            <a:r>
              <a:rPr lang="en-US" dirty="0" err="1"/>
              <a:t>i</a:t>
            </a:r>
            <a:r>
              <a:rPr lang="en-US" dirty="0"/>
              <a:t>. </a:t>
            </a:r>
          </a:p>
          <a:p>
            <a:pPr algn="just"/>
            <a:r>
              <a:rPr lang="en-US" dirty="0"/>
              <a:t>A common form of time-varying current is the sinusoidal current or alternating current (ac). </a:t>
            </a:r>
          </a:p>
          <a:p>
            <a:pPr algn="just"/>
            <a:r>
              <a:rPr lang="en-US" b="1" dirty="0">
                <a:solidFill>
                  <a:srgbClr val="FF0000"/>
                </a:solidFill>
              </a:rPr>
              <a:t>An alternating current (ac) is a current that varies sinusoidally with time.</a:t>
            </a:r>
          </a:p>
          <a:p>
            <a:pPr algn="just"/>
            <a:r>
              <a:rPr lang="en-US" dirty="0"/>
              <a:t>Such current is used in your household to run the air conditioner, refrigerator, washing machine, and other electric appliances.</a:t>
            </a:r>
            <a:endParaRPr lang="en-IN" b="1" dirty="0">
              <a:solidFill>
                <a:srgbClr val="FF0000"/>
              </a:solidFill>
            </a:endParaRPr>
          </a:p>
        </p:txBody>
      </p:sp>
      <p:pic>
        <p:nvPicPr>
          <p:cNvPr id="5" name="Picture 4">
            <a:extLst>
              <a:ext uri="{FF2B5EF4-FFF2-40B4-BE49-F238E27FC236}">
                <a16:creationId xmlns:a16="http://schemas.microsoft.com/office/drawing/2014/main" id="{6B659A61-FE23-2F07-AA52-AA281FF69175}"/>
              </a:ext>
            </a:extLst>
          </p:cNvPr>
          <p:cNvPicPr>
            <a:picLocks noChangeAspect="1"/>
          </p:cNvPicPr>
          <p:nvPr/>
        </p:nvPicPr>
        <p:blipFill>
          <a:blip r:embed="rId2"/>
          <a:stretch>
            <a:fillRect/>
          </a:stretch>
        </p:blipFill>
        <p:spPr>
          <a:xfrm>
            <a:off x="3629611" y="3269974"/>
            <a:ext cx="2692113" cy="2287988"/>
          </a:xfrm>
          <a:prstGeom prst="rect">
            <a:avLst/>
          </a:prstGeom>
        </p:spPr>
      </p:pic>
    </p:spTree>
    <p:extLst>
      <p:ext uri="{BB962C8B-B14F-4D97-AF65-F5344CB8AC3E}">
        <p14:creationId xmlns:p14="http://schemas.microsoft.com/office/powerpoint/2010/main" val="2339877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26FC-5634-CE3A-1479-092F2462E7F6}"/>
              </a:ext>
            </a:extLst>
          </p:cNvPr>
          <p:cNvSpPr>
            <a:spLocks noGrp="1"/>
          </p:cNvSpPr>
          <p:nvPr>
            <p:ph type="title"/>
          </p:nvPr>
        </p:nvSpPr>
        <p:spPr/>
        <p:txBody>
          <a:bodyPr/>
          <a:lstStyle/>
          <a:p>
            <a:r>
              <a:rPr lang="en-IN" dirty="0"/>
              <a:t>Voltage</a:t>
            </a:r>
          </a:p>
        </p:txBody>
      </p:sp>
      <p:sp>
        <p:nvSpPr>
          <p:cNvPr id="3" name="Content Placeholder 2">
            <a:extLst>
              <a:ext uri="{FF2B5EF4-FFF2-40B4-BE49-F238E27FC236}">
                <a16:creationId xmlns:a16="http://schemas.microsoft.com/office/drawing/2014/main" id="{75F4AD0F-B7D5-25EA-BCAF-07BF9351E022}"/>
              </a:ext>
            </a:extLst>
          </p:cNvPr>
          <p:cNvSpPr>
            <a:spLocks noGrp="1"/>
          </p:cNvSpPr>
          <p:nvPr>
            <p:ph idx="1"/>
          </p:nvPr>
        </p:nvSpPr>
        <p:spPr>
          <a:xfrm>
            <a:off x="677334" y="1792397"/>
            <a:ext cx="8596668" cy="2588772"/>
          </a:xfrm>
        </p:spPr>
        <p:txBody>
          <a:bodyPr/>
          <a:lstStyle/>
          <a:p>
            <a:pPr algn="just"/>
            <a:r>
              <a:rPr lang="en-US" dirty="0"/>
              <a:t>To move the electron in a conductor in a particular direction requires some work or energy transfer. </a:t>
            </a:r>
          </a:p>
          <a:p>
            <a:pPr algn="just"/>
            <a:r>
              <a:rPr lang="en-US" dirty="0"/>
              <a:t>This work is performed by an external electromotive force (emf), typically represented by the battery in Fig. 1.3.</a:t>
            </a:r>
          </a:p>
          <a:p>
            <a:pPr algn="just"/>
            <a:r>
              <a:rPr lang="en-US" dirty="0"/>
              <a:t> This emf is also known as voltage or potential difference. </a:t>
            </a:r>
          </a:p>
          <a:p>
            <a:pPr algn="just"/>
            <a:r>
              <a:rPr lang="en-US" b="1" dirty="0">
                <a:solidFill>
                  <a:srgbClr val="FF0000"/>
                </a:solidFill>
              </a:rPr>
              <a:t>Voltage (or potential difference) is the energy required to move a unit charge through an element, measured in volts (V).</a:t>
            </a:r>
            <a:endParaRPr lang="en-IN" b="1" dirty="0">
              <a:solidFill>
                <a:srgbClr val="FF0000"/>
              </a:solidFill>
            </a:endParaRPr>
          </a:p>
        </p:txBody>
      </p:sp>
      <p:pic>
        <p:nvPicPr>
          <p:cNvPr id="5" name="Picture 4">
            <a:extLst>
              <a:ext uri="{FF2B5EF4-FFF2-40B4-BE49-F238E27FC236}">
                <a16:creationId xmlns:a16="http://schemas.microsoft.com/office/drawing/2014/main" id="{30837BC4-CC5A-A5E8-48AB-2A229B1E2096}"/>
              </a:ext>
            </a:extLst>
          </p:cNvPr>
          <p:cNvPicPr>
            <a:picLocks noChangeAspect="1"/>
          </p:cNvPicPr>
          <p:nvPr/>
        </p:nvPicPr>
        <p:blipFill>
          <a:blip r:embed="rId2"/>
          <a:stretch>
            <a:fillRect/>
          </a:stretch>
        </p:blipFill>
        <p:spPr>
          <a:xfrm>
            <a:off x="2926080" y="4603806"/>
            <a:ext cx="2806810" cy="1667746"/>
          </a:xfrm>
          <a:prstGeom prst="rect">
            <a:avLst/>
          </a:prstGeom>
        </p:spPr>
      </p:pic>
    </p:spTree>
    <p:extLst>
      <p:ext uri="{BB962C8B-B14F-4D97-AF65-F5344CB8AC3E}">
        <p14:creationId xmlns:p14="http://schemas.microsoft.com/office/powerpoint/2010/main" val="879647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78D82-2F7E-F84E-ED6C-53E291341BCD}"/>
              </a:ext>
            </a:extLst>
          </p:cNvPr>
          <p:cNvSpPr>
            <a:spLocks noGrp="1"/>
          </p:cNvSpPr>
          <p:nvPr>
            <p:ph type="title"/>
          </p:nvPr>
        </p:nvSpPr>
        <p:spPr>
          <a:xfrm>
            <a:off x="4534546" y="681037"/>
            <a:ext cx="1997990" cy="729793"/>
          </a:xfrm>
        </p:spPr>
        <p:txBody>
          <a:bodyPr>
            <a:normAutofit/>
          </a:bodyPr>
          <a:lstStyle/>
          <a:p>
            <a:r>
              <a:rPr lang="en-IN" b="1" dirty="0"/>
              <a:t>Force</a:t>
            </a:r>
          </a:p>
        </p:txBody>
      </p:sp>
      <p:sp>
        <p:nvSpPr>
          <p:cNvPr id="3" name="Content Placeholder 2">
            <a:extLst>
              <a:ext uri="{FF2B5EF4-FFF2-40B4-BE49-F238E27FC236}">
                <a16:creationId xmlns:a16="http://schemas.microsoft.com/office/drawing/2014/main" id="{DB693B9E-40A3-789B-0860-441D946064F5}"/>
              </a:ext>
            </a:extLst>
          </p:cNvPr>
          <p:cNvSpPr>
            <a:spLocks noGrp="1"/>
          </p:cNvSpPr>
          <p:nvPr>
            <p:ph idx="1"/>
          </p:nvPr>
        </p:nvSpPr>
        <p:spPr>
          <a:xfrm>
            <a:off x="838200" y="1964841"/>
            <a:ext cx="10515600" cy="3410241"/>
          </a:xfrm>
        </p:spPr>
        <p:txBody>
          <a:bodyPr/>
          <a:lstStyle/>
          <a:p>
            <a:pPr algn="just"/>
            <a:r>
              <a:rPr lang="en-US" dirty="0">
                <a:latin typeface="Times New Roman" panose="02020603050405020304" pitchFamily="18" charset="0"/>
                <a:cs typeface="Times New Roman" panose="02020603050405020304" pitchFamily="18" charset="0"/>
              </a:rPr>
              <a:t>The unit of force is the newton (N) where one newton is one kilogram </a:t>
            </a:r>
            <a:r>
              <a:rPr lang="en-US" dirty="0" err="1">
                <a:latin typeface="Times New Roman" panose="02020603050405020304" pitchFamily="18" charset="0"/>
                <a:cs typeface="Times New Roman" panose="02020603050405020304" pitchFamily="18" charset="0"/>
              </a:rPr>
              <a:t>metre</a:t>
            </a:r>
            <a:r>
              <a:rPr lang="en-US" dirty="0">
                <a:latin typeface="Times New Roman" panose="02020603050405020304" pitchFamily="18" charset="0"/>
                <a:cs typeface="Times New Roman" panose="02020603050405020304" pitchFamily="18" charset="0"/>
              </a:rPr>
              <a:t> per second squared. </a:t>
            </a:r>
          </a:p>
          <a:p>
            <a:pPr algn="just"/>
            <a:r>
              <a:rPr lang="en-US" dirty="0">
                <a:latin typeface="Times New Roman" panose="02020603050405020304" pitchFamily="18" charset="0"/>
                <a:cs typeface="Times New Roman" panose="02020603050405020304" pitchFamily="18" charset="0"/>
              </a:rPr>
              <a:t>The newton is defined as the force which, when applied to a mass of one kilogram, gives it an acceleration of one </a:t>
            </a:r>
            <a:r>
              <a:rPr lang="en-US" dirty="0" err="1">
                <a:latin typeface="Times New Roman" panose="02020603050405020304" pitchFamily="18" charset="0"/>
                <a:cs typeface="Times New Roman" panose="02020603050405020304" pitchFamily="18" charset="0"/>
              </a:rPr>
              <a:t>metre</a:t>
            </a:r>
            <a:r>
              <a:rPr lang="en-US" dirty="0">
                <a:latin typeface="Times New Roman" panose="02020603050405020304" pitchFamily="18" charset="0"/>
                <a:cs typeface="Times New Roman" panose="02020603050405020304" pitchFamily="18" charset="0"/>
              </a:rPr>
              <a:t> per second squared. </a:t>
            </a:r>
          </a:p>
          <a:p>
            <a:pPr algn="just"/>
            <a:r>
              <a:rPr lang="en-US" dirty="0">
                <a:latin typeface="Times New Roman" panose="02020603050405020304" pitchFamily="18" charset="0"/>
                <a:cs typeface="Times New Roman" panose="02020603050405020304" pitchFamily="18" charset="0"/>
              </a:rPr>
              <a:t>Thus, force, in newtons F = ma where m is the mass in kilograms and a is the acceleration in </a:t>
            </a:r>
            <a:r>
              <a:rPr lang="en-US" dirty="0" err="1">
                <a:latin typeface="Times New Roman" panose="02020603050405020304" pitchFamily="18" charset="0"/>
                <a:cs typeface="Times New Roman" panose="02020603050405020304" pitchFamily="18" charset="0"/>
              </a:rPr>
              <a:t>metres</a:t>
            </a:r>
            <a:r>
              <a:rPr lang="en-US" dirty="0">
                <a:latin typeface="Times New Roman" panose="02020603050405020304" pitchFamily="18" charset="0"/>
                <a:cs typeface="Times New Roman" panose="02020603050405020304" pitchFamily="18" charset="0"/>
              </a:rPr>
              <a:t> per second squared. </a:t>
            </a:r>
          </a:p>
          <a:p>
            <a:pPr algn="just"/>
            <a:r>
              <a:rPr lang="en-US" dirty="0">
                <a:latin typeface="Times New Roman" panose="02020603050405020304" pitchFamily="18" charset="0"/>
                <a:cs typeface="Times New Roman" panose="02020603050405020304" pitchFamily="18" charset="0"/>
              </a:rPr>
              <a:t>Gravitational force, or weight, is mg, where g = 9.81 m/s^2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2438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9D8D3-1632-E705-7219-5CFCBEEE8ED0}"/>
              </a:ext>
            </a:extLst>
          </p:cNvPr>
          <p:cNvSpPr>
            <a:spLocks noGrp="1"/>
          </p:cNvSpPr>
          <p:nvPr>
            <p:ph type="title"/>
          </p:nvPr>
        </p:nvSpPr>
        <p:spPr/>
        <p:txBody>
          <a:bodyPr>
            <a:normAutofit/>
          </a:bodyPr>
          <a:lstStyle/>
          <a:p>
            <a:r>
              <a:rPr lang="en-US" sz="3200" b="1" dirty="0"/>
              <a:t>EEE1019-Foundations of Electrical and Electronics Engineering</a:t>
            </a:r>
            <a:endParaRPr lang="en-IN" sz="3200" b="1" dirty="0"/>
          </a:p>
        </p:txBody>
      </p:sp>
      <p:sp>
        <p:nvSpPr>
          <p:cNvPr id="3" name="Content Placeholder 2">
            <a:extLst>
              <a:ext uri="{FF2B5EF4-FFF2-40B4-BE49-F238E27FC236}">
                <a16:creationId xmlns:a16="http://schemas.microsoft.com/office/drawing/2014/main" id="{3CFA10A5-A246-4220-AD5E-E4A6C7274213}"/>
              </a:ext>
            </a:extLst>
          </p:cNvPr>
          <p:cNvSpPr>
            <a:spLocks noGrp="1"/>
          </p:cNvSpPr>
          <p:nvPr>
            <p:ph idx="1"/>
          </p:nvPr>
        </p:nvSpPr>
        <p:spPr/>
        <p:txBody>
          <a:bodyPr/>
          <a:lstStyle/>
          <a:p>
            <a:r>
              <a:rPr lang="en-IN" b="1" dirty="0"/>
              <a:t>COURSE OBJECTIVES</a:t>
            </a:r>
          </a:p>
          <a:p>
            <a:pPr marL="0" indent="0">
              <a:buNone/>
            </a:pPr>
            <a:r>
              <a:rPr lang="en-US" dirty="0"/>
              <a:t>1.To teach the simple problem of DC and AC circuits. </a:t>
            </a:r>
          </a:p>
          <a:p>
            <a:pPr marL="0" indent="0">
              <a:buNone/>
            </a:pPr>
            <a:r>
              <a:rPr lang="en-US" dirty="0"/>
              <a:t>2.To provide the knowledge of digital systems. </a:t>
            </a:r>
          </a:p>
          <a:p>
            <a:pPr marL="0" indent="0">
              <a:buNone/>
            </a:pPr>
            <a:r>
              <a:rPr lang="en-US" dirty="0"/>
              <a:t>3.To study the important concepts of electronics.</a:t>
            </a:r>
            <a:endParaRPr lang="en-IN" dirty="0"/>
          </a:p>
        </p:txBody>
      </p:sp>
    </p:spTree>
    <p:extLst>
      <p:ext uri="{BB962C8B-B14F-4D97-AF65-F5344CB8AC3E}">
        <p14:creationId xmlns:p14="http://schemas.microsoft.com/office/powerpoint/2010/main" val="2247828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7CA0F5-7F3D-9C19-7C15-A57E7EEF45D1}"/>
              </a:ext>
            </a:extLst>
          </p:cNvPr>
          <p:cNvPicPr>
            <a:picLocks noChangeAspect="1"/>
          </p:cNvPicPr>
          <p:nvPr/>
        </p:nvPicPr>
        <p:blipFill>
          <a:blip r:embed="rId2"/>
          <a:stretch>
            <a:fillRect/>
          </a:stretch>
        </p:blipFill>
        <p:spPr>
          <a:xfrm>
            <a:off x="1366009" y="353023"/>
            <a:ext cx="7890050" cy="4505223"/>
          </a:xfrm>
          <a:prstGeom prst="rect">
            <a:avLst/>
          </a:prstGeom>
        </p:spPr>
      </p:pic>
    </p:spTree>
    <p:extLst>
      <p:ext uri="{BB962C8B-B14F-4D97-AF65-F5344CB8AC3E}">
        <p14:creationId xmlns:p14="http://schemas.microsoft.com/office/powerpoint/2010/main" val="1072880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4981-8190-947C-ACE9-9A30543BDF20}"/>
              </a:ext>
            </a:extLst>
          </p:cNvPr>
          <p:cNvSpPr>
            <a:spLocks noGrp="1"/>
          </p:cNvSpPr>
          <p:nvPr>
            <p:ph type="title"/>
          </p:nvPr>
        </p:nvSpPr>
        <p:spPr/>
        <p:txBody>
          <a:bodyPr/>
          <a:lstStyle/>
          <a:p>
            <a:r>
              <a:rPr lang="en-US" b="1" dirty="0"/>
              <a:t>WORK</a:t>
            </a:r>
            <a:endParaRPr lang="en-IN" b="1" dirty="0"/>
          </a:p>
        </p:txBody>
      </p:sp>
      <p:sp>
        <p:nvSpPr>
          <p:cNvPr id="3" name="Content Placeholder 2">
            <a:extLst>
              <a:ext uri="{FF2B5EF4-FFF2-40B4-BE49-F238E27FC236}">
                <a16:creationId xmlns:a16="http://schemas.microsoft.com/office/drawing/2014/main" id="{783F301F-6204-545F-FAD8-0BA0C905D3F5}"/>
              </a:ext>
            </a:extLst>
          </p:cNvPr>
          <p:cNvSpPr>
            <a:spLocks noGrp="1"/>
          </p:cNvSpPr>
          <p:nvPr>
            <p:ph idx="1"/>
          </p:nvPr>
        </p:nvSpPr>
        <p:spPr/>
        <p:txBody>
          <a:bodyPr>
            <a:normAutofit/>
          </a:bodyPr>
          <a:lstStyle/>
          <a:p>
            <a:pPr algn="just"/>
            <a:r>
              <a:rPr lang="en-US" dirty="0"/>
              <a:t>The unit of work or energy is the joule (J) where one joule is one newton </a:t>
            </a:r>
            <a:r>
              <a:rPr lang="en-US" dirty="0" err="1"/>
              <a:t>metre</a:t>
            </a:r>
            <a:r>
              <a:rPr lang="en-US" dirty="0"/>
              <a:t>. </a:t>
            </a:r>
          </a:p>
          <a:p>
            <a:pPr algn="just"/>
            <a:r>
              <a:rPr lang="en-US" dirty="0"/>
              <a:t>The joule is defined as the work done or energy transferred when a force of one newton is exerted through a distance of one </a:t>
            </a:r>
            <a:r>
              <a:rPr lang="en-US" dirty="0" err="1"/>
              <a:t>metre</a:t>
            </a:r>
            <a:r>
              <a:rPr lang="en-US" dirty="0"/>
              <a:t> in the direction of the force. </a:t>
            </a:r>
          </a:p>
          <a:p>
            <a:pPr algn="just"/>
            <a:r>
              <a:rPr lang="en-US" dirty="0"/>
              <a:t>Thus work done on a body, in joules W = Fs where F is the force in newtons and s is the distance in </a:t>
            </a:r>
            <a:r>
              <a:rPr lang="en-US" dirty="0" err="1"/>
              <a:t>metres</a:t>
            </a:r>
            <a:r>
              <a:rPr lang="en-US" dirty="0"/>
              <a:t> moved by the body in the direction of the force.</a:t>
            </a:r>
          </a:p>
          <a:p>
            <a:pPr algn="just"/>
            <a:r>
              <a:rPr lang="en-US" dirty="0"/>
              <a:t> Energy is the capacity for doing work</a:t>
            </a:r>
            <a:endParaRPr lang="en-IN" dirty="0"/>
          </a:p>
        </p:txBody>
      </p:sp>
    </p:spTree>
    <p:extLst>
      <p:ext uri="{BB962C8B-B14F-4D97-AF65-F5344CB8AC3E}">
        <p14:creationId xmlns:p14="http://schemas.microsoft.com/office/powerpoint/2010/main" val="1772374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06F2-22F5-15A1-6E90-C8944ECCE781}"/>
              </a:ext>
            </a:extLst>
          </p:cNvPr>
          <p:cNvSpPr>
            <a:spLocks noGrp="1"/>
          </p:cNvSpPr>
          <p:nvPr>
            <p:ph type="title"/>
          </p:nvPr>
        </p:nvSpPr>
        <p:spPr/>
        <p:txBody>
          <a:bodyPr/>
          <a:lstStyle/>
          <a:p>
            <a:r>
              <a:rPr lang="en-US" dirty="0"/>
              <a:t> </a:t>
            </a:r>
            <a:r>
              <a:rPr lang="en-US" b="1" dirty="0"/>
              <a:t>POWER </a:t>
            </a:r>
            <a:endParaRPr lang="en-IN" b="1" dirty="0"/>
          </a:p>
        </p:txBody>
      </p:sp>
      <p:sp>
        <p:nvSpPr>
          <p:cNvPr id="3" name="Content Placeholder 2">
            <a:extLst>
              <a:ext uri="{FF2B5EF4-FFF2-40B4-BE49-F238E27FC236}">
                <a16:creationId xmlns:a16="http://schemas.microsoft.com/office/drawing/2014/main" id="{E0ED2418-F420-5D10-F5D7-DB201604EC68}"/>
              </a:ext>
            </a:extLst>
          </p:cNvPr>
          <p:cNvSpPr>
            <a:spLocks noGrp="1"/>
          </p:cNvSpPr>
          <p:nvPr>
            <p:ph idx="1"/>
          </p:nvPr>
        </p:nvSpPr>
        <p:spPr/>
        <p:txBody>
          <a:bodyPr/>
          <a:lstStyle/>
          <a:p>
            <a:r>
              <a:rPr lang="en-US" dirty="0"/>
              <a:t>The unit of power is the watt (W) where one watt is one joule per second. </a:t>
            </a:r>
          </a:p>
          <a:p>
            <a:r>
              <a:rPr lang="en-US" dirty="0"/>
              <a:t>Power is defined as the rate of doing work or transferring energy. </a:t>
            </a:r>
          </a:p>
          <a:p>
            <a:r>
              <a:rPr lang="en-US" dirty="0"/>
              <a:t>Thus, power in watts, P = W/t where W is the work done or energy transferred in joules and t is the time in seconds. </a:t>
            </a:r>
          </a:p>
          <a:p>
            <a:r>
              <a:rPr lang="en-US" dirty="0"/>
              <a:t>Thus energy, in joules, W = Pt</a:t>
            </a:r>
            <a:endParaRPr lang="en-IN" dirty="0"/>
          </a:p>
        </p:txBody>
      </p:sp>
    </p:spTree>
    <p:extLst>
      <p:ext uri="{BB962C8B-B14F-4D97-AF65-F5344CB8AC3E}">
        <p14:creationId xmlns:p14="http://schemas.microsoft.com/office/powerpoint/2010/main" val="147593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A33B7B-6A9D-97D2-3FF9-4AF48EAB4766}"/>
              </a:ext>
            </a:extLst>
          </p:cNvPr>
          <p:cNvPicPr>
            <a:picLocks noChangeAspect="1"/>
          </p:cNvPicPr>
          <p:nvPr/>
        </p:nvPicPr>
        <p:blipFill>
          <a:blip r:embed="rId2"/>
          <a:stretch>
            <a:fillRect/>
          </a:stretch>
        </p:blipFill>
        <p:spPr>
          <a:xfrm>
            <a:off x="2131018" y="549195"/>
            <a:ext cx="6331056" cy="4851963"/>
          </a:xfrm>
          <a:prstGeom prst="rect">
            <a:avLst/>
          </a:prstGeom>
        </p:spPr>
      </p:pic>
    </p:spTree>
    <p:extLst>
      <p:ext uri="{BB962C8B-B14F-4D97-AF65-F5344CB8AC3E}">
        <p14:creationId xmlns:p14="http://schemas.microsoft.com/office/powerpoint/2010/main" val="8924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EA94-872C-D9AD-5150-7D6435E86051}"/>
              </a:ext>
            </a:extLst>
          </p:cNvPr>
          <p:cNvSpPr>
            <a:spLocks noGrp="1"/>
          </p:cNvSpPr>
          <p:nvPr>
            <p:ph type="title"/>
          </p:nvPr>
        </p:nvSpPr>
        <p:spPr/>
        <p:txBody>
          <a:bodyPr/>
          <a:lstStyle/>
          <a:p>
            <a:r>
              <a:rPr lang="en-IN" dirty="0"/>
              <a:t>Circuit Elements</a:t>
            </a:r>
          </a:p>
        </p:txBody>
      </p:sp>
      <p:sp>
        <p:nvSpPr>
          <p:cNvPr id="3" name="Content Placeholder 2">
            <a:extLst>
              <a:ext uri="{FF2B5EF4-FFF2-40B4-BE49-F238E27FC236}">
                <a16:creationId xmlns:a16="http://schemas.microsoft.com/office/drawing/2014/main" id="{45FF01F7-E07E-B3D7-4380-8A2C2BB14828}"/>
              </a:ext>
            </a:extLst>
          </p:cNvPr>
          <p:cNvSpPr>
            <a:spLocks noGrp="1"/>
          </p:cNvSpPr>
          <p:nvPr>
            <p:ph idx="1"/>
          </p:nvPr>
        </p:nvSpPr>
        <p:spPr/>
        <p:txBody>
          <a:bodyPr>
            <a:normAutofit/>
          </a:bodyPr>
          <a:lstStyle/>
          <a:p>
            <a:r>
              <a:rPr lang="en-US" dirty="0"/>
              <a:t>An element is the basic building block of a circuit. An electric circuit is simply an interconnection of the elements. </a:t>
            </a:r>
          </a:p>
          <a:p>
            <a:r>
              <a:rPr lang="en-US" dirty="0"/>
              <a:t>Circuit analysis is the process of determining voltages across (or the currents through) the elements of the circuit.</a:t>
            </a:r>
          </a:p>
          <a:p>
            <a:r>
              <a:rPr lang="en-US" dirty="0"/>
              <a:t> There are two types of elements found in electric circuits: passive elements and active elements. </a:t>
            </a:r>
          </a:p>
        </p:txBody>
      </p:sp>
    </p:spTree>
    <p:extLst>
      <p:ext uri="{BB962C8B-B14F-4D97-AF65-F5344CB8AC3E}">
        <p14:creationId xmlns:p14="http://schemas.microsoft.com/office/powerpoint/2010/main" val="2401879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2016C-EFAC-DA8B-B610-20D22D0694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A9CCD9-7CD0-D3D2-B371-30D78C107D24}"/>
              </a:ext>
            </a:extLst>
          </p:cNvPr>
          <p:cNvSpPr>
            <a:spLocks noGrp="1"/>
          </p:cNvSpPr>
          <p:nvPr>
            <p:ph idx="1"/>
          </p:nvPr>
        </p:nvSpPr>
        <p:spPr/>
        <p:txBody>
          <a:bodyPr/>
          <a:lstStyle/>
          <a:p>
            <a:r>
              <a:rPr lang="en-US" dirty="0"/>
              <a:t>An active element is capable of generating energy while a passive element is not. </a:t>
            </a:r>
          </a:p>
          <a:p>
            <a:r>
              <a:rPr lang="en-US" dirty="0"/>
              <a:t>Examples of passive elements are resistors, capacitors, and inductors.</a:t>
            </a:r>
          </a:p>
          <a:p>
            <a:r>
              <a:rPr lang="en-US" dirty="0"/>
              <a:t> Typical active elements include generators, batteries, and operational amplifiers.</a:t>
            </a:r>
          </a:p>
          <a:p>
            <a:r>
              <a:rPr lang="en-US" dirty="0"/>
              <a:t> Our aim in this section is to gain familiarity with some important active elements. </a:t>
            </a:r>
          </a:p>
          <a:p>
            <a:r>
              <a:rPr lang="en-US" dirty="0"/>
              <a:t>The most important active elements are voltage or current sources that generally deliver power to the circuit connected to them. </a:t>
            </a:r>
          </a:p>
          <a:p>
            <a:pPr marL="0" indent="0">
              <a:buNone/>
            </a:pPr>
            <a:endParaRPr lang="en-IN" dirty="0"/>
          </a:p>
        </p:txBody>
      </p:sp>
    </p:spTree>
    <p:extLst>
      <p:ext uri="{BB962C8B-B14F-4D97-AF65-F5344CB8AC3E}">
        <p14:creationId xmlns:p14="http://schemas.microsoft.com/office/powerpoint/2010/main" val="2337191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30E45-FEE9-941B-C4D5-51F17C2FDB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9F1A286-5AB8-5B47-FA87-E10B3C9D6FAF}"/>
              </a:ext>
            </a:extLst>
          </p:cNvPr>
          <p:cNvSpPr>
            <a:spLocks noGrp="1"/>
          </p:cNvSpPr>
          <p:nvPr>
            <p:ph idx="1"/>
          </p:nvPr>
        </p:nvSpPr>
        <p:spPr/>
        <p:txBody>
          <a:bodyPr>
            <a:normAutofit/>
          </a:bodyPr>
          <a:lstStyle/>
          <a:p>
            <a:r>
              <a:rPr lang="en-US" dirty="0"/>
              <a:t>There are two kinds of sources: independent and dependent sources.</a:t>
            </a:r>
          </a:p>
          <a:p>
            <a:r>
              <a:rPr lang="en-US" dirty="0"/>
              <a:t>An ideal independent source is an active element that provides a specified voltage or current that is completely independent of other circuit elements</a:t>
            </a:r>
            <a:endParaRPr lang="en-IN" dirty="0"/>
          </a:p>
          <a:p>
            <a:r>
              <a:rPr lang="en-US" dirty="0"/>
              <a:t>Figure 1.11 shows the symbols for independent voltage sources. </a:t>
            </a:r>
          </a:p>
          <a:p>
            <a:r>
              <a:rPr lang="en-US" dirty="0"/>
              <a:t>Notice that both symbols in Fig. 1.11(a) and (b) can be used to represent a dc voltage source, but only the symbol in Fig. 1.11(a) can be used for a time-varying voltage source.</a:t>
            </a:r>
          </a:p>
        </p:txBody>
      </p:sp>
    </p:spTree>
    <p:extLst>
      <p:ext uri="{BB962C8B-B14F-4D97-AF65-F5344CB8AC3E}">
        <p14:creationId xmlns:p14="http://schemas.microsoft.com/office/powerpoint/2010/main" val="2313472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AC865-5D26-DAC2-83F6-A2F0AC4693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EA5851-2757-F83B-6045-966E76B9266F}"/>
              </a:ext>
            </a:extLst>
          </p:cNvPr>
          <p:cNvSpPr>
            <a:spLocks noGrp="1"/>
          </p:cNvSpPr>
          <p:nvPr>
            <p:ph idx="1"/>
          </p:nvPr>
        </p:nvSpPr>
        <p:spPr/>
        <p:txBody>
          <a:bodyPr/>
          <a:lstStyle/>
          <a:p>
            <a:pPr algn="just"/>
            <a:r>
              <a:rPr lang="en-US" dirty="0"/>
              <a:t>Similarly, an ideal independent current source is an active element that provides a specified current completely independent of the voltage across the source. </a:t>
            </a:r>
          </a:p>
          <a:p>
            <a:pPr algn="just"/>
            <a:r>
              <a:rPr lang="en-US" dirty="0"/>
              <a:t>That is, the current source delivers to the circuit whatever voltage is necessary to maintain the designated current. </a:t>
            </a:r>
          </a:p>
          <a:p>
            <a:pPr algn="just"/>
            <a:r>
              <a:rPr lang="en-US" dirty="0"/>
              <a:t>The symbol for an independent current source is displayed in Fig. 1.12, where the arrow indicates the direction of current </a:t>
            </a:r>
            <a:r>
              <a:rPr lang="en-US" dirty="0" err="1"/>
              <a:t>i</a:t>
            </a:r>
            <a:r>
              <a:rPr lang="en-US" dirty="0"/>
              <a:t>.</a:t>
            </a:r>
          </a:p>
        </p:txBody>
      </p:sp>
    </p:spTree>
    <p:extLst>
      <p:ext uri="{BB962C8B-B14F-4D97-AF65-F5344CB8AC3E}">
        <p14:creationId xmlns:p14="http://schemas.microsoft.com/office/powerpoint/2010/main" val="1504690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FE6F7B-BA0C-6669-7D8E-196B19346534}"/>
              </a:ext>
            </a:extLst>
          </p:cNvPr>
          <p:cNvPicPr>
            <a:picLocks noChangeAspect="1"/>
          </p:cNvPicPr>
          <p:nvPr/>
        </p:nvPicPr>
        <p:blipFill>
          <a:blip r:embed="rId2"/>
          <a:stretch>
            <a:fillRect/>
          </a:stretch>
        </p:blipFill>
        <p:spPr>
          <a:xfrm>
            <a:off x="1841626" y="1331098"/>
            <a:ext cx="3072280" cy="2580943"/>
          </a:xfrm>
          <a:prstGeom prst="rect">
            <a:avLst/>
          </a:prstGeom>
        </p:spPr>
      </p:pic>
      <p:pic>
        <p:nvPicPr>
          <p:cNvPr id="7" name="Picture 6">
            <a:extLst>
              <a:ext uri="{FF2B5EF4-FFF2-40B4-BE49-F238E27FC236}">
                <a16:creationId xmlns:a16="http://schemas.microsoft.com/office/drawing/2014/main" id="{BD524163-2D4A-41BC-181D-2E1E298443A2}"/>
              </a:ext>
            </a:extLst>
          </p:cNvPr>
          <p:cNvPicPr>
            <a:picLocks noChangeAspect="1"/>
          </p:cNvPicPr>
          <p:nvPr/>
        </p:nvPicPr>
        <p:blipFill>
          <a:blip r:embed="rId3"/>
          <a:stretch>
            <a:fillRect/>
          </a:stretch>
        </p:blipFill>
        <p:spPr>
          <a:xfrm>
            <a:off x="5963047" y="1483842"/>
            <a:ext cx="2783388" cy="2054488"/>
          </a:xfrm>
          <a:prstGeom prst="rect">
            <a:avLst/>
          </a:prstGeom>
        </p:spPr>
      </p:pic>
    </p:spTree>
    <p:extLst>
      <p:ext uri="{BB962C8B-B14F-4D97-AF65-F5344CB8AC3E}">
        <p14:creationId xmlns:p14="http://schemas.microsoft.com/office/powerpoint/2010/main" val="1598679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00C6B-50BB-1541-DEF8-BD3DFF2BB45C}"/>
              </a:ext>
            </a:extLst>
          </p:cNvPr>
          <p:cNvSpPr>
            <a:spLocks noGrp="1"/>
          </p:cNvSpPr>
          <p:nvPr>
            <p:ph type="title"/>
          </p:nvPr>
        </p:nvSpPr>
        <p:spPr/>
        <p:txBody>
          <a:bodyPr/>
          <a:lstStyle/>
          <a:p>
            <a:r>
              <a:rPr lang="en-US" dirty="0"/>
              <a:t>Dependent sources</a:t>
            </a:r>
            <a:endParaRPr lang="en-IN" dirty="0"/>
          </a:p>
        </p:txBody>
      </p:sp>
      <p:sp>
        <p:nvSpPr>
          <p:cNvPr id="3" name="Content Placeholder 2">
            <a:extLst>
              <a:ext uri="{FF2B5EF4-FFF2-40B4-BE49-F238E27FC236}">
                <a16:creationId xmlns:a16="http://schemas.microsoft.com/office/drawing/2014/main" id="{22C850C1-FD25-ABC4-AD55-9DCC0B6A0DD9}"/>
              </a:ext>
            </a:extLst>
          </p:cNvPr>
          <p:cNvSpPr>
            <a:spLocks noGrp="1"/>
          </p:cNvSpPr>
          <p:nvPr>
            <p:ph idx="1"/>
          </p:nvPr>
        </p:nvSpPr>
        <p:spPr>
          <a:xfrm>
            <a:off x="677334" y="1526650"/>
            <a:ext cx="8596668" cy="4721749"/>
          </a:xfrm>
        </p:spPr>
        <p:txBody>
          <a:bodyPr>
            <a:normAutofit/>
          </a:bodyPr>
          <a:lstStyle/>
          <a:p>
            <a:pPr algn="just"/>
            <a:r>
              <a:rPr lang="en-US" sz="1800" b="1" dirty="0">
                <a:solidFill>
                  <a:srgbClr val="FF0000"/>
                </a:solidFill>
              </a:rPr>
              <a:t>An ideal dependent (or controlled) source is an active element in which the source quantity is controlled by another voltage or current</a:t>
            </a:r>
            <a:endParaRPr lang="en-US" dirty="0"/>
          </a:p>
          <a:p>
            <a:pPr algn="just"/>
            <a:r>
              <a:rPr lang="en-US" dirty="0"/>
              <a:t>Dependent sources are usually designated by diamond-shaped symbols, as shown in Fig. 1.13. </a:t>
            </a:r>
          </a:p>
          <a:p>
            <a:pPr algn="just"/>
            <a:r>
              <a:rPr lang="en-US" dirty="0"/>
              <a:t>Since the control of the dependent source is achieved by a voltage or current of some other element in the circuit, and the source can be voltage or current, it follows that there are four possible types of dependent sources, namely:</a:t>
            </a:r>
          </a:p>
          <a:p>
            <a:pPr algn="just"/>
            <a:r>
              <a:rPr lang="en-US" dirty="0"/>
              <a:t> 1. A voltage-controlled voltage source (VCVS).</a:t>
            </a:r>
          </a:p>
          <a:p>
            <a:pPr algn="just"/>
            <a:r>
              <a:rPr lang="en-US" dirty="0"/>
              <a:t> 2. A current-controlled voltage source (CCVS).</a:t>
            </a:r>
          </a:p>
          <a:p>
            <a:pPr algn="just"/>
            <a:r>
              <a:rPr lang="en-US" dirty="0"/>
              <a:t> 3. A voltage-controlled current source (VCCS).</a:t>
            </a:r>
          </a:p>
          <a:p>
            <a:pPr algn="just"/>
            <a:r>
              <a:rPr lang="en-US" dirty="0"/>
              <a:t> 4. A current-controlled current source (CCCS).</a:t>
            </a:r>
            <a:endParaRPr lang="en-IN" dirty="0"/>
          </a:p>
        </p:txBody>
      </p:sp>
      <p:pic>
        <p:nvPicPr>
          <p:cNvPr id="4" name="Picture 3">
            <a:extLst>
              <a:ext uri="{FF2B5EF4-FFF2-40B4-BE49-F238E27FC236}">
                <a16:creationId xmlns:a16="http://schemas.microsoft.com/office/drawing/2014/main" id="{BCBF090B-5913-53EF-6D39-5FDABFB5087C}"/>
              </a:ext>
            </a:extLst>
          </p:cNvPr>
          <p:cNvPicPr>
            <a:picLocks noChangeAspect="1"/>
          </p:cNvPicPr>
          <p:nvPr/>
        </p:nvPicPr>
        <p:blipFill>
          <a:blip r:embed="rId2"/>
          <a:stretch>
            <a:fillRect/>
          </a:stretch>
        </p:blipFill>
        <p:spPr>
          <a:xfrm>
            <a:off x="6231250" y="3816626"/>
            <a:ext cx="2783388" cy="2282025"/>
          </a:xfrm>
          <a:prstGeom prst="rect">
            <a:avLst/>
          </a:prstGeom>
        </p:spPr>
      </p:pic>
    </p:spTree>
    <p:extLst>
      <p:ext uri="{BB962C8B-B14F-4D97-AF65-F5344CB8AC3E}">
        <p14:creationId xmlns:p14="http://schemas.microsoft.com/office/powerpoint/2010/main" val="4003516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B0872-CBEC-9CB4-E849-19ED0AF4CCBC}"/>
              </a:ext>
            </a:extLst>
          </p:cNvPr>
          <p:cNvSpPr>
            <a:spLocks noGrp="1"/>
          </p:cNvSpPr>
          <p:nvPr>
            <p:ph type="title"/>
          </p:nvPr>
        </p:nvSpPr>
        <p:spPr/>
        <p:txBody>
          <a:bodyPr/>
          <a:lstStyle/>
          <a:p>
            <a:r>
              <a:rPr lang="en-US" dirty="0"/>
              <a:t>Expected Course Outcome:</a:t>
            </a:r>
            <a:endParaRPr lang="en-IN" dirty="0"/>
          </a:p>
        </p:txBody>
      </p:sp>
      <p:sp>
        <p:nvSpPr>
          <p:cNvPr id="3" name="Content Placeholder 2">
            <a:extLst>
              <a:ext uri="{FF2B5EF4-FFF2-40B4-BE49-F238E27FC236}">
                <a16:creationId xmlns:a16="http://schemas.microsoft.com/office/drawing/2014/main" id="{13A715EA-DFE4-BC19-EDEA-ED08243204CE}"/>
              </a:ext>
            </a:extLst>
          </p:cNvPr>
          <p:cNvSpPr>
            <a:spLocks noGrp="1"/>
          </p:cNvSpPr>
          <p:nvPr>
            <p:ph idx="1"/>
          </p:nvPr>
        </p:nvSpPr>
        <p:spPr/>
        <p:txBody>
          <a:bodyPr>
            <a:normAutofit/>
          </a:bodyPr>
          <a:lstStyle/>
          <a:p>
            <a:pPr marL="457200" indent="-457200">
              <a:buAutoNum type="arabicPeriod"/>
            </a:pPr>
            <a:r>
              <a:rPr lang="en-US" dirty="0"/>
              <a:t>Solve simple DC circuits using mesh and nodal analysis. </a:t>
            </a:r>
          </a:p>
          <a:p>
            <a:pPr marL="457200" indent="-457200">
              <a:buAutoNum type="arabicPeriod"/>
            </a:pPr>
            <a:r>
              <a:rPr lang="en-US" dirty="0"/>
              <a:t>Describe the RLC components with sinusoidal sources. </a:t>
            </a:r>
          </a:p>
          <a:p>
            <a:pPr marL="457200" indent="-457200">
              <a:buAutoNum type="arabicPeriod"/>
            </a:pPr>
            <a:r>
              <a:rPr lang="en-US" dirty="0"/>
              <a:t>Perform the various network theorems. </a:t>
            </a:r>
          </a:p>
          <a:p>
            <a:pPr marL="457200" indent="-457200">
              <a:buAutoNum type="arabicPeriod"/>
            </a:pPr>
            <a:r>
              <a:rPr lang="en-US" dirty="0"/>
              <a:t>Design of combinational circuits and synthesis of logic circuits. </a:t>
            </a:r>
          </a:p>
          <a:p>
            <a:pPr marL="457200" indent="-457200">
              <a:buAutoNum type="arabicPeriod"/>
            </a:pPr>
            <a:r>
              <a:rPr lang="en-US" dirty="0"/>
              <a:t>Formulate the sequential logic circuits. </a:t>
            </a:r>
          </a:p>
          <a:p>
            <a:pPr marL="457200" indent="-457200">
              <a:buAutoNum type="arabicPeriod"/>
            </a:pPr>
            <a:r>
              <a:rPr lang="en-US" dirty="0"/>
              <a:t>Utilize the basic concepts of semiconductor devices and circuits. </a:t>
            </a:r>
          </a:p>
          <a:p>
            <a:pPr marL="457200" indent="-457200">
              <a:buAutoNum type="arabicPeriod"/>
            </a:pPr>
            <a:r>
              <a:rPr lang="en-US" dirty="0"/>
              <a:t>Discuss the overview of communication engineering. </a:t>
            </a:r>
          </a:p>
          <a:p>
            <a:pPr marL="457200" indent="-457200">
              <a:buAutoNum type="arabicPeriod"/>
            </a:pPr>
            <a:r>
              <a:rPr lang="en-US" dirty="0"/>
              <a:t>Design and Conduct experiments, as well as analyze and interpret data</a:t>
            </a:r>
            <a:endParaRPr lang="en-IN" dirty="0"/>
          </a:p>
        </p:txBody>
      </p:sp>
    </p:spTree>
    <p:extLst>
      <p:ext uri="{BB962C8B-B14F-4D97-AF65-F5344CB8AC3E}">
        <p14:creationId xmlns:p14="http://schemas.microsoft.com/office/powerpoint/2010/main" val="2369067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19AC05-07D9-9092-BD9B-ABD9FC5ED1A6}"/>
              </a:ext>
            </a:extLst>
          </p:cNvPr>
          <p:cNvSpPr>
            <a:spLocks noGrp="1"/>
          </p:cNvSpPr>
          <p:nvPr>
            <p:ph idx="1"/>
          </p:nvPr>
        </p:nvSpPr>
        <p:spPr>
          <a:xfrm>
            <a:off x="566016" y="411302"/>
            <a:ext cx="8596668" cy="3880773"/>
          </a:xfrm>
        </p:spPr>
        <p:txBody>
          <a:bodyPr/>
          <a:lstStyle/>
          <a:p>
            <a:pPr algn="just"/>
            <a:r>
              <a:rPr lang="en-US" dirty="0"/>
              <a:t>Dependent sources are useful in modeling elements such as transistors, operational amplifiers, and integrated circuits.</a:t>
            </a:r>
          </a:p>
          <a:p>
            <a:pPr algn="just"/>
            <a:r>
              <a:rPr lang="en-US" dirty="0"/>
              <a:t> An example of a current-controlled voltage source is shown on the right-hand side of Fig. 1.14, where the voltage of the voltage source depends on the current </a:t>
            </a:r>
            <a:r>
              <a:rPr lang="en-US" dirty="0" err="1"/>
              <a:t>i</a:t>
            </a:r>
            <a:r>
              <a:rPr lang="en-US" dirty="0"/>
              <a:t> through element C. </a:t>
            </a:r>
          </a:p>
          <a:p>
            <a:pPr algn="just"/>
            <a:r>
              <a:rPr lang="en-US" dirty="0"/>
              <a:t>Students might be surprised that the value of the dependent voltage source is 10i V (and not A) because it is a voltage source. </a:t>
            </a:r>
          </a:p>
          <a:p>
            <a:pPr algn="just"/>
            <a:r>
              <a:rPr lang="en-US" dirty="0"/>
              <a:t>The key idea to keep in mind is that a voltage source comes with polarities in its symbol, while a current source comes with an arrow, irrespective of what it depends on.</a:t>
            </a:r>
            <a:endParaRPr lang="en-IN" dirty="0"/>
          </a:p>
        </p:txBody>
      </p:sp>
      <p:pic>
        <p:nvPicPr>
          <p:cNvPr id="5" name="Picture 4">
            <a:extLst>
              <a:ext uri="{FF2B5EF4-FFF2-40B4-BE49-F238E27FC236}">
                <a16:creationId xmlns:a16="http://schemas.microsoft.com/office/drawing/2014/main" id="{4960A3A2-FAE4-D8F7-5E14-DFF6EEDF1353}"/>
              </a:ext>
            </a:extLst>
          </p:cNvPr>
          <p:cNvPicPr>
            <a:picLocks noChangeAspect="1"/>
          </p:cNvPicPr>
          <p:nvPr/>
        </p:nvPicPr>
        <p:blipFill>
          <a:blip r:embed="rId2"/>
          <a:stretch>
            <a:fillRect/>
          </a:stretch>
        </p:blipFill>
        <p:spPr>
          <a:xfrm>
            <a:off x="3175728" y="3989464"/>
            <a:ext cx="3566469" cy="2377646"/>
          </a:xfrm>
          <a:prstGeom prst="rect">
            <a:avLst/>
          </a:prstGeom>
        </p:spPr>
      </p:pic>
    </p:spTree>
    <p:extLst>
      <p:ext uri="{BB962C8B-B14F-4D97-AF65-F5344CB8AC3E}">
        <p14:creationId xmlns:p14="http://schemas.microsoft.com/office/powerpoint/2010/main" val="1450239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24961D-CCF9-A917-6889-935815CEB7B1}"/>
              </a:ext>
            </a:extLst>
          </p:cNvPr>
          <p:cNvPicPr>
            <a:picLocks noChangeAspect="1"/>
          </p:cNvPicPr>
          <p:nvPr/>
        </p:nvPicPr>
        <p:blipFill>
          <a:blip r:embed="rId2"/>
          <a:stretch>
            <a:fillRect/>
          </a:stretch>
        </p:blipFill>
        <p:spPr>
          <a:xfrm>
            <a:off x="1758947" y="1542554"/>
            <a:ext cx="6477561" cy="1989578"/>
          </a:xfrm>
          <a:prstGeom prst="rect">
            <a:avLst/>
          </a:prstGeom>
        </p:spPr>
      </p:pic>
      <p:pic>
        <p:nvPicPr>
          <p:cNvPr id="7" name="Picture 6">
            <a:extLst>
              <a:ext uri="{FF2B5EF4-FFF2-40B4-BE49-F238E27FC236}">
                <a16:creationId xmlns:a16="http://schemas.microsoft.com/office/drawing/2014/main" id="{24F29F26-0A99-D91D-2C39-D1FF38380949}"/>
              </a:ext>
            </a:extLst>
          </p:cNvPr>
          <p:cNvPicPr>
            <a:picLocks noChangeAspect="1"/>
          </p:cNvPicPr>
          <p:nvPr/>
        </p:nvPicPr>
        <p:blipFill>
          <a:blip r:embed="rId3"/>
          <a:stretch>
            <a:fillRect/>
          </a:stretch>
        </p:blipFill>
        <p:spPr>
          <a:xfrm>
            <a:off x="1758947" y="3357203"/>
            <a:ext cx="6500423" cy="2176905"/>
          </a:xfrm>
          <a:prstGeom prst="rect">
            <a:avLst/>
          </a:prstGeom>
        </p:spPr>
      </p:pic>
    </p:spTree>
    <p:extLst>
      <p:ext uri="{BB962C8B-B14F-4D97-AF65-F5344CB8AC3E}">
        <p14:creationId xmlns:p14="http://schemas.microsoft.com/office/powerpoint/2010/main" val="892554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DC373A-E0F3-071C-CE47-CCA1987681C0}"/>
              </a:ext>
            </a:extLst>
          </p:cNvPr>
          <p:cNvPicPr>
            <a:picLocks noChangeAspect="1"/>
          </p:cNvPicPr>
          <p:nvPr/>
        </p:nvPicPr>
        <p:blipFill>
          <a:blip r:embed="rId2"/>
          <a:stretch>
            <a:fillRect/>
          </a:stretch>
        </p:blipFill>
        <p:spPr>
          <a:xfrm>
            <a:off x="1072647" y="434254"/>
            <a:ext cx="8015694" cy="6197134"/>
          </a:xfrm>
          <a:prstGeom prst="rect">
            <a:avLst/>
          </a:prstGeom>
        </p:spPr>
      </p:pic>
    </p:spTree>
    <p:extLst>
      <p:ext uri="{BB962C8B-B14F-4D97-AF65-F5344CB8AC3E}">
        <p14:creationId xmlns:p14="http://schemas.microsoft.com/office/powerpoint/2010/main" val="224538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50329E-BB85-A075-3596-BE2BD7116ED7}"/>
              </a:ext>
            </a:extLst>
          </p:cNvPr>
          <p:cNvPicPr>
            <a:picLocks noChangeAspect="1"/>
          </p:cNvPicPr>
          <p:nvPr/>
        </p:nvPicPr>
        <p:blipFill>
          <a:blip r:embed="rId2"/>
          <a:stretch>
            <a:fillRect/>
          </a:stretch>
        </p:blipFill>
        <p:spPr>
          <a:xfrm>
            <a:off x="1616311" y="331596"/>
            <a:ext cx="6637595" cy="899238"/>
          </a:xfrm>
          <a:prstGeom prst="rect">
            <a:avLst/>
          </a:prstGeom>
        </p:spPr>
      </p:pic>
      <p:pic>
        <p:nvPicPr>
          <p:cNvPr id="7" name="Picture 6">
            <a:extLst>
              <a:ext uri="{FF2B5EF4-FFF2-40B4-BE49-F238E27FC236}">
                <a16:creationId xmlns:a16="http://schemas.microsoft.com/office/drawing/2014/main" id="{24CE2A70-43B8-7F38-4916-3E665ED4DDD3}"/>
              </a:ext>
            </a:extLst>
          </p:cNvPr>
          <p:cNvPicPr>
            <a:picLocks noChangeAspect="1"/>
          </p:cNvPicPr>
          <p:nvPr/>
        </p:nvPicPr>
        <p:blipFill>
          <a:blip r:embed="rId3"/>
          <a:stretch>
            <a:fillRect/>
          </a:stretch>
        </p:blipFill>
        <p:spPr>
          <a:xfrm>
            <a:off x="1500522" y="1087993"/>
            <a:ext cx="6614733" cy="4061812"/>
          </a:xfrm>
          <a:prstGeom prst="rect">
            <a:avLst/>
          </a:prstGeom>
        </p:spPr>
      </p:pic>
    </p:spTree>
    <p:extLst>
      <p:ext uri="{BB962C8B-B14F-4D97-AF65-F5344CB8AC3E}">
        <p14:creationId xmlns:p14="http://schemas.microsoft.com/office/powerpoint/2010/main" val="3496731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8FFAA6-66B1-0A7B-73A9-41ED6C553647}"/>
              </a:ext>
            </a:extLst>
          </p:cNvPr>
          <p:cNvPicPr>
            <a:picLocks noChangeAspect="1"/>
          </p:cNvPicPr>
          <p:nvPr/>
        </p:nvPicPr>
        <p:blipFill>
          <a:blip r:embed="rId2"/>
          <a:stretch>
            <a:fillRect/>
          </a:stretch>
        </p:blipFill>
        <p:spPr>
          <a:xfrm>
            <a:off x="1160772" y="1210474"/>
            <a:ext cx="7363025" cy="4760955"/>
          </a:xfrm>
          <a:prstGeom prst="rect">
            <a:avLst/>
          </a:prstGeom>
        </p:spPr>
      </p:pic>
    </p:spTree>
    <p:extLst>
      <p:ext uri="{BB962C8B-B14F-4D97-AF65-F5344CB8AC3E}">
        <p14:creationId xmlns:p14="http://schemas.microsoft.com/office/powerpoint/2010/main" val="1734524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F6C2D-6C8A-2E66-6FE6-0F8C59D462AE}"/>
              </a:ext>
            </a:extLst>
          </p:cNvPr>
          <p:cNvSpPr>
            <a:spLocks noGrp="1"/>
          </p:cNvSpPr>
          <p:nvPr>
            <p:ph type="title"/>
          </p:nvPr>
        </p:nvSpPr>
        <p:spPr>
          <a:xfrm>
            <a:off x="838200" y="365125"/>
            <a:ext cx="3950776" cy="1061339"/>
          </a:xfrm>
        </p:spPr>
        <p:txBody>
          <a:bodyPr>
            <a:normAutofit/>
          </a:bodyPr>
          <a:lstStyle/>
          <a:p>
            <a:r>
              <a:rPr lang="en-IN" dirty="0"/>
              <a:t>INTRODUCTION</a:t>
            </a:r>
          </a:p>
        </p:txBody>
      </p:sp>
      <p:sp>
        <p:nvSpPr>
          <p:cNvPr id="3" name="Content Placeholder 2">
            <a:extLst>
              <a:ext uri="{FF2B5EF4-FFF2-40B4-BE49-F238E27FC236}">
                <a16:creationId xmlns:a16="http://schemas.microsoft.com/office/drawing/2014/main" id="{848F16AC-E89B-71EA-425B-B8C980669E1F}"/>
              </a:ext>
            </a:extLst>
          </p:cNvPr>
          <p:cNvSpPr>
            <a:spLocks noGrp="1"/>
          </p:cNvSpPr>
          <p:nvPr>
            <p:ph idx="1"/>
          </p:nvPr>
        </p:nvSpPr>
        <p:spPr/>
        <p:txBody>
          <a:bodyPr/>
          <a:lstStyle/>
          <a:p>
            <a:r>
              <a:rPr lang="en-US" dirty="0"/>
              <a:t>In electrical engineering, we are often interested in communicating or transferring energy from one point to another. </a:t>
            </a:r>
          </a:p>
          <a:p>
            <a:r>
              <a:rPr lang="en-US" dirty="0"/>
              <a:t>To do this requires an interconnection of electrical devices. </a:t>
            </a:r>
          </a:p>
          <a:p>
            <a:r>
              <a:rPr lang="en-US" dirty="0"/>
              <a:t>Such interconnection is referred to as an electric circuit, and each component of the circuit is known as an element. </a:t>
            </a:r>
          </a:p>
          <a:p>
            <a:r>
              <a:rPr lang="en-US" b="1" dirty="0">
                <a:solidFill>
                  <a:srgbClr val="FF0000"/>
                </a:solidFill>
              </a:rPr>
              <a:t>An electric circuit is an interconnection of electrical elements.</a:t>
            </a:r>
            <a:endParaRPr lang="en-IN" b="1" dirty="0">
              <a:solidFill>
                <a:srgbClr val="FF0000"/>
              </a:solidFill>
            </a:endParaRPr>
          </a:p>
        </p:txBody>
      </p:sp>
    </p:spTree>
    <p:extLst>
      <p:ext uri="{BB962C8B-B14F-4D97-AF65-F5344CB8AC3E}">
        <p14:creationId xmlns:p14="http://schemas.microsoft.com/office/powerpoint/2010/main" val="730170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916BB-95D5-94FE-EEC3-1C9175758C99}"/>
              </a:ext>
            </a:extLst>
          </p:cNvPr>
          <p:cNvSpPr>
            <a:spLocks noGrp="1"/>
          </p:cNvSpPr>
          <p:nvPr>
            <p:ph type="title"/>
          </p:nvPr>
        </p:nvSpPr>
        <p:spPr>
          <a:xfrm>
            <a:off x="3846857" y="1000362"/>
            <a:ext cx="3284154" cy="398273"/>
          </a:xfrm>
        </p:spPr>
        <p:txBody>
          <a:bodyPr>
            <a:noAutofit/>
          </a:bodyPr>
          <a:lstStyle/>
          <a:p>
            <a:pPr algn="just"/>
            <a:r>
              <a:rPr lang="en-IN" sz="2400" b="1" dirty="0"/>
              <a:t>ELECTRIC CIRCUIT</a:t>
            </a:r>
          </a:p>
        </p:txBody>
      </p:sp>
      <p:sp>
        <p:nvSpPr>
          <p:cNvPr id="4" name="TextBox 3">
            <a:extLst>
              <a:ext uri="{FF2B5EF4-FFF2-40B4-BE49-F238E27FC236}">
                <a16:creationId xmlns:a16="http://schemas.microsoft.com/office/drawing/2014/main" id="{B666C021-FAB2-DE32-E3ED-C4A20BD14401}"/>
              </a:ext>
            </a:extLst>
          </p:cNvPr>
          <p:cNvSpPr txBox="1"/>
          <p:nvPr/>
        </p:nvSpPr>
        <p:spPr>
          <a:xfrm>
            <a:off x="1433355" y="2017761"/>
            <a:ext cx="8400288" cy="1323439"/>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simple electric circuit is shown in Fig. 1.1.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consists of three basic elements: a battery, a lamp, and connecting wires.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Such a simple circuit can exist by itself; it has several applications, such as a flashlight, a search light, and so forth.</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6DBC7D9-A53B-2D11-A149-480988AD47A2}"/>
              </a:ext>
            </a:extLst>
          </p:cNvPr>
          <p:cNvPicPr>
            <a:picLocks noChangeAspect="1"/>
          </p:cNvPicPr>
          <p:nvPr/>
        </p:nvPicPr>
        <p:blipFill>
          <a:blip r:embed="rId2"/>
          <a:stretch>
            <a:fillRect/>
          </a:stretch>
        </p:blipFill>
        <p:spPr>
          <a:xfrm>
            <a:off x="6244308" y="3214650"/>
            <a:ext cx="2780271" cy="2471325"/>
          </a:xfrm>
          <a:prstGeom prst="rect">
            <a:avLst/>
          </a:prstGeom>
        </p:spPr>
      </p:pic>
    </p:spTree>
    <p:extLst>
      <p:ext uri="{BB962C8B-B14F-4D97-AF65-F5344CB8AC3E}">
        <p14:creationId xmlns:p14="http://schemas.microsoft.com/office/powerpoint/2010/main" val="1700532552"/>
      </p:ext>
    </p:extLst>
  </p:cSld>
  <p:clrMapOvr>
    <a:masterClrMapping/>
  </p:clrMapOvr>
</p:sld>
</file>

<file path=ppt/theme/theme1.xml><?xml version="1.0" encoding="utf-8"?>
<a:theme xmlns:a="http://schemas.openxmlformats.org/drawingml/2006/main" name="Facet">
  <a:themeElements>
    <a:clrScheme name="Custom 1">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442</TotalTime>
  <Words>1554</Words>
  <Application>Microsoft Office PowerPoint</Application>
  <PresentationFormat>Widescreen</PresentationFormat>
  <Paragraphs>102</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Times New Roman</vt:lpstr>
      <vt:lpstr>Trebuchet MS</vt:lpstr>
      <vt:lpstr>Wingdings 3</vt:lpstr>
      <vt:lpstr>Facet</vt:lpstr>
      <vt:lpstr>INTRODUCTION</vt:lpstr>
      <vt:lpstr>EEE1019-Foundations of Electrical and Electronics Engineering</vt:lpstr>
      <vt:lpstr>Expected Course Outcome:</vt:lpstr>
      <vt:lpstr>PowerPoint Presentation</vt:lpstr>
      <vt:lpstr>PowerPoint Presentation</vt:lpstr>
      <vt:lpstr>PowerPoint Presentation</vt:lpstr>
      <vt:lpstr>PowerPoint Presentation</vt:lpstr>
      <vt:lpstr>INTRODUCTION</vt:lpstr>
      <vt:lpstr>ELECTRIC CIRCUIT</vt:lpstr>
      <vt:lpstr>Standard symbols for electrical components</vt:lpstr>
      <vt:lpstr>SYSTEM OF UNITS</vt:lpstr>
      <vt:lpstr>Charge</vt:lpstr>
      <vt:lpstr>PowerPoint Presentation</vt:lpstr>
      <vt:lpstr>CURRENT</vt:lpstr>
      <vt:lpstr>PowerPoint Presentation</vt:lpstr>
      <vt:lpstr>DC CURRENT</vt:lpstr>
      <vt:lpstr>AC CURRENT</vt:lpstr>
      <vt:lpstr>Voltage</vt:lpstr>
      <vt:lpstr>Force</vt:lpstr>
      <vt:lpstr>PowerPoint Presentation</vt:lpstr>
      <vt:lpstr>WORK</vt:lpstr>
      <vt:lpstr> POWER </vt:lpstr>
      <vt:lpstr>PowerPoint Presentation</vt:lpstr>
      <vt:lpstr>Circuit Elements</vt:lpstr>
      <vt:lpstr>PowerPoint Presentation</vt:lpstr>
      <vt:lpstr>PowerPoint Presentation</vt:lpstr>
      <vt:lpstr>PowerPoint Presentation</vt:lpstr>
      <vt:lpstr>PowerPoint Presentation</vt:lpstr>
      <vt:lpstr>Dependent 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Surendar Nath Singh K R</dc:creator>
  <cp:lastModifiedBy>Surendar Nath Singh K R</cp:lastModifiedBy>
  <cp:revision>1</cp:revision>
  <dcterms:created xsi:type="dcterms:W3CDTF">2023-02-09T07:38:05Z</dcterms:created>
  <dcterms:modified xsi:type="dcterms:W3CDTF">2023-02-15T07:28:30Z</dcterms:modified>
</cp:coreProperties>
</file>