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ar Nath Singh K R" userId="ea002df4ae402583" providerId="LiveId" clId="{BAC6B79F-0E3E-4736-99F2-9F89CBF4FC72}"/>
    <pc:docChg chg="undo custSel addSld delSld modSld">
      <pc:chgData name="Surendar Nath Singh K R" userId="ea002df4ae402583" providerId="LiveId" clId="{BAC6B79F-0E3E-4736-99F2-9F89CBF4FC72}" dt="2023-02-15T07:18:44.212" v="98" actId="47"/>
      <pc:docMkLst>
        <pc:docMk/>
      </pc:docMkLst>
      <pc:sldChg chg="addSp delSp modSp mod">
        <pc:chgData name="Surendar Nath Singh K R" userId="ea002df4ae402583" providerId="LiveId" clId="{BAC6B79F-0E3E-4736-99F2-9F89CBF4FC72}" dt="2023-02-14T09:39:07.926" v="97" actId="478"/>
        <pc:sldMkLst>
          <pc:docMk/>
          <pc:sldMk cId="0" sldId="258"/>
        </pc:sldMkLst>
        <pc:spChg chg="del">
          <ac:chgData name="Surendar Nath Singh K R" userId="ea002df4ae402583" providerId="LiveId" clId="{BAC6B79F-0E3E-4736-99F2-9F89CBF4FC72}" dt="2023-02-14T09:36:49.858" v="87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endar Nath Singh K R" userId="ea002df4ae402583" providerId="LiveId" clId="{BAC6B79F-0E3E-4736-99F2-9F89CBF4FC72}" dt="2023-02-14T09:36:54.444" v="88" actId="1076"/>
          <ac:spMkLst>
            <pc:docMk/>
            <pc:sldMk cId="0" sldId="258"/>
            <ac:spMk id="3" creationId="{00000000-0000-0000-0000-000000000000}"/>
          </ac:spMkLst>
        </pc:spChg>
        <pc:picChg chg="add del mod">
          <ac:chgData name="Surendar Nath Singh K R" userId="ea002df4ae402583" providerId="LiveId" clId="{BAC6B79F-0E3E-4736-99F2-9F89CBF4FC72}" dt="2023-02-14T09:39:07.926" v="97" actId="478"/>
          <ac:picMkLst>
            <pc:docMk/>
            <pc:sldMk cId="0" sldId="258"/>
            <ac:picMk id="5" creationId="{A61DC82C-6C13-63CB-898D-CBE52A12E5C7}"/>
          </ac:picMkLst>
        </pc:picChg>
        <pc:picChg chg="mod">
          <ac:chgData name="Surendar Nath Singh K R" userId="ea002df4ae402583" providerId="LiveId" clId="{BAC6B79F-0E3E-4736-99F2-9F89CBF4FC72}" dt="2023-02-14T09:37:00.489" v="90" actId="1076"/>
          <ac:picMkLst>
            <pc:docMk/>
            <pc:sldMk cId="0" sldId="258"/>
            <ac:picMk id="2050" creationId="{00000000-0000-0000-0000-000000000000}"/>
          </ac:picMkLst>
        </pc:picChg>
        <pc:picChg chg="mod">
          <ac:chgData name="Surendar Nath Singh K R" userId="ea002df4ae402583" providerId="LiveId" clId="{BAC6B79F-0E3E-4736-99F2-9F89CBF4FC72}" dt="2023-02-14T09:36:57.486" v="89" actId="1076"/>
          <ac:picMkLst>
            <pc:docMk/>
            <pc:sldMk cId="0" sldId="258"/>
            <ac:picMk id="2051" creationId="{00000000-0000-0000-0000-000000000000}"/>
          </ac:picMkLst>
        </pc:picChg>
      </pc:sldChg>
      <pc:sldChg chg="del">
        <pc:chgData name="Surendar Nath Singh K R" userId="ea002df4ae402583" providerId="LiveId" clId="{BAC6B79F-0E3E-4736-99F2-9F89CBF4FC72}" dt="2023-02-14T09:38:12.789" v="93" actId="47"/>
        <pc:sldMkLst>
          <pc:docMk/>
          <pc:sldMk cId="0" sldId="264"/>
        </pc:sldMkLst>
      </pc:sldChg>
      <pc:sldChg chg="del">
        <pc:chgData name="Surendar Nath Singh K R" userId="ea002df4ae402583" providerId="LiveId" clId="{BAC6B79F-0E3E-4736-99F2-9F89CBF4FC72}" dt="2023-02-14T09:38:20.503" v="94" actId="47"/>
        <pc:sldMkLst>
          <pc:docMk/>
          <pc:sldMk cId="0" sldId="265"/>
        </pc:sldMkLst>
      </pc:sldChg>
      <pc:sldChg chg="del">
        <pc:chgData name="Surendar Nath Singh K R" userId="ea002df4ae402583" providerId="LiveId" clId="{BAC6B79F-0E3E-4736-99F2-9F89CBF4FC72}" dt="2023-02-14T09:38:32.094" v="95" actId="47"/>
        <pc:sldMkLst>
          <pc:docMk/>
          <pc:sldMk cId="0" sldId="266"/>
        </pc:sldMkLst>
      </pc:sldChg>
      <pc:sldChg chg="del">
        <pc:chgData name="Surendar Nath Singh K R" userId="ea002df4ae402583" providerId="LiveId" clId="{BAC6B79F-0E3E-4736-99F2-9F89CBF4FC72}" dt="2023-02-14T09:38:38.473" v="96" actId="47"/>
        <pc:sldMkLst>
          <pc:docMk/>
          <pc:sldMk cId="0" sldId="269"/>
        </pc:sldMkLst>
      </pc:sldChg>
      <pc:sldChg chg="modSp new mod">
        <pc:chgData name="Surendar Nath Singh K R" userId="ea002df4ae402583" providerId="LiveId" clId="{BAC6B79F-0E3E-4736-99F2-9F89CBF4FC72}" dt="2023-02-14T09:33:38.599" v="49" actId="27636"/>
        <pc:sldMkLst>
          <pc:docMk/>
          <pc:sldMk cId="4042618112" sldId="270"/>
        </pc:sldMkLst>
        <pc:spChg chg="mod">
          <ac:chgData name="Surendar Nath Singh K R" userId="ea002df4ae402583" providerId="LiveId" clId="{BAC6B79F-0E3E-4736-99F2-9F89CBF4FC72}" dt="2023-02-14T09:33:38.599" v="49" actId="27636"/>
          <ac:spMkLst>
            <pc:docMk/>
            <pc:sldMk cId="4042618112" sldId="270"/>
            <ac:spMk id="3" creationId="{837F2AC3-4E3A-74D1-DF66-B0E3669DEBB6}"/>
          </ac:spMkLst>
        </pc:spChg>
      </pc:sldChg>
      <pc:sldChg chg="addSp delSp modSp new mod">
        <pc:chgData name="Surendar Nath Singh K R" userId="ea002df4ae402583" providerId="LiveId" clId="{BAC6B79F-0E3E-4736-99F2-9F89CBF4FC72}" dt="2023-02-14T09:34:10.405" v="66" actId="478"/>
        <pc:sldMkLst>
          <pc:docMk/>
          <pc:sldMk cId="2441416193" sldId="271"/>
        </pc:sldMkLst>
        <pc:spChg chg="mod">
          <ac:chgData name="Surendar Nath Singh K R" userId="ea002df4ae402583" providerId="LiveId" clId="{BAC6B79F-0E3E-4736-99F2-9F89CBF4FC72}" dt="2023-02-14T09:33:57.682" v="61" actId="27636"/>
          <ac:spMkLst>
            <pc:docMk/>
            <pc:sldMk cId="2441416193" sldId="271"/>
            <ac:spMk id="3" creationId="{26790A7D-171E-F74D-84E8-80001D8BA650}"/>
          </ac:spMkLst>
        </pc:spChg>
        <pc:spChg chg="add del">
          <ac:chgData name="Surendar Nath Singh K R" userId="ea002df4ae402583" providerId="LiveId" clId="{BAC6B79F-0E3E-4736-99F2-9F89CBF4FC72}" dt="2023-02-14T09:32:41.738" v="38" actId="22"/>
          <ac:spMkLst>
            <pc:docMk/>
            <pc:sldMk cId="2441416193" sldId="271"/>
            <ac:spMk id="7" creationId="{A5621925-A90E-1DAC-1105-2D9B44A0E5DF}"/>
          </ac:spMkLst>
        </pc:spChg>
        <pc:picChg chg="add del mod">
          <ac:chgData name="Surendar Nath Singh K R" userId="ea002df4ae402583" providerId="LiveId" clId="{BAC6B79F-0E3E-4736-99F2-9F89CBF4FC72}" dt="2023-02-14T09:34:10.405" v="66" actId="478"/>
          <ac:picMkLst>
            <pc:docMk/>
            <pc:sldMk cId="2441416193" sldId="271"/>
            <ac:picMk id="5" creationId="{2EC19F39-03A3-A448-DC55-F106A66CA4CA}"/>
          </ac:picMkLst>
        </pc:picChg>
      </pc:sldChg>
      <pc:sldChg chg="addSp delSp modSp new mod">
        <pc:chgData name="Surendar Nath Singh K R" userId="ea002df4ae402583" providerId="LiveId" clId="{BAC6B79F-0E3E-4736-99F2-9F89CBF4FC72}" dt="2023-02-14T09:35:31.404" v="80" actId="1076"/>
        <pc:sldMkLst>
          <pc:docMk/>
          <pc:sldMk cId="1320417481" sldId="272"/>
        </pc:sldMkLst>
        <pc:spChg chg="del mod">
          <ac:chgData name="Surendar Nath Singh K R" userId="ea002df4ae402583" providerId="LiveId" clId="{BAC6B79F-0E3E-4736-99F2-9F89CBF4FC72}" dt="2023-02-14T09:34:52.875" v="74" actId="478"/>
          <ac:spMkLst>
            <pc:docMk/>
            <pc:sldMk cId="1320417481" sldId="272"/>
            <ac:spMk id="2" creationId="{5F7EF3C4-1734-BB1E-C74B-5A54360CB13F}"/>
          </ac:spMkLst>
        </pc:spChg>
        <pc:spChg chg="mod">
          <ac:chgData name="Surendar Nath Singh K R" userId="ea002df4ae402583" providerId="LiveId" clId="{BAC6B79F-0E3E-4736-99F2-9F89CBF4FC72}" dt="2023-02-14T09:35:04.353" v="77" actId="14100"/>
          <ac:spMkLst>
            <pc:docMk/>
            <pc:sldMk cId="1320417481" sldId="272"/>
            <ac:spMk id="3" creationId="{FDA7A936-4258-3F78-4930-7C6C45F2E9FA}"/>
          </ac:spMkLst>
        </pc:spChg>
        <pc:spChg chg="add del">
          <ac:chgData name="Surendar Nath Singh K R" userId="ea002df4ae402583" providerId="LiveId" clId="{BAC6B79F-0E3E-4736-99F2-9F89CBF4FC72}" dt="2023-02-14T09:34:03.768" v="64" actId="22"/>
          <ac:spMkLst>
            <pc:docMk/>
            <pc:sldMk cId="1320417481" sldId="272"/>
            <ac:spMk id="5" creationId="{00795136-8425-E517-B678-F6617E90ACF6}"/>
          </ac:spMkLst>
        </pc:spChg>
        <pc:picChg chg="add mod">
          <ac:chgData name="Surendar Nath Singh K R" userId="ea002df4ae402583" providerId="LiveId" clId="{BAC6B79F-0E3E-4736-99F2-9F89CBF4FC72}" dt="2023-02-14T09:34:59.962" v="76" actId="1076"/>
          <ac:picMkLst>
            <pc:docMk/>
            <pc:sldMk cId="1320417481" sldId="272"/>
            <ac:picMk id="6" creationId="{6830FE1F-D7D9-D218-AF7D-B603E490620A}"/>
          </ac:picMkLst>
        </pc:picChg>
        <pc:picChg chg="add mod">
          <ac:chgData name="Surendar Nath Singh K R" userId="ea002df4ae402583" providerId="LiveId" clId="{BAC6B79F-0E3E-4736-99F2-9F89CBF4FC72}" dt="2023-02-14T09:35:06.344" v="78" actId="1076"/>
          <ac:picMkLst>
            <pc:docMk/>
            <pc:sldMk cId="1320417481" sldId="272"/>
            <ac:picMk id="8" creationId="{EE7EFD94-4174-098A-4F6E-AC0A11CDFF84}"/>
          </ac:picMkLst>
        </pc:picChg>
        <pc:picChg chg="add mod">
          <ac:chgData name="Surendar Nath Singh K R" userId="ea002df4ae402583" providerId="LiveId" clId="{BAC6B79F-0E3E-4736-99F2-9F89CBF4FC72}" dt="2023-02-14T09:35:31.404" v="80" actId="1076"/>
          <ac:picMkLst>
            <pc:docMk/>
            <pc:sldMk cId="1320417481" sldId="272"/>
            <ac:picMk id="10" creationId="{B274C4E1-ABDF-D2CB-A8E9-F0102BDE22A5}"/>
          </ac:picMkLst>
        </pc:picChg>
      </pc:sldChg>
      <pc:sldChg chg="addSp delSp modSp new del mod">
        <pc:chgData name="Surendar Nath Singh K R" userId="ea002df4ae402583" providerId="LiveId" clId="{BAC6B79F-0E3E-4736-99F2-9F89CBF4FC72}" dt="2023-02-15T07:18:44.212" v="98" actId="47"/>
        <pc:sldMkLst>
          <pc:docMk/>
          <pc:sldMk cId="2263736823" sldId="273"/>
        </pc:sldMkLst>
        <pc:spChg chg="del">
          <ac:chgData name="Surendar Nath Singh K R" userId="ea002df4ae402583" providerId="LiveId" clId="{BAC6B79F-0E3E-4736-99F2-9F89CBF4FC72}" dt="2023-02-14T09:36:16.240" v="83" actId="478"/>
          <ac:spMkLst>
            <pc:docMk/>
            <pc:sldMk cId="2263736823" sldId="273"/>
            <ac:spMk id="2" creationId="{379FA1AA-6ECA-FFCE-6B05-B584CC29D734}"/>
          </ac:spMkLst>
        </pc:spChg>
        <pc:spChg chg="del">
          <ac:chgData name="Surendar Nath Singh K R" userId="ea002df4ae402583" providerId="LiveId" clId="{BAC6B79F-0E3E-4736-99F2-9F89CBF4FC72}" dt="2023-02-14T09:36:14.515" v="82" actId="478"/>
          <ac:spMkLst>
            <pc:docMk/>
            <pc:sldMk cId="2263736823" sldId="273"/>
            <ac:spMk id="3" creationId="{67D0EA63-9376-466F-7B69-1942C2FB47DE}"/>
          </ac:spMkLst>
        </pc:spChg>
        <pc:picChg chg="add mod">
          <ac:chgData name="Surendar Nath Singh K R" userId="ea002df4ae402583" providerId="LiveId" clId="{BAC6B79F-0E3E-4736-99F2-9F89CBF4FC72}" dt="2023-02-14T09:36:22.053" v="86" actId="14100"/>
          <ac:picMkLst>
            <pc:docMk/>
            <pc:sldMk cId="2263736823" sldId="273"/>
            <ac:picMk id="5" creationId="{8B23B4F0-74D1-ADDD-1512-21C5A40192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961-3CD0-C2A3-2364-24C68C039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7CBDD-14C7-15B5-9D6B-3865246E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50A6-FB47-1C64-3D59-BDBAFC34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C36E-6177-E49B-5485-409BFD1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7F44-0E67-65DD-0C1C-33C425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1C38-1EF1-F318-27FF-7D51D013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DC20D-58FC-C900-360D-49A3F1033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B546-686A-0F11-0BAC-80FD0977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5C29-3A85-9095-1A90-A923B5CF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AA50-B1B6-DDA6-8A8D-809FC22C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E07D7-2B8E-232C-C9B1-F78E0502E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3C64-0AB0-ABE6-2EF8-E2E3E880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3E28-E524-46B4-B0A1-E08ADB73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FE29-68DF-B1EA-9AD8-047CD7DB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A584-4215-59F1-810E-B07DB3A2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2A5-199A-A275-F364-EFBD3F5D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75DA-A460-DA95-6270-2B67C140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FC81-4BEB-5BBB-9942-4DF85AEF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0659-A76F-85A8-9916-5FE66293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215D-F4FB-185A-027D-5FB3EAF4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4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D7F9-A3FB-89D6-F5AC-9E18DA5B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38C6D-46CF-9827-DAC1-07041485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DC37-A6CF-DCD2-80D3-7D748FBC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65A3-0991-1BC2-EA69-85471A87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B2B3-37FE-2CF6-2C3B-1AF96CF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17D2-3974-9374-8B69-B9197B32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F834-2182-A823-E7E3-ED5779D42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F9D9E-7C10-810A-27FB-D856286B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4453-BF88-55B8-ADB5-CB65CD36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97EC-B057-543B-7887-68FE13BA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D2D5-272E-7BA4-4774-8EF1900D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1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0FC4-CF7A-4BFB-DCD2-C1441BFA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9DA0-741F-C379-E508-BAFEF78E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67713-F766-EE90-3694-C1430B84B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A02DF-3686-09C7-E34F-534DF7CF8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CF7F4-43FE-E950-FF3D-3358040F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A34EB-70AF-2C19-9C1B-5443C60F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B442E-B5A4-EED7-EBEF-642A5CD7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4156C-77AF-FE53-41E4-12A6D64E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687D-F032-9057-A053-0A771816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4DED-EAAC-0CA1-C746-4EC62334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BFE1-A55B-9A5B-A251-2835D3BD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16CB-7F17-0F43-24CF-700275B8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4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21E35-9BEA-18DD-72E0-3BEE0C01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D5519-3305-FF1B-549B-5973A5A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0E12-5886-9286-8CDC-7EEF706F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EAA5-1EE2-BE2D-889E-64C4AE5D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566F-6733-DD64-BB49-911B4393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A4ED-ADF2-8D9E-77B2-B461CE5E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BFB2E-25E0-739C-F419-31F87915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4293-5EE4-7E52-9B05-9B6130A7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AA514-C14A-5572-2D5F-60AC79D7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9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0D16-DB4F-9D1E-C724-C0AC3AC1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83529-2399-81C2-36B9-760CE7F18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07AC9-9159-E592-CD14-D36AF0032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C6E7-CFF1-4D24-9922-70B3C867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F5AC4-E3F4-4C97-77E9-FB75D6DC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660E-36F3-3211-77C0-340B21D1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EE20A-5D39-0374-EC64-433D8645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89826-50A2-52CB-51A8-2320F88A5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95F7-17FC-CA21-231C-6E624EBD2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628A-4BD5-4F04-A1B2-E5128AB7221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5376-704C-9209-D228-D9E46DA03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AC6A-6582-4C2B-6EC9-BDED84555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4E4F-9526-44C0-9AB7-B560E5222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45CE-ACCA-7288-6F46-160CAB6D3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 CIRCUIT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867F6-9D22-157F-8636-6C582B8C3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T.YUVAPRIYA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8059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928670"/>
            <a:ext cx="80724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158" y="3071810"/>
            <a:ext cx="842968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500042"/>
            <a:ext cx="764386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24100" y="2828837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This property (</a:t>
            </a:r>
            <a:r>
              <a:rPr lang="en-IN" sz="2400" i="1" dirty="0"/>
              <a:t>i.e. inductance) is due to the self-induced </a:t>
            </a:r>
            <a:r>
              <a:rPr lang="en-IN" sz="2400" i="1" dirty="0" err="1"/>
              <a:t>e.m.f</a:t>
            </a:r>
            <a:r>
              <a:rPr lang="en-IN" sz="2400" i="1" dirty="0"/>
              <a:t>. in the coil itself by the changing </a:t>
            </a:r>
            <a:r>
              <a:rPr lang="en-IN" sz="2400" dirty="0"/>
              <a:t>current.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6" y="714356"/>
            <a:ext cx="842968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6" y="642918"/>
            <a:ext cx="821537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i="1" dirty="0"/>
              <a:t>The opposition offered by a substance to the flow of electric current is called its </a:t>
            </a:r>
            <a:r>
              <a:rPr lang="en-IN" b="1" i="1" dirty="0"/>
              <a:t>resistance.</a:t>
            </a:r>
          </a:p>
          <a:p>
            <a:pPr algn="just"/>
            <a:r>
              <a:rPr lang="en-IN" dirty="0"/>
              <a:t>Since current is the flow of free electrons, resistance is the opposition offered by the substance to the flow of free electrons. </a:t>
            </a:r>
          </a:p>
          <a:p>
            <a:pPr algn="just"/>
            <a:r>
              <a:rPr lang="en-IN" dirty="0"/>
              <a:t>This opposition occurs because atoms and molecules of the substance obstruct the flow of these electrons.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660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IN" b="1" dirty="0"/>
              <a:t>Unit of resistance</a:t>
            </a:r>
            <a:endParaRPr lang="en-IN" dirty="0"/>
          </a:p>
          <a:p>
            <a:r>
              <a:rPr lang="en-IN" dirty="0"/>
              <a:t>The practical unit of resistance is ohm and is represented by the symbol </a:t>
            </a:r>
            <a:r>
              <a:rPr lang="el-GR" dirty="0"/>
              <a:t>Ω</a:t>
            </a:r>
            <a:r>
              <a:rPr lang="en-IN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6986" y="2098779"/>
            <a:ext cx="328614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177" y="2000240"/>
            <a:ext cx="492922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785794"/>
            <a:ext cx="850112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642918"/>
            <a:ext cx="850112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571480"/>
            <a:ext cx="842968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3B10-E515-0F35-1C07-76BA3D70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2AC3-4E3A-74D1-DF66-B0E3669D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direction of current </a:t>
            </a:r>
            <a:r>
              <a:rPr lang="en-US" dirty="0" err="1"/>
              <a:t>i</a:t>
            </a:r>
            <a:r>
              <a:rPr lang="en-US" dirty="0"/>
              <a:t> and the polarity of voltage v must conform with the passive sign convention, as shown in Fig. 2.1(b). </a:t>
            </a:r>
          </a:p>
          <a:p>
            <a:r>
              <a:rPr lang="en-US" dirty="0"/>
              <a:t>This implies that current flows from a higher potential to a lower potential in order for . </a:t>
            </a:r>
          </a:p>
          <a:p>
            <a:r>
              <a:rPr lang="en-US" dirty="0"/>
              <a:t>If current flows from a lower potential to a higher potential, . Since the value of R can range from zero to infinity, it is important that we consider the two extreme possible values of R. </a:t>
            </a:r>
          </a:p>
        </p:txBody>
      </p:sp>
    </p:spTree>
    <p:extLst>
      <p:ext uri="{BB962C8B-B14F-4D97-AF65-F5344CB8AC3E}">
        <p14:creationId xmlns:p14="http://schemas.microsoft.com/office/powerpoint/2010/main" val="404261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553F-F5FE-C7A6-6A63-1576F7E3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0A7D-171E-F74D-84E8-80001D8B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element with is called a short circuit, as shown in Fig. 2.2(a). For a short circuit V=</a:t>
            </a:r>
            <a:r>
              <a:rPr lang="en-US" dirty="0" err="1"/>
              <a:t>iR</a:t>
            </a:r>
            <a:r>
              <a:rPr lang="en-US" dirty="0"/>
              <a:t>=0 showing that the voltage is zero but the current could be anything. </a:t>
            </a:r>
          </a:p>
          <a:p>
            <a:r>
              <a:rPr lang="en-US" dirty="0"/>
              <a:t>In practice, a short circuit is usually a connecting wire assumed to be a perfect conductor. </a:t>
            </a:r>
          </a:p>
          <a:p>
            <a:r>
              <a:rPr lang="en-US" dirty="0"/>
              <a:t>Thus, A short circuit is a circuit element with resistance approaching zero</a:t>
            </a:r>
          </a:p>
        </p:txBody>
      </p:sp>
    </p:spTree>
    <p:extLst>
      <p:ext uri="{BB962C8B-B14F-4D97-AF65-F5344CB8AC3E}">
        <p14:creationId xmlns:p14="http://schemas.microsoft.com/office/powerpoint/2010/main" val="244141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A936-4258-3F78-4930-7C6C45F2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18" y="774263"/>
            <a:ext cx="10515600" cy="2654737"/>
          </a:xfrm>
        </p:spPr>
        <p:txBody>
          <a:bodyPr/>
          <a:lstStyle/>
          <a:p>
            <a:r>
              <a:rPr lang="en-US" dirty="0"/>
              <a:t>Similarly, an element with is known as an open circuit, as shown in Fig. 2.2(b). For an open circuit</a:t>
            </a:r>
          </a:p>
          <a:p>
            <a:r>
              <a:rPr lang="en-US" dirty="0"/>
              <a:t>indicating that the current is zero though the voltage could be anything</a:t>
            </a:r>
          </a:p>
          <a:p>
            <a:r>
              <a:rPr lang="en-US" dirty="0"/>
              <a:t>An open circuit is a circuit element with resistance approaching infinity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0FE1F-D7D9-D218-AF7D-B603E490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005" y="1151429"/>
            <a:ext cx="1617978" cy="629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EFD94-4174-098A-4F6E-AC0A11CD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23" y="3429000"/>
            <a:ext cx="3033023" cy="224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4C4E1-ABDF-D2CB-A8E9-F0102BDE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038" y="3224123"/>
            <a:ext cx="3475021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320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BASIC CIRCUIT ELEMENTS</vt:lpstr>
      <vt:lpstr>Resistance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CIRCUIT ELEMENTS</dc:title>
  <dc:creator>Surendar Nath Singh K R</dc:creator>
  <cp:lastModifiedBy>Surendar Nath Singh K R</cp:lastModifiedBy>
  <cp:revision>1</cp:revision>
  <dcterms:created xsi:type="dcterms:W3CDTF">2023-02-14T08:38:04Z</dcterms:created>
  <dcterms:modified xsi:type="dcterms:W3CDTF">2023-02-15T08:45:44Z</dcterms:modified>
</cp:coreProperties>
</file>