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5" r:id="rId2"/>
    <p:sldId id="285" r:id="rId3"/>
    <p:sldId id="286" r:id="rId4"/>
    <p:sldId id="287" r:id="rId5"/>
    <p:sldId id="288" r:id="rId6"/>
    <p:sldId id="289" r:id="rId7"/>
    <p:sldId id="290" r:id="rId8"/>
    <p:sldId id="317" r:id="rId9"/>
    <p:sldId id="318" r:id="rId10"/>
    <p:sldId id="319" r:id="rId11"/>
    <p:sldId id="320" r:id="rId12"/>
    <p:sldId id="321" r:id="rId13"/>
    <p:sldId id="322" r:id="rId14"/>
    <p:sldId id="32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ndar Nath Singh K R" userId="ea002df4ae402583" providerId="LiveId" clId="{8B96F7FA-FE3C-4878-B4C9-F9EAB94CDF0F}"/>
    <pc:docChg chg="undo custSel delSld sldOrd">
      <pc:chgData name="Surendar Nath Singh K R" userId="ea002df4ae402583" providerId="LiveId" clId="{8B96F7FA-FE3C-4878-B4C9-F9EAB94CDF0F}" dt="2023-02-22T13:54:25.863" v="5" actId="47"/>
      <pc:docMkLst>
        <pc:docMk/>
      </pc:docMkLst>
      <pc:sldChg chg="del">
        <pc:chgData name="Surendar Nath Singh K R" userId="ea002df4ae402583" providerId="LiveId" clId="{8B96F7FA-FE3C-4878-B4C9-F9EAB94CDF0F}" dt="2023-02-22T13:54:25.863" v="5" actId="47"/>
        <pc:sldMkLst>
          <pc:docMk/>
          <pc:sldMk cId="0" sldId="291"/>
        </pc:sldMkLst>
      </pc:sldChg>
      <pc:sldChg chg="del">
        <pc:chgData name="Surendar Nath Singh K R" userId="ea002df4ae402583" providerId="LiveId" clId="{8B96F7FA-FE3C-4878-B4C9-F9EAB94CDF0F}" dt="2023-02-22T13:54:25.863" v="5" actId="47"/>
        <pc:sldMkLst>
          <pc:docMk/>
          <pc:sldMk cId="0" sldId="292"/>
        </pc:sldMkLst>
      </pc:sldChg>
      <pc:sldChg chg="del">
        <pc:chgData name="Surendar Nath Singh K R" userId="ea002df4ae402583" providerId="LiveId" clId="{8B96F7FA-FE3C-4878-B4C9-F9EAB94CDF0F}" dt="2023-02-22T13:54:25.863" v="5" actId="47"/>
        <pc:sldMkLst>
          <pc:docMk/>
          <pc:sldMk cId="0" sldId="293"/>
        </pc:sldMkLst>
      </pc:sldChg>
      <pc:sldChg chg="del">
        <pc:chgData name="Surendar Nath Singh K R" userId="ea002df4ae402583" providerId="LiveId" clId="{8B96F7FA-FE3C-4878-B4C9-F9EAB94CDF0F}" dt="2023-02-22T13:54:25.863" v="5" actId="47"/>
        <pc:sldMkLst>
          <pc:docMk/>
          <pc:sldMk cId="0" sldId="294"/>
        </pc:sldMkLst>
      </pc:sldChg>
      <pc:sldChg chg="del">
        <pc:chgData name="Surendar Nath Singh K R" userId="ea002df4ae402583" providerId="LiveId" clId="{8B96F7FA-FE3C-4878-B4C9-F9EAB94CDF0F}" dt="2023-02-22T13:54:25.863" v="5" actId="47"/>
        <pc:sldMkLst>
          <pc:docMk/>
          <pc:sldMk cId="0" sldId="295"/>
        </pc:sldMkLst>
      </pc:sldChg>
      <pc:sldChg chg="del">
        <pc:chgData name="Surendar Nath Singh K R" userId="ea002df4ae402583" providerId="LiveId" clId="{8B96F7FA-FE3C-4878-B4C9-F9EAB94CDF0F}" dt="2023-02-22T13:54:25.863" v="5" actId="47"/>
        <pc:sldMkLst>
          <pc:docMk/>
          <pc:sldMk cId="0" sldId="296"/>
        </pc:sldMkLst>
      </pc:sldChg>
      <pc:sldChg chg="del">
        <pc:chgData name="Surendar Nath Singh K R" userId="ea002df4ae402583" providerId="LiveId" clId="{8B96F7FA-FE3C-4878-B4C9-F9EAB94CDF0F}" dt="2023-02-22T13:54:25.863" v="5" actId="47"/>
        <pc:sldMkLst>
          <pc:docMk/>
          <pc:sldMk cId="0" sldId="297"/>
        </pc:sldMkLst>
      </pc:sldChg>
      <pc:sldChg chg="del">
        <pc:chgData name="Surendar Nath Singh K R" userId="ea002df4ae402583" providerId="LiveId" clId="{8B96F7FA-FE3C-4878-B4C9-F9EAB94CDF0F}" dt="2023-02-22T13:54:25.863" v="5" actId="47"/>
        <pc:sldMkLst>
          <pc:docMk/>
          <pc:sldMk cId="0" sldId="298"/>
        </pc:sldMkLst>
      </pc:sldChg>
      <pc:sldChg chg="del">
        <pc:chgData name="Surendar Nath Singh K R" userId="ea002df4ae402583" providerId="LiveId" clId="{8B96F7FA-FE3C-4878-B4C9-F9EAB94CDF0F}" dt="2023-02-22T13:54:25.863" v="5" actId="47"/>
        <pc:sldMkLst>
          <pc:docMk/>
          <pc:sldMk cId="0" sldId="299"/>
        </pc:sldMkLst>
      </pc:sldChg>
      <pc:sldChg chg="del">
        <pc:chgData name="Surendar Nath Singh K R" userId="ea002df4ae402583" providerId="LiveId" clId="{8B96F7FA-FE3C-4878-B4C9-F9EAB94CDF0F}" dt="2023-02-22T13:54:25.863" v="5" actId="47"/>
        <pc:sldMkLst>
          <pc:docMk/>
          <pc:sldMk cId="0" sldId="300"/>
        </pc:sldMkLst>
      </pc:sldChg>
      <pc:sldChg chg="del">
        <pc:chgData name="Surendar Nath Singh K R" userId="ea002df4ae402583" providerId="LiveId" clId="{8B96F7FA-FE3C-4878-B4C9-F9EAB94CDF0F}" dt="2023-02-22T13:54:25.863" v="5" actId="47"/>
        <pc:sldMkLst>
          <pc:docMk/>
          <pc:sldMk cId="0" sldId="301"/>
        </pc:sldMkLst>
      </pc:sldChg>
      <pc:sldChg chg="del">
        <pc:chgData name="Surendar Nath Singh K R" userId="ea002df4ae402583" providerId="LiveId" clId="{8B96F7FA-FE3C-4878-B4C9-F9EAB94CDF0F}" dt="2023-02-22T13:54:25.863" v="5" actId="47"/>
        <pc:sldMkLst>
          <pc:docMk/>
          <pc:sldMk cId="0" sldId="302"/>
        </pc:sldMkLst>
      </pc:sldChg>
      <pc:sldChg chg="del">
        <pc:chgData name="Surendar Nath Singh K R" userId="ea002df4ae402583" providerId="LiveId" clId="{8B96F7FA-FE3C-4878-B4C9-F9EAB94CDF0F}" dt="2023-02-22T13:54:25.863" v="5" actId="47"/>
        <pc:sldMkLst>
          <pc:docMk/>
          <pc:sldMk cId="0" sldId="303"/>
        </pc:sldMkLst>
      </pc:sldChg>
      <pc:sldChg chg="del">
        <pc:chgData name="Surendar Nath Singh K R" userId="ea002df4ae402583" providerId="LiveId" clId="{8B96F7FA-FE3C-4878-B4C9-F9EAB94CDF0F}" dt="2023-02-22T13:54:25.863" v="5" actId="47"/>
        <pc:sldMkLst>
          <pc:docMk/>
          <pc:sldMk cId="0" sldId="304"/>
        </pc:sldMkLst>
      </pc:sldChg>
      <pc:sldChg chg="del">
        <pc:chgData name="Surendar Nath Singh K R" userId="ea002df4ae402583" providerId="LiveId" clId="{8B96F7FA-FE3C-4878-B4C9-F9EAB94CDF0F}" dt="2023-02-22T13:54:25.863" v="5" actId="47"/>
        <pc:sldMkLst>
          <pc:docMk/>
          <pc:sldMk cId="0" sldId="306"/>
        </pc:sldMkLst>
      </pc:sldChg>
      <pc:sldChg chg="del">
        <pc:chgData name="Surendar Nath Singh K R" userId="ea002df4ae402583" providerId="LiveId" clId="{8B96F7FA-FE3C-4878-B4C9-F9EAB94CDF0F}" dt="2023-02-22T13:54:25.863" v="5" actId="47"/>
        <pc:sldMkLst>
          <pc:docMk/>
          <pc:sldMk cId="0" sldId="308"/>
        </pc:sldMkLst>
      </pc:sldChg>
      <pc:sldChg chg="del">
        <pc:chgData name="Surendar Nath Singh K R" userId="ea002df4ae402583" providerId="LiveId" clId="{8B96F7FA-FE3C-4878-B4C9-F9EAB94CDF0F}" dt="2023-02-22T13:54:25.863" v="5" actId="47"/>
        <pc:sldMkLst>
          <pc:docMk/>
          <pc:sldMk cId="0" sldId="309"/>
        </pc:sldMkLst>
      </pc:sldChg>
      <pc:sldChg chg="del">
        <pc:chgData name="Surendar Nath Singh K R" userId="ea002df4ae402583" providerId="LiveId" clId="{8B96F7FA-FE3C-4878-B4C9-F9EAB94CDF0F}" dt="2023-02-22T13:54:25.863" v="5" actId="47"/>
        <pc:sldMkLst>
          <pc:docMk/>
          <pc:sldMk cId="0" sldId="310"/>
        </pc:sldMkLst>
      </pc:sldChg>
      <pc:sldChg chg="del">
        <pc:chgData name="Surendar Nath Singh K R" userId="ea002df4ae402583" providerId="LiveId" clId="{8B96F7FA-FE3C-4878-B4C9-F9EAB94CDF0F}" dt="2023-02-22T13:54:25.863" v="5" actId="47"/>
        <pc:sldMkLst>
          <pc:docMk/>
          <pc:sldMk cId="0" sldId="311"/>
        </pc:sldMkLst>
      </pc:sldChg>
      <pc:sldChg chg="del">
        <pc:chgData name="Surendar Nath Singh K R" userId="ea002df4ae402583" providerId="LiveId" clId="{8B96F7FA-FE3C-4878-B4C9-F9EAB94CDF0F}" dt="2023-02-22T13:54:25.863" v="5" actId="47"/>
        <pc:sldMkLst>
          <pc:docMk/>
          <pc:sldMk cId="0" sldId="312"/>
        </pc:sldMkLst>
      </pc:sldChg>
      <pc:sldChg chg="del">
        <pc:chgData name="Surendar Nath Singh K R" userId="ea002df4ae402583" providerId="LiveId" clId="{8B96F7FA-FE3C-4878-B4C9-F9EAB94CDF0F}" dt="2023-02-22T13:54:25.863" v="5" actId="47"/>
        <pc:sldMkLst>
          <pc:docMk/>
          <pc:sldMk cId="0" sldId="313"/>
        </pc:sldMkLst>
      </pc:sldChg>
      <pc:sldChg chg="del">
        <pc:chgData name="Surendar Nath Singh K R" userId="ea002df4ae402583" providerId="LiveId" clId="{8B96F7FA-FE3C-4878-B4C9-F9EAB94CDF0F}" dt="2023-02-22T13:54:25.863" v="5" actId="47"/>
        <pc:sldMkLst>
          <pc:docMk/>
          <pc:sldMk cId="0" sldId="314"/>
        </pc:sldMkLst>
      </pc:sldChg>
      <pc:sldChg chg="ord">
        <pc:chgData name="Surendar Nath Singh K R" userId="ea002df4ae402583" providerId="LiveId" clId="{8B96F7FA-FE3C-4878-B4C9-F9EAB94CDF0F}" dt="2023-02-22T13:53:52.151" v="4"/>
        <pc:sldMkLst>
          <pc:docMk/>
          <pc:sldMk cId="3253298855" sldId="315"/>
        </pc:sldMkLst>
      </pc:sldChg>
      <pc:sldChg chg="del">
        <pc:chgData name="Surendar Nath Singh K R" userId="ea002df4ae402583" providerId="LiveId" clId="{8B96F7FA-FE3C-4878-B4C9-F9EAB94CDF0F}" dt="2023-02-22T07:40:35.561" v="0" actId="47"/>
        <pc:sldMkLst>
          <pc:docMk/>
          <pc:sldMk cId="44141937" sldId="316"/>
        </pc:sldMkLst>
      </pc:sldChg>
      <pc:sldChg chg="del">
        <pc:chgData name="Surendar Nath Singh K R" userId="ea002df4ae402583" providerId="LiveId" clId="{8B96F7FA-FE3C-4878-B4C9-F9EAB94CDF0F}" dt="2023-02-22T13:54:25.863" v="5" actId="47"/>
        <pc:sldMkLst>
          <pc:docMk/>
          <pc:sldMk cId="64964054" sldId="324"/>
        </pc:sldMkLst>
      </pc:sldChg>
      <pc:sldChg chg="del">
        <pc:chgData name="Surendar Nath Singh K R" userId="ea002df4ae402583" providerId="LiveId" clId="{8B96F7FA-FE3C-4878-B4C9-F9EAB94CDF0F}" dt="2023-02-22T13:54:25.863" v="5" actId="47"/>
        <pc:sldMkLst>
          <pc:docMk/>
          <pc:sldMk cId="3346142942" sldId="325"/>
        </pc:sldMkLst>
      </pc:sldChg>
      <pc:sldChg chg="del">
        <pc:chgData name="Surendar Nath Singh K R" userId="ea002df4ae402583" providerId="LiveId" clId="{8B96F7FA-FE3C-4878-B4C9-F9EAB94CDF0F}" dt="2023-02-22T13:54:25.863" v="5" actId="47"/>
        <pc:sldMkLst>
          <pc:docMk/>
          <pc:sldMk cId="3595703435" sldId="326"/>
        </pc:sldMkLst>
      </pc:sldChg>
      <pc:sldChg chg="del">
        <pc:chgData name="Surendar Nath Singh K R" userId="ea002df4ae402583" providerId="LiveId" clId="{8B96F7FA-FE3C-4878-B4C9-F9EAB94CDF0F}" dt="2023-02-22T13:54:25.863" v="5" actId="47"/>
        <pc:sldMkLst>
          <pc:docMk/>
          <pc:sldMk cId="2418953313" sldId="327"/>
        </pc:sldMkLst>
      </pc:sldChg>
      <pc:sldChg chg="del">
        <pc:chgData name="Surendar Nath Singh K R" userId="ea002df4ae402583" providerId="LiveId" clId="{8B96F7FA-FE3C-4878-B4C9-F9EAB94CDF0F}" dt="2023-02-22T13:54:25.863" v="5" actId="47"/>
        <pc:sldMkLst>
          <pc:docMk/>
          <pc:sldMk cId="383019754" sldId="32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2E93E-0C19-BA22-313B-F389B9DC0C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599CA68-2704-6519-9673-48A6EC6C7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783A9F-FD1E-9BBD-3464-A3051ECAD30D}"/>
              </a:ext>
            </a:extLst>
          </p:cNvPr>
          <p:cNvSpPr>
            <a:spLocks noGrp="1"/>
          </p:cNvSpPr>
          <p:nvPr>
            <p:ph type="dt" sz="half" idx="10"/>
          </p:nvPr>
        </p:nvSpPr>
        <p:spPr/>
        <p:txBody>
          <a:bodyPr/>
          <a:lstStyle/>
          <a:p>
            <a:fld id="{A6E9A1E4-CF1B-4CDE-946C-B07B50DF2BD7}" type="datetimeFigureOut">
              <a:rPr lang="en-IN" smtClean="0"/>
              <a:t>22-02-2023</a:t>
            </a:fld>
            <a:endParaRPr lang="en-IN"/>
          </a:p>
        </p:txBody>
      </p:sp>
      <p:sp>
        <p:nvSpPr>
          <p:cNvPr id="5" name="Footer Placeholder 4">
            <a:extLst>
              <a:ext uri="{FF2B5EF4-FFF2-40B4-BE49-F238E27FC236}">
                <a16:creationId xmlns:a16="http://schemas.microsoft.com/office/drawing/2014/main" id="{1C6D8816-5AAE-73BD-4C30-12527A89A6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E67802-CE25-BB2B-9C8D-B8A635DB61FB}"/>
              </a:ext>
            </a:extLst>
          </p:cNvPr>
          <p:cNvSpPr>
            <a:spLocks noGrp="1"/>
          </p:cNvSpPr>
          <p:nvPr>
            <p:ph type="sldNum" sz="quarter" idx="12"/>
          </p:nvPr>
        </p:nvSpPr>
        <p:spPr/>
        <p:txBody>
          <a:bodyPr/>
          <a:lstStyle/>
          <a:p>
            <a:fld id="{1CDD30E3-20A2-44EB-A97F-1ACEF45371F6}" type="slidenum">
              <a:rPr lang="en-IN" smtClean="0"/>
              <a:t>‹#›</a:t>
            </a:fld>
            <a:endParaRPr lang="en-IN"/>
          </a:p>
        </p:txBody>
      </p:sp>
    </p:spTree>
    <p:extLst>
      <p:ext uri="{BB962C8B-B14F-4D97-AF65-F5344CB8AC3E}">
        <p14:creationId xmlns:p14="http://schemas.microsoft.com/office/powerpoint/2010/main" val="1321659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12AF4-6F9F-E012-0FC1-7D6356174BD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EF9F1D-13C2-73D0-9F19-688BA0950A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0A22EF-5073-E269-098D-678B510123B5}"/>
              </a:ext>
            </a:extLst>
          </p:cNvPr>
          <p:cNvSpPr>
            <a:spLocks noGrp="1"/>
          </p:cNvSpPr>
          <p:nvPr>
            <p:ph type="dt" sz="half" idx="10"/>
          </p:nvPr>
        </p:nvSpPr>
        <p:spPr/>
        <p:txBody>
          <a:bodyPr/>
          <a:lstStyle/>
          <a:p>
            <a:fld id="{A6E9A1E4-CF1B-4CDE-946C-B07B50DF2BD7}" type="datetimeFigureOut">
              <a:rPr lang="en-IN" smtClean="0"/>
              <a:t>22-02-2023</a:t>
            </a:fld>
            <a:endParaRPr lang="en-IN"/>
          </a:p>
        </p:txBody>
      </p:sp>
      <p:sp>
        <p:nvSpPr>
          <p:cNvPr id="5" name="Footer Placeholder 4">
            <a:extLst>
              <a:ext uri="{FF2B5EF4-FFF2-40B4-BE49-F238E27FC236}">
                <a16:creationId xmlns:a16="http://schemas.microsoft.com/office/drawing/2014/main" id="{7C210962-30BD-A79E-0284-EC060A4142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65C5AB-780D-05D5-2005-47DD2E9BB92D}"/>
              </a:ext>
            </a:extLst>
          </p:cNvPr>
          <p:cNvSpPr>
            <a:spLocks noGrp="1"/>
          </p:cNvSpPr>
          <p:nvPr>
            <p:ph type="sldNum" sz="quarter" idx="12"/>
          </p:nvPr>
        </p:nvSpPr>
        <p:spPr/>
        <p:txBody>
          <a:bodyPr/>
          <a:lstStyle/>
          <a:p>
            <a:fld id="{1CDD30E3-20A2-44EB-A97F-1ACEF45371F6}" type="slidenum">
              <a:rPr lang="en-IN" smtClean="0"/>
              <a:t>‹#›</a:t>
            </a:fld>
            <a:endParaRPr lang="en-IN"/>
          </a:p>
        </p:txBody>
      </p:sp>
    </p:spTree>
    <p:extLst>
      <p:ext uri="{BB962C8B-B14F-4D97-AF65-F5344CB8AC3E}">
        <p14:creationId xmlns:p14="http://schemas.microsoft.com/office/powerpoint/2010/main" val="488014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7F1190-5CB8-7D2F-A764-D4F2A0FC77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54325D-890A-4323-FCE2-B52D14F0A9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C0EE60-6752-90C4-212F-F0D5FC279A8A}"/>
              </a:ext>
            </a:extLst>
          </p:cNvPr>
          <p:cNvSpPr>
            <a:spLocks noGrp="1"/>
          </p:cNvSpPr>
          <p:nvPr>
            <p:ph type="dt" sz="half" idx="10"/>
          </p:nvPr>
        </p:nvSpPr>
        <p:spPr/>
        <p:txBody>
          <a:bodyPr/>
          <a:lstStyle/>
          <a:p>
            <a:fld id="{A6E9A1E4-CF1B-4CDE-946C-B07B50DF2BD7}" type="datetimeFigureOut">
              <a:rPr lang="en-IN" smtClean="0"/>
              <a:t>22-02-2023</a:t>
            </a:fld>
            <a:endParaRPr lang="en-IN"/>
          </a:p>
        </p:txBody>
      </p:sp>
      <p:sp>
        <p:nvSpPr>
          <p:cNvPr id="5" name="Footer Placeholder 4">
            <a:extLst>
              <a:ext uri="{FF2B5EF4-FFF2-40B4-BE49-F238E27FC236}">
                <a16:creationId xmlns:a16="http://schemas.microsoft.com/office/drawing/2014/main" id="{42385087-D3F4-AE58-C934-FA5DBF7543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F5A67C-A598-C483-3499-4588ADCDB1B0}"/>
              </a:ext>
            </a:extLst>
          </p:cNvPr>
          <p:cNvSpPr>
            <a:spLocks noGrp="1"/>
          </p:cNvSpPr>
          <p:nvPr>
            <p:ph type="sldNum" sz="quarter" idx="12"/>
          </p:nvPr>
        </p:nvSpPr>
        <p:spPr/>
        <p:txBody>
          <a:bodyPr/>
          <a:lstStyle/>
          <a:p>
            <a:fld id="{1CDD30E3-20A2-44EB-A97F-1ACEF45371F6}" type="slidenum">
              <a:rPr lang="en-IN" smtClean="0"/>
              <a:t>‹#›</a:t>
            </a:fld>
            <a:endParaRPr lang="en-IN"/>
          </a:p>
        </p:txBody>
      </p:sp>
    </p:spTree>
    <p:extLst>
      <p:ext uri="{BB962C8B-B14F-4D97-AF65-F5344CB8AC3E}">
        <p14:creationId xmlns:p14="http://schemas.microsoft.com/office/powerpoint/2010/main" val="4079309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679C-A40B-6777-E382-B76DEA4D2C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A0C98B-0913-A53E-770D-CBBEB08D49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8D45CC-66A9-A013-DE33-AB1B309108AB}"/>
              </a:ext>
            </a:extLst>
          </p:cNvPr>
          <p:cNvSpPr>
            <a:spLocks noGrp="1"/>
          </p:cNvSpPr>
          <p:nvPr>
            <p:ph type="dt" sz="half" idx="10"/>
          </p:nvPr>
        </p:nvSpPr>
        <p:spPr/>
        <p:txBody>
          <a:bodyPr/>
          <a:lstStyle/>
          <a:p>
            <a:fld id="{A6E9A1E4-CF1B-4CDE-946C-B07B50DF2BD7}" type="datetimeFigureOut">
              <a:rPr lang="en-IN" smtClean="0"/>
              <a:t>22-02-2023</a:t>
            </a:fld>
            <a:endParaRPr lang="en-IN"/>
          </a:p>
        </p:txBody>
      </p:sp>
      <p:sp>
        <p:nvSpPr>
          <p:cNvPr id="5" name="Footer Placeholder 4">
            <a:extLst>
              <a:ext uri="{FF2B5EF4-FFF2-40B4-BE49-F238E27FC236}">
                <a16:creationId xmlns:a16="http://schemas.microsoft.com/office/drawing/2014/main" id="{77041F81-2A82-FD74-49B0-2BB8CAC2A6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C4716D-A47F-259C-B26E-D31E5907CF19}"/>
              </a:ext>
            </a:extLst>
          </p:cNvPr>
          <p:cNvSpPr>
            <a:spLocks noGrp="1"/>
          </p:cNvSpPr>
          <p:nvPr>
            <p:ph type="sldNum" sz="quarter" idx="12"/>
          </p:nvPr>
        </p:nvSpPr>
        <p:spPr/>
        <p:txBody>
          <a:bodyPr/>
          <a:lstStyle/>
          <a:p>
            <a:fld id="{1CDD30E3-20A2-44EB-A97F-1ACEF45371F6}" type="slidenum">
              <a:rPr lang="en-IN" smtClean="0"/>
              <a:t>‹#›</a:t>
            </a:fld>
            <a:endParaRPr lang="en-IN"/>
          </a:p>
        </p:txBody>
      </p:sp>
    </p:spTree>
    <p:extLst>
      <p:ext uri="{BB962C8B-B14F-4D97-AF65-F5344CB8AC3E}">
        <p14:creationId xmlns:p14="http://schemas.microsoft.com/office/powerpoint/2010/main" val="3612241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8423D-7787-8AB4-98BB-EFF34559EF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351A2E4-9BE6-E22B-9828-4FF763B9E2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5F478E-EC66-CED9-9491-40355790FDB7}"/>
              </a:ext>
            </a:extLst>
          </p:cNvPr>
          <p:cNvSpPr>
            <a:spLocks noGrp="1"/>
          </p:cNvSpPr>
          <p:nvPr>
            <p:ph type="dt" sz="half" idx="10"/>
          </p:nvPr>
        </p:nvSpPr>
        <p:spPr/>
        <p:txBody>
          <a:bodyPr/>
          <a:lstStyle/>
          <a:p>
            <a:fld id="{A6E9A1E4-CF1B-4CDE-946C-B07B50DF2BD7}" type="datetimeFigureOut">
              <a:rPr lang="en-IN" smtClean="0"/>
              <a:t>22-02-2023</a:t>
            </a:fld>
            <a:endParaRPr lang="en-IN"/>
          </a:p>
        </p:txBody>
      </p:sp>
      <p:sp>
        <p:nvSpPr>
          <p:cNvPr id="5" name="Footer Placeholder 4">
            <a:extLst>
              <a:ext uri="{FF2B5EF4-FFF2-40B4-BE49-F238E27FC236}">
                <a16:creationId xmlns:a16="http://schemas.microsoft.com/office/drawing/2014/main" id="{6C19552C-B887-36A1-D724-2A49A8A2E7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1D512E-892E-E6AC-8301-26540D75EC6A}"/>
              </a:ext>
            </a:extLst>
          </p:cNvPr>
          <p:cNvSpPr>
            <a:spLocks noGrp="1"/>
          </p:cNvSpPr>
          <p:nvPr>
            <p:ph type="sldNum" sz="quarter" idx="12"/>
          </p:nvPr>
        </p:nvSpPr>
        <p:spPr/>
        <p:txBody>
          <a:bodyPr/>
          <a:lstStyle/>
          <a:p>
            <a:fld id="{1CDD30E3-20A2-44EB-A97F-1ACEF45371F6}" type="slidenum">
              <a:rPr lang="en-IN" smtClean="0"/>
              <a:t>‹#›</a:t>
            </a:fld>
            <a:endParaRPr lang="en-IN"/>
          </a:p>
        </p:txBody>
      </p:sp>
    </p:spTree>
    <p:extLst>
      <p:ext uri="{BB962C8B-B14F-4D97-AF65-F5344CB8AC3E}">
        <p14:creationId xmlns:p14="http://schemas.microsoft.com/office/powerpoint/2010/main" val="417855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E0A46-2A2B-BB62-8038-A5D3C05C18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9026A2-7370-B628-5B3D-8FE102CEC4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1E3D5A2-BDDC-7991-41DB-DD96FB3640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5B0AD47-0DDB-4241-4079-355BFED89066}"/>
              </a:ext>
            </a:extLst>
          </p:cNvPr>
          <p:cNvSpPr>
            <a:spLocks noGrp="1"/>
          </p:cNvSpPr>
          <p:nvPr>
            <p:ph type="dt" sz="half" idx="10"/>
          </p:nvPr>
        </p:nvSpPr>
        <p:spPr/>
        <p:txBody>
          <a:bodyPr/>
          <a:lstStyle/>
          <a:p>
            <a:fld id="{A6E9A1E4-CF1B-4CDE-946C-B07B50DF2BD7}" type="datetimeFigureOut">
              <a:rPr lang="en-IN" smtClean="0"/>
              <a:t>22-02-2023</a:t>
            </a:fld>
            <a:endParaRPr lang="en-IN"/>
          </a:p>
        </p:txBody>
      </p:sp>
      <p:sp>
        <p:nvSpPr>
          <p:cNvPr id="6" name="Footer Placeholder 5">
            <a:extLst>
              <a:ext uri="{FF2B5EF4-FFF2-40B4-BE49-F238E27FC236}">
                <a16:creationId xmlns:a16="http://schemas.microsoft.com/office/drawing/2014/main" id="{157ABB91-AE52-8787-2BF9-BD2F4F5C1A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3D2902-0DEC-CBC3-CFAB-35F494209D79}"/>
              </a:ext>
            </a:extLst>
          </p:cNvPr>
          <p:cNvSpPr>
            <a:spLocks noGrp="1"/>
          </p:cNvSpPr>
          <p:nvPr>
            <p:ph type="sldNum" sz="quarter" idx="12"/>
          </p:nvPr>
        </p:nvSpPr>
        <p:spPr/>
        <p:txBody>
          <a:bodyPr/>
          <a:lstStyle/>
          <a:p>
            <a:fld id="{1CDD30E3-20A2-44EB-A97F-1ACEF45371F6}" type="slidenum">
              <a:rPr lang="en-IN" smtClean="0"/>
              <a:t>‹#›</a:t>
            </a:fld>
            <a:endParaRPr lang="en-IN"/>
          </a:p>
        </p:txBody>
      </p:sp>
    </p:spTree>
    <p:extLst>
      <p:ext uri="{BB962C8B-B14F-4D97-AF65-F5344CB8AC3E}">
        <p14:creationId xmlns:p14="http://schemas.microsoft.com/office/powerpoint/2010/main" val="20343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4AA18-8565-554F-7A82-FAE887347A2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7A46FE-A498-4EC7-3103-C20E3B1B23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BE0939-8F3C-898D-E4E4-298B17783E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492DFCA-CD75-E6C1-1E8F-3202AE8D91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9132DC-F158-8C2A-9F7A-1D34CD167A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2956B2B-F5B5-4216-D5DD-E917EB815FE9}"/>
              </a:ext>
            </a:extLst>
          </p:cNvPr>
          <p:cNvSpPr>
            <a:spLocks noGrp="1"/>
          </p:cNvSpPr>
          <p:nvPr>
            <p:ph type="dt" sz="half" idx="10"/>
          </p:nvPr>
        </p:nvSpPr>
        <p:spPr/>
        <p:txBody>
          <a:bodyPr/>
          <a:lstStyle/>
          <a:p>
            <a:fld id="{A6E9A1E4-CF1B-4CDE-946C-B07B50DF2BD7}" type="datetimeFigureOut">
              <a:rPr lang="en-IN" smtClean="0"/>
              <a:t>22-02-2023</a:t>
            </a:fld>
            <a:endParaRPr lang="en-IN"/>
          </a:p>
        </p:txBody>
      </p:sp>
      <p:sp>
        <p:nvSpPr>
          <p:cNvPr id="8" name="Footer Placeholder 7">
            <a:extLst>
              <a:ext uri="{FF2B5EF4-FFF2-40B4-BE49-F238E27FC236}">
                <a16:creationId xmlns:a16="http://schemas.microsoft.com/office/drawing/2014/main" id="{C32467A2-4A64-DF85-EB7E-572B17D16EA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9C7886-373A-555F-D37A-F4CDD963660E}"/>
              </a:ext>
            </a:extLst>
          </p:cNvPr>
          <p:cNvSpPr>
            <a:spLocks noGrp="1"/>
          </p:cNvSpPr>
          <p:nvPr>
            <p:ph type="sldNum" sz="quarter" idx="12"/>
          </p:nvPr>
        </p:nvSpPr>
        <p:spPr/>
        <p:txBody>
          <a:bodyPr/>
          <a:lstStyle/>
          <a:p>
            <a:fld id="{1CDD30E3-20A2-44EB-A97F-1ACEF45371F6}" type="slidenum">
              <a:rPr lang="en-IN" smtClean="0"/>
              <a:t>‹#›</a:t>
            </a:fld>
            <a:endParaRPr lang="en-IN"/>
          </a:p>
        </p:txBody>
      </p:sp>
    </p:spTree>
    <p:extLst>
      <p:ext uri="{BB962C8B-B14F-4D97-AF65-F5344CB8AC3E}">
        <p14:creationId xmlns:p14="http://schemas.microsoft.com/office/powerpoint/2010/main" val="473981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A8B8F-33D2-09C2-D72A-797FB1C312F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ACBFA6C-2D6F-5DF8-F4DE-56138D738446}"/>
              </a:ext>
            </a:extLst>
          </p:cNvPr>
          <p:cNvSpPr>
            <a:spLocks noGrp="1"/>
          </p:cNvSpPr>
          <p:nvPr>
            <p:ph type="dt" sz="half" idx="10"/>
          </p:nvPr>
        </p:nvSpPr>
        <p:spPr/>
        <p:txBody>
          <a:bodyPr/>
          <a:lstStyle/>
          <a:p>
            <a:fld id="{A6E9A1E4-CF1B-4CDE-946C-B07B50DF2BD7}" type="datetimeFigureOut">
              <a:rPr lang="en-IN" smtClean="0"/>
              <a:t>22-02-2023</a:t>
            </a:fld>
            <a:endParaRPr lang="en-IN"/>
          </a:p>
        </p:txBody>
      </p:sp>
      <p:sp>
        <p:nvSpPr>
          <p:cNvPr id="4" name="Footer Placeholder 3">
            <a:extLst>
              <a:ext uri="{FF2B5EF4-FFF2-40B4-BE49-F238E27FC236}">
                <a16:creationId xmlns:a16="http://schemas.microsoft.com/office/drawing/2014/main" id="{E371DFA6-3B2B-A861-0AD0-14FA461A93B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6350ED-5ED5-D26F-28AD-8F694BD29961}"/>
              </a:ext>
            </a:extLst>
          </p:cNvPr>
          <p:cNvSpPr>
            <a:spLocks noGrp="1"/>
          </p:cNvSpPr>
          <p:nvPr>
            <p:ph type="sldNum" sz="quarter" idx="12"/>
          </p:nvPr>
        </p:nvSpPr>
        <p:spPr/>
        <p:txBody>
          <a:bodyPr/>
          <a:lstStyle/>
          <a:p>
            <a:fld id="{1CDD30E3-20A2-44EB-A97F-1ACEF45371F6}" type="slidenum">
              <a:rPr lang="en-IN" smtClean="0"/>
              <a:t>‹#›</a:t>
            </a:fld>
            <a:endParaRPr lang="en-IN"/>
          </a:p>
        </p:txBody>
      </p:sp>
    </p:spTree>
    <p:extLst>
      <p:ext uri="{BB962C8B-B14F-4D97-AF65-F5344CB8AC3E}">
        <p14:creationId xmlns:p14="http://schemas.microsoft.com/office/powerpoint/2010/main" val="2767238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177B03-54C9-DB03-36E9-9C2E22011408}"/>
              </a:ext>
            </a:extLst>
          </p:cNvPr>
          <p:cNvSpPr>
            <a:spLocks noGrp="1"/>
          </p:cNvSpPr>
          <p:nvPr>
            <p:ph type="dt" sz="half" idx="10"/>
          </p:nvPr>
        </p:nvSpPr>
        <p:spPr/>
        <p:txBody>
          <a:bodyPr/>
          <a:lstStyle/>
          <a:p>
            <a:fld id="{A6E9A1E4-CF1B-4CDE-946C-B07B50DF2BD7}" type="datetimeFigureOut">
              <a:rPr lang="en-IN" smtClean="0"/>
              <a:t>22-02-2023</a:t>
            </a:fld>
            <a:endParaRPr lang="en-IN"/>
          </a:p>
        </p:txBody>
      </p:sp>
      <p:sp>
        <p:nvSpPr>
          <p:cNvPr id="3" name="Footer Placeholder 2">
            <a:extLst>
              <a:ext uri="{FF2B5EF4-FFF2-40B4-BE49-F238E27FC236}">
                <a16:creationId xmlns:a16="http://schemas.microsoft.com/office/drawing/2014/main" id="{611C0A90-C39B-E59E-90B1-AFB405BA7BA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65F5840-2741-F027-E1D1-982950733DC1}"/>
              </a:ext>
            </a:extLst>
          </p:cNvPr>
          <p:cNvSpPr>
            <a:spLocks noGrp="1"/>
          </p:cNvSpPr>
          <p:nvPr>
            <p:ph type="sldNum" sz="quarter" idx="12"/>
          </p:nvPr>
        </p:nvSpPr>
        <p:spPr/>
        <p:txBody>
          <a:bodyPr/>
          <a:lstStyle/>
          <a:p>
            <a:fld id="{1CDD30E3-20A2-44EB-A97F-1ACEF45371F6}" type="slidenum">
              <a:rPr lang="en-IN" smtClean="0"/>
              <a:t>‹#›</a:t>
            </a:fld>
            <a:endParaRPr lang="en-IN"/>
          </a:p>
        </p:txBody>
      </p:sp>
    </p:spTree>
    <p:extLst>
      <p:ext uri="{BB962C8B-B14F-4D97-AF65-F5344CB8AC3E}">
        <p14:creationId xmlns:p14="http://schemas.microsoft.com/office/powerpoint/2010/main" val="3069304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327EC-292C-5727-209C-B4B052D8EE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434ADB8-0042-F0D5-B082-9D3D536D4A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382F5D-B2A3-9F69-7B65-13FA14CA56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ADBC0F-C172-CBC6-1975-611B0D6C882B}"/>
              </a:ext>
            </a:extLst>
          </p:cNvPr>
          <p:cNvSpPr>
            <a:spLocks noGrp="1"/>
          </p:cNvSpPr>
          <p:nvPr>
            <p:ph type="dt" sz="half" idx="10"/>
          </p:nvPr>
        </p:nvSpPr>
        <p:spPr/>
        <p:txBody>
          <a:bodyPr/>
          <a:lstStyle/>
          <a:p>
            <a:fld id="{A6E9A1E4-CF1B-4CDE-946C-B07B50DF2BD7}" type="datetimeFigureOut">
              <a:rPr lang="en-IN" smtClean="0"/>
              <a:t>22-02-2023</a:t>
            </a:fld>
            <a:endParaRPr lang="en-IN"/>
          </a:p>
        </p:txBody>
      </p:sp>
      <p:sp>
        <p:nvSpPr>
          <p:cNvPr id="6" name="Footer Placeholder 5">
            <a:extLst>
              <a:ext uri="{FF2B5EF4-FFF2-40B4-BE49-F238E27FC236}">
                <a16:creationId xmlns:a16="http://schemas.microsoft.com/office/drawing/2014/main" id="{0A7FA6CE-73D5-A4C2-FA9D-D367ADC499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7B6C2C-1FA7-DDDE-7EDD-DE911003C087}"/>
              </a:ext>
            </a:extLst>
          </p:cNvPr>
          <p:cNvSpPr>
            <a:spLocks noGrp="1"/>
          </p:cNvSpPr>
          <p:nvPr>
            <p:ph type="sldNum" sz="quarter" idx="12"/>
          </p:nvPr>
        </p:nvSpPr>
        <p:spPr/>
        <p:txBody>
          <a:bodyPr/>
          <a:lstStyle/>
          <a:p>
            <a:fld id="{1CDD30E3-20A2-44EB-A97F-1ACEF45371F6}" type="slidenum">
              <a:rPr lang="en-IN" smtClean="0"/>
              <a:t>‹#›</a:t>
            </a:fld>
            <a:endParaRPr lang="en-IN"/>
          </a:p>
        </p:txBody>
      </p:sp>
    </p:spTree>
    <p:extLst>
      <p:ext uri="{BB962C8B-B14F-4D97-AF65-F5344CB8AC3E}">
        <p14:creationId xmlns:p14="http://schemas.microsoft.com/office/powerpoint/2010/main" val="4045908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785D7-4950-71E2-23EC-684D1B0D01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6AAF98E-6092-437F-87CB-7FA0FE92C1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408AC99-5D27-22BC-ACA0-17DA3D1A9C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FBEF33-CA67-0003-74B5-3E136EB45A44}"/>
              </a:ext>
            </a:extLst>
          </p:cNvPr>
          <p:cNvSpPr>
            <a:spLocks noGrp="1"/>
          </p:cNvSpPr>
          <p:nvPr>
            <p:ph type="dt" sz="half" idx="10"/>
          </p:nvPr>
        </p:nvSpPr>
        <p:spPr/>
        <p:txBody>
          <a:bodyPr/>
          <a:lstStyle/>
          <a:p>
            <a:fld id="{A6E9A1E4-CF1B-4CDE-946C-B07B50DF2BD7}" type="datetimeFigureOut">
              <a:rPr lang="en-IN" smtClean="0"/>
              <a:t>22-02-2023</a:t>
            </a:fld>
            <a:endParaRPr lang="en-IN"/>
          </a:p>
        </p:txBody>
      </p:sp>
      <p:sp>
        <p:nvSpPr>
          <p:cNvPr id="6" name="Footer Placeholder 5">
            <a:extLst>
              <a:ext uri="{FF2B5EF4-FFF2-40B4-BE49-F238E27FC236}">
                <a16:creationId xmlns:a16="http://schemas.microsoft.com/office/drawing/2014/main" id="{2EE998F3-89A3-F61E-FFF4-3428D4292C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73C7B6-6143-43A1-AD19-F0A5C80C4DA5}"/>
              </a:ext>
            </a:extLst>
          </p:cNvPr>
          <p:cNvSpPr>
            <a:spLocks noGrp="1"/>
          </p:cNvSpPr>
          <p:nvPr>
            <p:ph type="sldNum" sz="quarter" idx="12"/>
          </p:nvPr>
        </p:nvSpPr>
        <p:spPr/>
        <p:txBody>
          <a:bodyPr/>
          <a:lstStyle/>
          <a:p>
            <a:fld id="{1CDD30E3-20A2-44EB-A97F-1ACEF45371F6}" type="slidenum">
              <a:rPr lang="en-IN" smtClean="0"/>
              <a:t>‹#›</a:t>
            </a:fld>
            <a:endParaRPr lang="en-IN"/>
          </a:p>
        </p:txBody>
      </p:sp>
    </p:spTree>
    <p:extLst>
      <p:ext uri="{BB962C8B-B14F-4D97-AF65-F5344CB8AC3E}">
        <p14:creationId xmlns:p14="http://schemas.microsoft.com/office/powerpoint/2010/main" val="1268102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248266-C090-DA45-ADB5-167AD41593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59C2E1-362D-C8F3-77C7-0F4EDF5A7B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C43996-6FEC-5D09-3B5C-CB7B85D583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E9A1E4-CF1B-4CDE-946C-B07B50DF2BD7}" type="datetimeFigureOut">
              <a:rPr lang="en-IN" smtClean="0"/>
              <a:t>22-02-2023</a:t>
            </a:fld>
            <a:endParaRPr lang="en-IN"/>
          </a:p>
        </p:txBody>
      </p:sp>
      <p:sp>
        <p:nvSpPr>
          <p:cNvPr id="5" name="Footer Placeholder 4">
            <a:extLst>
              <a:ext uri="{FF2B5EF4-FFF2-40B4-BE49-F238E27FC236}">
                <a16:creationId xmlns:a16="http://schemas.microsoft.com/office/drawing/2014/main" id="{F8425A80-9739-B467-4BEB-83C0AA5D54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B7C0646-99A9-FA76-AB9D-2121E26F09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DD30E3-20A2-44EB-A97F-1ACEF45371F6}" type="slidenum">
              <a:rPr lang="en-IN" smtClean="0"/>
              <a:t>‹#›</a:t>
            </a:fld>
            <a:endParaRPr lang="en-IN"/>
          </a:p>
        </p:txBody>
      </p:sp>
    </p:spTree>
    <p:extLst>
      <p:ext uri="{BB962C8B-B14F-4D97-AF65-F5344CB8AC3E}">
        <p14:creationId xmlns:p14="http://schemas.microsoft.com/office/powerpoint/2010/main" val="4283474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25F4F-C8C8-ADC9-1BD2-CAD22CF02034}"/>
              </a:ext>
            </a:extLst>
          </p:cNvPr>
          <p:cNvSpPr>
            <a:spLocks noGrp="1"/>
          </p:cNvSpPr>
          <p:nvPr>
            <p:ph type="ctrTitle"/>
          </p:nvPr>
        </p:nvSpPr>
        <p:spPr>
          <a:xfrm>
            <a:off x="1524000" y="2520563"/>
            <a:ext cx="9144000" cy="989400"/>
          </a:xfrm>
        </p:spPr>
        <p:txBody>
          <a:bodyPr/>
          <a:lstStyle/>
          <a:p>
            <a:r>
              <a:rPr lang="en-IN" b="1" dirty="0"/>
              <a:t>KIRCHHOFF’S LAW</a:t>
            </a:r>
            <a:endParaRPr lang="en-IN" dirty="0"/>
          </a:p>
        </p:txBody>
      </p:sp>
      <p:sp>
        <p:nvSpPr>
          <p:cNvPr id="3" name="Subtitle 2">
            <a:extLst>
              <a:ext uri="{FF2B5EF4-FFF2-40B4-BE49-F238E27FC236}">
                <a16:creationId xmlns:a16="http://schemas.microsoft.com/office/drawing/2014/main" id="{8346404C-EF72-A423-F8AA-382EC96AA327}"/>
              </a:ext>
            </a:extLst>
          </p:cNvPr>
          <p:cNvSpPr>
            <a:spLocks noGrp="1"/>
          </p:cNvSpPr>
          <p:nvPr>
            <p:ph type="subTitle" idx="1"/>
          </p:nvPr>
        </p:nvSpPr>
        <p:spPr/>
        <p:txBody>
          <a:bodyPr/>
          <a:lstStyle/>
          <a:p>
            <a:r>
              <a:rPr lang="en-US" dirty="0"/>
              <a:t>T.YUVAPRIYA</a:t>
            </a:r>
          </a:p>
          <a:p>
            <a:r>
              <a:rPr lang="en-US" dirty="0"/>
              <a:t>ASSISTANT PROFESSOR</a:t>
            </a:r>
          </a:p>
          <a:p>
            <a:r>
              <a:rPr lang="en-US" dirty="0"/>
              <a:t>SELECT</a:t>
            </a:r>
            <a:endParaRPr lang="en-IN" dirty="0"/>
          </a:p>
          <a:p>
            <a:endParaRPr lang="en-IN" dirty="0"/>
          </a:p>
        </p:txBody>
      </p:sp>
    </p:spTree>
    <p:extLst>
      <p:ext uri="{BB962C8B-B14F-4D97-AF65-F5344CB8AC3E}">
        <p14:creationId xmlns:p14="http://schemas.microsoft.com/office/powerpoint/2010/main" val="3253298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D795A8-6747-9BC5-E2A2-9FFEE4245730}"/>
              </a:ext>
            </a:extLst>
          </p:cNvPr>
          <p:cNvSpPr>
            <a:spLocks noGrp="1"/>
          </p:cNvSpPr>
          <p:nvPr>
            <p:ph idx="1"/>
          </p:nvPr>
        </p:nvSpPr>
        <p:spPr>
          <a:xfrm>
            <a:off x="838200" y="378488"/>
            <a:ext cx="10515600" cy="4351338"/>
          </a:xfrm>
        </p:spPr>
        <p:txBody>
          <a:bodyPr>
            <a:normAutofit fontScale="92500" lnSpcReduction="10000"/>
          </a:bodyPr>
          <a:lstStyle/>
          <a:p>
            <a:pPr marL="0" indent="0" algn="just">
              <a:buNone/>
            </a:pPr>
            <a:r>
              <a:rPr lang="en-US" b="1" dirty="0">
                <a:solidFill>
                  <a:srgbClr val="FF0000"/>
                </a:solidFill>
                <a:latin typeface="Times New Roman" panose="02020603050405020304" pitchFamily="18" charset="0"/>
                <a:cs typeface="Times New Roman" panose="02020603050405020304" pitchFamily="18" charset="0"/>
              </a:rPr>
              <a:t>(iv) Active element. </a:t>
            </a:r>
          </a:p>
          <a:p>
            <a:pPr algn="just"/>
            <a:r>
              <a:rPr lang="en-US" dirty="0">
                <a:latin typeface="Times New Roman" panose="02020603050405020304" pitchFamily="18" charset="0"/>
                <a:cs typeface="Times New Roman" panose="02020603050405020304" pitchFamily="18" charset="0"/>
              </a:rPr>
              <a:t>An active element is one which supplies electrical energy to the circuit. </a:t>
            </a:r>
          </a:p>
          <a:p>
            <a:pPr algn="just"/>
            <a:r>
              <a:rPr lang="en-US" dirty="0">
                <a:latin typeface="Times New Roman" panose="02020603050405020304" pitchFamily="18" charset="0"/>
                <a:cs typeface="Times New Roman" panose="02020603050405020304" pitchFamily="18" charset="0"/>
              </a:rPr>
              <a:t>Thus in Fig. 3.1, E1 and E2 are the active elements because they supply energy to the circuit.</a:t>
            </a:r>
          </a:p>
          <a:p>
            <a:pPr marL="0" indent="0" algn="just">
              <a:buNone/>
            </a:pPr>
            <a:r>
              <a:rPr lang="en-US" b="1" dirty="0">
                <a:solidFill>
                  <a:srgbClr val="FF0000"/>
                </a:solidFill>
                <a:latin typeface="Times New Roman" panose="02020603050405020304" pitchFamily="18" charset="0"/>
                <a:cs typeface="Times New Roman" panose="02020603050405020304" pitchFamily="18" charset="0"/>
              </a:rPr>
              <a:t>(v) Passive element. </a:t>
            </a:r>
          </a:p>
          <a:p>
            <a:pPr algn="just"/>
            <a:r>
              <a:rPr lang="en-US" dirty="0">
                <a:latin typeface="Times New Roman" panose="02020603050405020304" pitchFamily="18" charset="0"/>
                <a:cs typeface="Times New Roman" panose="02020603050405020304" pitchFamily="18" charset="0"/>
              </a:rPr>
              <a:t>A passive element is one which receives electrical energy and then either converts it into heat (resistance) or stores in an electric field (capacitance) or magnetic field (inductance). </a:t>
            </a:r>
          </a:p>
          <a:p>
            <a:pPr algn="just"/>
            <a:r>
              <a:rPr lang="en-US" dirty="0">
                <a:latin typeface="Times New Roman" panose="02020603050405020304" pitchFamily="18" charset="0"/>
                <a:cs typeface="Times New Roman" panose="02020603050405020304" pitchFamily="18" charset="0"/>
              </a:rPr>
              <a:t>In Fig. 3.1, there are three passive elements, namely R1, R2 and R3. These passive elements (i.e. resistances in this case) receive energy from the active elements (i.e. E1 and E2) and convert it into heat.</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ED83FF0-746E-54B6-53F5-AEA153803F86}"/>
              </a:ext>
            </a:extLst>
          </p:cNvPr>
          <p:cNvPicPr>
            <a:picLocks noChangeAspect="1"/>
          </p:cNvPicPr>
          <p:nvPr/>
        </p:nvPicPr>
        <p:blipFill>
          <a:blip r:embed="rId2"/>
          <a:stretch>
            <a:fillRect/>
          </a:stretch>
        </p:blipFill>
        <p:spPr>
          <a:xfrm>
            <a:off x="4553021" y="4835656"/>
            <a:ext cx="3135890" cy="1643856"/>
          </a:xfrm>
          <a:prstGeom prst="rect">
            <a:avLst/>
          </a:prstGeom>
        </p:spPr>
      </p:pic>
    </p:spTree>
    <p:extLst>
      <p:ext uri="{BB962C8B-B14F-4D97-AF65-F5344CB8AC3E}">
        <p14:creationId xmlns:p14="http://schemas.microsoft.com/office/powerpoint/2010/main" val="2477628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9A6C3-B8AC-017A-215E-E92E57015A7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C38E2F5-5CCF-95A6-3509-C52DF60467E1}"/>
              </a:ext>
            </a:extLst>
          </p:cNvPr>
          <p:cNvSpPr>
            <a:spLocks noGrp="1"/>
          </p:cNvSpPr>
          <p:nvPr>
            <p:ph idx="1"/>
          </p:nvPr>
        </p:nvSpPr>
        <p:spPr/>
        <p:txBody>
          <a:bodyPr>
            <a:normAutofit fontScale="92500" lnSpcReduction="20000"/>
          </a:bodyPr>
          <a:lstStyle/>
          <a:p>
            <a:pPr marL="0" indent="0" algn="just">
              <a:buNone/>
            </a:pPr>
            <a:r>
              <a:rPr lang="en-US" b="1" dirty="0">
                <a:solidFill>
                  <a:srgbClr val="FF0000"/>
                </a:solidFill>
              </a:rPr>
              <a:t>(vi) Node. </a:t>
            </a:r>
          </a:p>
          <a:p>
            <a:pPr algn="just"/>
            <a:r>
              <a:rPr lang="en-US" dirty="0"/>
              <a:t>A node of a network is an equipotential surface at which two or more circuit elements are joined. </a:t>
            </a:r>
          </a:p>
          <a:p>
            <a:pPr algn="just"/>
            <a:r>
              <a:rPr lang="en-US" dirty="0"/>
              <a:t>Thus in Fig. 3.1, circuit elements R1 and E1 are joined at A and hence A is the node. Similarly, B, C and D are nodes.</a:t>
            </a:r>
          </a:p>
          <a:p>
            <a:pPr marL="0" indent="0" algn="just">
              <a:buNone/>
            </a:pPr>
            <a:r>
              <a:rPr lang="en-US" b="1" dirty="0">
                <a:solidFill>
                  <a:srgbClr val="FF0000"/>
                </a:solidFill>
              </a:rPr>
              <a:t>(vii) Junction. </a:t>
            </a:r>
          </a:p>
          <a:p>
            <a:pPr algn="just"/>
            <a:r>
              <a:rPr lang="en-US" dirty="0"/>
              <a:t>A junction is that point in a network where three or more circuit elements are joined. In Fig. 3.1, there are only two junction points viz. B and D. </a:t>
            </a:r>
          </a:p>
          <a:p>
            <a:pPr algn="just"/>
            <a:r>
              <a:rPr lang="en-US" dirty="0"/>
              <a:t>That B is a junction is clear from the fact that three circuit elements R1, R2 and R3 are joined at it. </a:t>
            </a:r>
          </a:p>
          <a:p>
            <a:pPr algn="just"/>
            <a:r>
              <a:rPr lang="en-US" dirty="0"/>
              <a:t>Similarly, point D is a junction because it joins three circuit elements R2, E1 and E2. </a:t>
            </a:r>
          </a:p>
        </p:txBody>
      </p:sp>
    </p:spTree>
    <p:extLst>
      <p:ext uri="{BB962C8B-B14F-4D97-AF65-F5344CB8AC3E}">
        <p14:creationId xmlns:p14="http://schemas.microsoft.com/office/powerpoint/2010/main" val="1520368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C7203-C840-805A-FE51-F0AAA787267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10D081-6D7E-4817-32DB-9B49DE62AD15}"/>
              </a:ext>
            </a:extLst>
          </p:cNvPr>
          <p:cNvSpPr>
            <a:spLocks noGrp="1"/>
          </p:cNvSpPr>
          <p:nvPr>
            <p:ph idx="1"/>
          </p:nvPr>
        </p:nvSpPr>
        <p:spPr/>
        <p:txBody>
          <a:bodyPr>
            <a:normAutofit lnSpcReduction="10000"/>
          </a:bodyPr>
          <a:lstStyle/>
          <a:p>
            <a:pPr marL="0" indent="0" algn="just">
              <a:buNone/>
            </a:pPr>
            <a:r>
              <a:rPr lang="en-US" b="1" dirty="0">
                <a:solidFill>
                  <a:srgbClr val="FF0000"/>
                </a:solidFill>
              </a:rPr>
              <a:t>(viii) Branch. </a:t>
            </a:r>
          </a:p>
          <a:p>
            <a:pPr algn="just"/>
            <a:r>
              <a:rPr lang="en-US" dirty="0"/>
              <a:t>A branch is that part of a network which lies between two junction points.</a:t>
            </a:r>
          </a:p>
          <a:p>
            <a:pPr algn="just"/>
            <a:r>
              <a:rPr lang="en-US" dirty="0"/>
              <a:t> Thus referring to Fig. 3.1, there are a total of three branches viz. BAD, BCD and BD. </a:t>
            </a:r>
          </a:p>
          <a:p>
            <a:pPr algn="just"/>
            <a:r>
              <a:rPr lang="en-US" dirty="0"/>
              <a:t>The branch</a:t>
            </a:r>
            <a:r>
              <a:rPr lang="en-IN" dirty="0"/>
              <a:t> </a:t>
            </a:r>
            <a:r>
              <a:rPr lang="en-US" dirty="0"/>
              <a:t>BAD consists of R1 and E1 ; the branch BCD consists of R3 and E2 and branch BD merely consists of R2. </a:t>
            </a:r>
          </a:p>
          <a:p>
            <a:pPr marL="0" indent="0" algn="just">
              <a:buNone/>
            </a:pPr>
            <a:r>
              <a:rPr lang="en-US" b="1" dirty="0">
                <a:solidFill>
                  <a:srgbClr val="FF0000"/>
                </a:solidFill>
              </a:rPr>
              <a:t>(ix) Loop.</a:t>
            </a:r>
          </a:p>
          <a:p>
            <a:pPr algn="just"/>
            <a:r>
              <a:rPr lang="en-US" dirty="0"/>
              <a:t> A loop is any closed path of a network. </a:t>
            </a:r>
          </a:p>
          <a:p>
            <a:pPr algn="just"/>
            <a:r>
              <a:rPr lang="en-US" dirty="0"/>
              <a:t>Thus in Fig. 3.1, ABDA, BCDB and ABCDA are the loops.</a:t>
            </a:r>
            <a:endParaRPr lang="en-IN" dirty="0"/>
          </a:p>
        </p:txBody>
      </p:sp>
    </p:spTree>
    <p:extLst>
      <p:ext uri="{BB962C8B-B14F-4D97-AF65-F5344CB8AC3E}">
        <p14:creationId xmlns:p14="http://schemas.microsoft.com/office/powerpoint/2010/main" val="2110888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CD099D-C512-5A94-3DC8-10537B83962B}"/>
              </a:ext>
            </a:extLst>
          </p:cNvPr>
          <p:cNvSpPr>
            <a:spLocks noGrp="1"/>
          </p:cNvSpPr>
          <p:nvPr>
            <p:ph idx="1"/>
          </p:nvPr>
        </p:nvSpPr>
        <p:spPr>
          <a:xfrm>
            <a:off x="838200" y="723569"/>
            <a:ext cx="10515600" cy="5453394"/>
          </a:xfrm>
        </p:spPr>
        <p:txBody>
          <a:bodyPr>
            <a:normAutofit fontScale="92500" lnSpcReduction="10000"/>
          </a:bodyPr>
          <a:lstStyle/>
          <a:p>
            <a:pPr marL="0" indent="0" algn="just">
              <a:buNone/>
            </a:pPr>
            <a:r>
              <a:rPr lang="en-US" b="1" dirty="0">
                <a:solidFill>
                  <a:srgbClr val="FF0000"/>
                </a:solidFill>
              </a:rPr>
              <a:t>(x) Mesh.</a:t>
            </a:r>
          </a:p>
          <a:p>
            <a:pPr algn="just"/>
            <a:r>
              <a:rPr lang="en-US" dirty="0"/>
              <a:t> A mesh is the most elementary form of a loop and cannot be further divided into other loops. </a:t>
            </a:r>
          </a:p>
          <a:p>
            <a:pPr algn="just"/>
            <a:r>
              <a:rPr lang="en-US" dirty="0"/>
              <a:t>In Fig. 3.1, both loops ABDA and BCDB qualify as meshes because they cannot be further divided into other loops. </a:t>
            </a:r>
          </a:p>
          <a:p>
            <a:pPr algn="just"/>
            <a:r>
              <a:rPr lang="en-US" dirty="0"/>
              <a:t>However, the loop ABCDA cannot be called a mesh because it encloses two loops ABDA and BCDB.</a:t>
            </a:r>
          </a:p>
          <a:p>
            <a:pPr marL="0" indent="0" algn="just">
              <a:buNone/>
            </a:pPr>
            <a:r>
              <a:rPr lang="en-US" b="1" dirty="0">
                <a:solidFill>
                  <a:srgbClr val="FF0000"/>
                </a:solidFill>
              </a:rPr>
              <a:t> (xi) Network and circuit. </a:t>
            </a:r>
          </a:p>
          <a:p>
            <a:pPr algn="just"/>
            <a:r>
              <a:rPr lang="en-US" dirty="0"/>
              <a:t>Strictly speaking, the term network is used for a circuit containing passive elements only while the term circuit implies the presence of both active and passive elements.</a:t>
            </a:r>
          </a:p>
          <a:p>
            <a:pPr algn="just"/>
            <a:r>
              <a:rPr lang="en-US" dirty="0"/>
              <a:t> However, there is no hard and fast rule for making these distinctions and the terms “network” and “circuit” are often used interchangeably</a:t>
            </a:r>
            <a:endParaRPr lang="en-IN" dirty="0"/>
          </a:p>
        </p:txBody>
      </p:sp>
    </p:spTree>
    <p:extLst>
      <p:ext uri="{BB962C8B-B14F-4D97-AF65-F5344CB8AC3E}">
        <p14:creationId xmlns:p14="http://schemas.microsoft.com/office/powerpoint/2010/main" val="707964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2958C-5BCA-D223-5F2B-C5AEA8C39DA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58F90B1-2862-5AFE-06C6-DF8D8B98E2D7}"/>
              </a:ext>
            </a:extLst>
          </p:cNvPr>
          <p:cNvSpPr>
            <a:spLocks noGrp="1"/>
          </p:cNvSpPr>
          <p:nvPr>
            <p:ph idx="1"/>
          </p:nvPr>
        </p:nvSpPr>
        <p:spPr/>
        <p:txBody>
          <a:bodyPr>
            <a:normAutofit fontScale="85000" lnSpcReduction="20000"/>
          </a:bodyPr>
          <a:lstStyle/>
          <a:p>
            <a:pPr marL="0" indent="0" algn="just">
              <a:buNone/>
            </a:pPr>
            <a:r>
              <a:rPr lang="en-US" b="1" dirty="0">
                <a:solidFill>
                  <a:srgbClr val="FF0000"/>
                </a:solidFill>
              </a:rPr>
              <a:t>(xii) Parameters.</a:t>
            </a:r>
            <a:r>
              <a:rPr lang="en-US" dirty="0"/>
              <a:t> </a:t>
            </a:r>
          </a:p>
          <a:p>
            <a:pPr algn="just"/>
            <a:r>
              <a:rPr lang="en-US" dirty="0"/>
              <a:t>The various elements of an electric circuit like resistance (R), inductance (L) and capacitance (C) are called parameters of the circuit. These parameters may be lumped or distributed. </a:t>
            </a:r>
          </a:p>
          <a:p>
            <a:pPr marL="0" indent="0" algn="just">
              <a:buNone/>
            </a:pPr>
            <a:r>
              <a:rPr lang="en-US" b="1" dirty="0">
                <a:solidFill>
                  <a:srgbClr val="FF0000"/>
                </a:solidFill>
              </a:rPr>
              <a:t>(xiii) Unilateral circuit. </a:t>
            </a:r>
          </a:p>
          <a:p>
            <a:pPr algn="just"/>
            <a:r>
              <a:rPr lang="en-US" dirty="0"/>
              <a:t>A unilateral circuit is one whose properties change with the direction of its operation. For example, a diode rectifier circuit is a unilateral circuit.</a:t>
            </a:r>
          </a:p>
          <a:p>
            <a:pPr algn="just"/>
            <a:r>
              <a:rPr lang="en-US" dirty="0"/>
              <a:t> It is because a diode rectifier cannot perform rectification in both directions.</a:t>
            </a:r>
          </a:p>
          <a:p>
            <a:pPr marL="0" indent="0" algn="just">
              <a:buNone/>
            </a:pPr>
            <a:r>
              <a:rPr lang="en-US" b="1" dirty="0">
                <a:solidFill>
                  <a:srgbClr val="FF0000"/>
                </a:solidFill>
              </a:rPr>
              <a:t>(xiv) Active and passive networks. </a:t>
            </a:r>
          </a:p>
          <a:p>
            <a:pPr algn="just"/>
            <a:r>
              <a:rPr lang="en-US" dirty="0"/>
              <a:t>An active network is that which contains active elements as well as passive elements. </a:t>
            </a:r>
          </a:p>
          <a:p>
            <a:pPr algn="just"/>
            <a:r>
              <a:rPr lang="en-US" dirty="0"/>
              <a:t>On the other hand, a passive network is that which contains passive elements only.</a:t>
            </a:r>
            <a:endParaRPr lang="en-IN" dirty="0"/>
          </a:p>
        </p:txBody>
      </p:sp>
    </p:spTree>
    <p:extLst>
      <p:ext uri="{BB962C8B-B14F-4D97-AF65-F5344CB8AC3E}">
        <p14:creationId xmlns:p14="http://schemas.microsoft.com/office/powerpoint/2010/main" val="1851771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srcRect/>
          <a:stretch>
            <a:fillRect/>
          </a:stretch>
        </p:blipFill>
        <p:spPr bwMode="auto">
          <a:xfrm>
            <a:off x="2059753" y="928670"/>
            <a:ext cx="8072494" cy="4714908"/>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srcRect/>
          <a:stretch>
            <a:fillRect/>
          </a:stretch>
        </p:blipFill>
        <p:spPr bwMode="auto">
          <a:xfrm>
            <a:off x="1952596" y="500042"/>
            <a:ext cx="8358246" cy="321471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srcRect/>
          <a:stretch>
            <a:fillRect/>
          </a:stretch>
        </p:blipFill>
        <p:spPr bwMode="auto">
          <a:xfrm>
            <a:off x="2381224" y="714356"/>
            <a:ext cx="7929618" cy="392909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srcRect/>
          <a:stretch>
            <a:fillRect/>
          </a:stretch>
        </p:blipFill>
        <p:spPr bwMode="auto">
          <a:xfrm>
            <a:off x="2309786" y="571480"/>
            <a:ext cx="8001056" cy="4000528"/>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srcRect/>
          <a:stretch>
            <a:fillRect/>
          </a:stretch>
        </p:blipFill>
        <p:spPr bwMode="auto">
          <a:xfrm>
            <a:off x="1881158" y="928670"/>
            <a:ext cx="8358246" cy="4000528"/>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srcRect/>
          <a:stretch>
            <a:fillRect/>
          </a:stretch>
        </p:blipFill>
        <p:spPr bwMode="auto">
          <a:xfrm>
            <a:off x="1952596" y="642918"/>
            <a:ext cx="8715404" cy="5643602"/>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A3723E-813A-D45B-DE9C-8518FD60049A}"/>
              </a:ext>
            </a:extLst>
          </p:cNvPr>
          <p:cNvPicPr>
            <a:picLocks noChangeAspect="1"/>
          </p:cNvPicPr>
          <p:nvPr/>
        </p:nvPicPr>
        <p:blipFill>
          <a:blip r:embed="rId2"/>
          <a:stretch>
            <a:fillRect/>
          </a:stretch>
        </p:blipFill>
        <p:spPr>
          <a:xfrm>
            <a:off x="996325" y="789608"/>
            <a:ext cx="6035563" cy="3482642"/>
          </a:xfrm>
          <a:prstGeom prst="rect">
            <a:avLst/>
          </a:prstGeom>
        </p:spPr>
      </p:pic>
      <p:pic>
        <p:nvPicPr>
          <p:cNvPr id="7" name="Picture 6">
            <a:extLst>
              <a:ext uri="{FF2B5EF4-FFF2-40B4-BE49-F238E27FC236}">
                <a16:creationId xmlns:a16="http://schemas.microsoft.com/office/drawing/2014/main" id="{2124BCD5-2AE0-94B2-EC59-ABA2815890DC}"/>
              </a:ext>
            </a:extLst>
          </p:cNvPr>
          <p:cNvPicPr>
            <a:picLocks noChangeAspect="1"/>
          </p:cNvPicPr>
          <p:nvPr/>
        </p:nvPicPr>
        <p:blipFill>
          <a:blip r:embed="rId3"/>
          <a:stretch>
            <a:fillRect/>
          </a:stretch>
        </p:blipFill>
        <p:spPr>
          <a:xfrm>
            <a:off x="5447477" y="1714500"/>
            <a:ext cx="6424217" cy="3940781"/>
          </a:xfrm>
          <a:prstGeom prst="rect">
            <a:avLst/>
          </a:prstGeom>
        </p:spPr>
      </p:pic>
    </p:spTree>
    <p:extLst>
      <p:ext uri="{BB962C8B-B14F-4D97-AF65-F5344CB8AC3E}">
        <p14:creationId xmlns:p14="http://schemas.microsoft.com/office/powerpoint/2010/main" val="360166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FA5C3-5D7F-8671-1419-7D4A64755953}"/>
              </a:ext>
            </a:extLst>
          </p:cNvPr>
          <p:cNvSpPr>
            <a:spLocks noGrp="1"/>
          </p:cNvSpPr>
          <p:nvPr>
            <p:ph type="title"/>
          </p:nvPr>
        </p:nvSpPr>
        <p:spPr/>
        <p:txBody>
          <a:bodyPr/>
          <a:lstStyle/>
          <a:p>
            <a:r>
              <a:rPr lang="en-IN" b="1" dirty="0"/>
              <a:t>Network Terminology</a:t>
            </a:r>
          </a:p>
        </p:txBody>
      </p:sp>
      <p:sp>
        <p:nvSpPr>
          <p:cNvPr id="3" name="Content Placeholder 2">
            <a:extLst>
              <a:ext uri="{FF2B5EF4-FFF2-40B4-BE49-F238E27FC236}">
                <a16:creationId xmlns:a16="http://schemas.microsoft.com/office/drawing/2014/main" id="{7AC17E64-6321-9FAC-827E-CF2ACBC41EF7}"/>
              </a:ext>
            </a:extLst>
          </p:cNvPr>
          <p:cNvSpPr>
            <a:spLocks noGrp="1"/>
          </p:cNvSpPr>
          <p:nvPr>
            <p:ph idx="1"/>
          </p:nvPr>
        </p:nvSpPr>
        <p:spPr/>
        <p:txBody>
          <a:bodyPr>
            <a:normAutofit fontScale="92500" lnSpcReduction="10000"/>
          </a:bodyPr>
          <a:lstStyle/>
          <a:p>
            <a:pPr marL="0" indent="0">
              <a:buNone/>
            </a:pPr>
            <a:r>
              <a:rPr lang="en-US" b="1" dirty="0">
                <a:solidFill>
                  <a:srgbClr val="FF0000"/>
                </a:solidFill>
              </a:rPr>
              <a:t>(</a:t>
            </a:r>
            <a:r>
              <a:rPr lang="en-US" b="1" dirty="0" err="1">
                <a:solidFill>
                  <a:srgbClr val="FF0000"/>
                </a:solidFill>
              </a:rPr>
              <a:t>i</a:t>
            </a:r>
            <a:r>
              <a:rPr lang="en-US" b="1" dirty="0">
                <a:solidFill>
                  <a:srgbClr val="FF0000"/>
                </a:solidFill>
              </a:rPr>
              <a:t>) Linear circuit. </a:t>
            </a:r>
          </a:p>
          <a:p>
            <a:r>
              <a:rPr lang="en-US" dirty="0"/>
              <a:t>A linear circuit is one whose parameters (e.g. resistances) are constant i.e. they do not change with current or voltage. </a:t>
            </a:r>
          </a:p>
          <a:p>
            <a:pPr marL="0" indent="0">
              <a:buNone/>
            </a:pPr>
            <a:r>
              <a:rPr lang="en-US" b="1" dirty="0">
                <a:solidFill>
                  <a:srgbClr val="FF0000"/>
                </a:solidFill>
              </a:rPr>
              <a:t>(ii) Non-linear circuit. </a:t>
            </a:r>
          </a:p>
          <a:p>
            <a:r>
              <a:rPr lang="en-US" dirty="0"/>
              <a:t>A non-linear circuit is one whose parameters (e.g. resistances) change with voltage or current. </a:t>
            </a:r>
          </a:p>
          <a:p>
            <a:pPr marL="0" indent="0">
              <a:buNone/>
            </a:pPr>
            <a:r>
              <a:rPr lang="en-US" b="1" dirty="0">
                <a:solidFill>
                  <a:srgbClr val="FF0000"/>
                </a:solidFill>
              </a:rPr>
              <a:t>(iii) Bilateral circuit. </a:t>
            </a:r>
          </a:p>
          <a:p>
            <a:r>
              <a:rPr lang="en-US" dirty="0"/>
              <a:t>A bilateral circuit is one whose properties are the same in either direction. </a:t>
            </a:r>
          </a:p>
          <a:p>
            <a:r>
              <a:rPr lang="en-US" dirty="0"/>
              <a:t>For example, transmission line is a bilateral circuit because it can be made to perform its function equally well in either direction</a:t>
            </a:r>
            <a:endParaRPr lang="en-IN" dirty="0"/>
          </a:p>
        </p:txBody>
      </p:sp>
    </p:spTree>
    <p:extLst>
      <p:ext uri="{BB962C8B-B14F-4D97-AF65-F5344CB8AC3E}">
        <p14:creationId xmlns:p14="http://schemas.microsoft.com/office/powerpoint/2010/main" val="1201108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742</Words>
  <Application>Microsoft Office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KIRCHHOFF’S LAW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Network Terminology</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KIRCHOFF’S LAW</dc:title>
  <dc:creator>Surendar Nath Singh K R</dc:creator>
  <cp:lastModifiedBy>Surendar Nath Singh K R</cp:lastModifiedBy>
  <cp:revision>3</cp:revision>
  <dcterms:created xsi:type="dcterms:W3CDTF">2023-02-21T09:49:46Z</dcterms:created>
  <dcterms:modified xsi:type="dcterms:W3CDTF">2023-02-22T13:54:42Z</dcterms:modified>
</cp:coreProperties>
</file>