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42" r:id="rId4"/>
    <p:sldId id="32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ar Nath Singh K R" userId="ea002df4ae402583" providerId="LiveId" clId="{6941BCFE-EAF8-4BEE-BA0F-D2BFCD49F986}"/>
    <pc:docChg chg="delSld modSld">
      <pc:chgData name="Surendar Nath Singh K R" userId="ea002df4ae402583" providerId="LiveId" clId="{6941BCFE-EAF8-4BEE-BA0F-D2BFCD49F986}" dt="2023-03-16T08:56:26.877" v="8" actId="47"/>
      <pc:docMkLst>
        <pc:docMk/>
      </pc:docMkLst>
      <pc:sldChg chg="del">
        <pc:chgData name="Surendar Nath Singh K R" userId="ea002df4ae402583" providerId="LiveId" clId="{6941BCFE-EAF8-4BEE-BA0F-D2BFCD49F986}" dt="2023-03-16T08:56:26.877" v="8" actId="47"/>
        <pc:sldMkLst>
          <pc:docMk/>
          <pc:sldMk cId="4173263324" sldId="257"/>
        </pc:sldMkLst>
      </pc:sldChg>
      <pc:sldChg chg="del">
        <pc:chgData name="Surendar Nath Singh K R" userId="ea002df4ae402583" providerId="LiveId" clId="{6941BCFE-EAF8-4BEE-BA0F-D2BFCD49F986}" dt="2023-03-16T08:56:26.877" v="8" actId="47"/>
        <pc:sldMkLst>
          <pc:docMk/>
          <pc:sldMk cId="3695195568" sldId="258"/>
        </pc:sldMkLst>
      </pc:sldChg>
      <pc:sldChg chg="modSp mod">
        <pc:chgData name="Surendar Nath Singh K R" userId="ea002df4ae402583" providerId="LiveId" clId="{6941BCFE-EAF8-4BEE-BA0F-D2BFCD49F986}" dt="2023-03-10T08:05:25.779" v="7" actId="20577"/>
        <pc:sldMkLst>
          <pc:docMk/>
          <pc:sldMk cId="3844831738" sldId="260"/>
        </pc:sldMkLst>
        <pc:spChg chg="mod">
          <ac:chgData name="Surendar Nath Singh K R" userId="ea002df4ae402583" providerId="LiveId" clId="{6941BCFE-EAF8-4BEE-BA0F-D2BFCD49F986}" dt="2023-03-10T08:05:25.779" v="7" actId="20577"/>
          <ac:spMkLst>
            <pc:docMk/>
            <pc:sldMk cId="3844831738" sldId="260"/>
            <ac:spMk id="3" creationId="{3503A9AB-CB1F-E23C-A203-7A5B7AABAFD7}"/>
          </ac:spMkLst>
        </pc:spChg>
      </pc:sldChg>
      <pc:sldChg chg="del">
        <pc:chgData name="Surendar Nath Singh K R" userId="ea002df4ae402583" providerId="LiveId" clId="{6941BCFE-EAF8-4BEE-BA0F-D2BFCD49F986}" dt="2023-03-16T08:56:26.877" v="8" actId="47"/>
        <pc:sldMkLst>
          <pc:docMk/>
          <pc:sldMk cId="0" sldId="305"/>
        </pc:sldMkLst>
      </pc:sldChg>
      <pc:sldChg chg="del">
        <pc:chgData name="Surendar Nath Singh K R" userId="ea002df4ae402583" providerId="LiveId" clId="{6941BCFE-EAF8-4BEE-BA0F-D2BFCD49F986}" dt="2023-03-16T08:56:26.877" v="8" actId="47"/>
        <pc:sldMkLst>
          <pc:docMk/>
          <pc:sldMk cId="0" sldId="323"/>
        </pc:sldMkLst>
      </pc:sldChg>
      <pc:sldChg chg="del">
        <pc:chgData name="Surendar Nath Singh K R" userId="ea002df4ae402583" providerId="LiveId" clId="{6941BCFE-EAF8-4BEE-BA0F-D2BFCD49F986}" dt="2023-03-16T08:56:26.877" v="8" actId="47"/>
        <pc:sldMkLst>
          <pc:docMk/>
          <pc:sldMk cId="0" sldId="324"/>
        </pc:sldMkLst>
      </pc:sldChg>
      <pc:sldChg chg="del">
        <pc:chgData name="Surendar Nath Singh K R" userId="ea002df4ae402583" providerId="LiveId" clId="{6941BCFE-EAF8-4BEE-BA0F-D2BFCD49F986}" dt="2023-03-16T08:56:26.877" v="8" actId="47"/>
        <pc:sldMkLst>
          <pc:docMk/>
          <pc:sldMk cId="0" sldId="325"/>
        </pc:sldMkLst>
      </pc:sldChg>
      <pc:sldChg chg="del">
        <pc:chgData name="Surendar Nath Singh K R" userId="ea002df4ae402583" providerId="LiveId" clId="{6941BCFE-EAF8-4BEE-BA0F-D2BFCD49F986}" dt="2023-03-16T08:56:26.877" v="8" actId="47"/>
        <pc:sldMkLst>
          <pc:docMk/>
          <pc:sldMk cId="0" sldId="326"/>
        </pc:sldMkLst>
      </pc:sldChg>
      <pc:sldChg chg="del">
        <pc:chgData name="Surendar Nath Singh K R" userId="ea002df4ae402583" providerId="LiveId" clId="{6941BCFE-EAF8-4BEE-BA0F-D2BFCD49F986}" dt="2023-03-16T08:56:26.877" v="8" actId="47"/>
        <pc:sldMkLst>
          <pc:docMk/>
          <pc:sldMk cId="0" sldId="32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CD72-1C60-FAB1-FFB4-63733570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D946C-FF28-2B90-4CA7-ECA50C61F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D20F-8633-E9E6-F6E2-41B3E35B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53735-FE56-D25B-2F63-933ED8EC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9C1A-12D9-8459-2296-BAE0978F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44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392B-7D68-90EC-1BFC-D5C12383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B3478-EF9B-54AB-B435-2DCFDB29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2D79-2FCD-CDAF-838B-2BCC1F8D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41838-F96A-95BE-8964-B3B75D53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B850-3139-6D9B-4198-E65548FE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2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45E57-B8B7-1F51-9050-CC2CBBDDA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51474-3B9C-E5D2-8034-1313D6DDA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FABD-91E6-8525-5C2E-95174788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A84A-3969-EEC4-016F-82CF185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40C49-15F0-E103-4BAA-212BEB06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8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D11B-0987-5405-366C-57CD6429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9456-FDD3-4EFA-2042-320259E93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4AF42-7529-D1E0-8FAE-6AE1AA50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3DBD-2B5B-8F16-0179-00F274C2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C4BB-789A-223E-7E50-EAA24408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7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2BAC-2B8C-6171-3CD7-60ACC730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D4FA3-D503-A1AF-1BDB-1FB3674FA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8F598-8C1B-30B6-2090-D1147A00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EDAB-4D6D-B331-8014-DA57BD1D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76AB-46BE-C509-E524-2F67D3E5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7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81ED-7973-C672-3288-C23C98AB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5911-C159-5D80-F45F-3FC1E0507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BF222-D731-F317-9088-51DF2B9A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4F51-25BB-9327-EF74-EE5FA938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8EC97-3ECE-BD5A-EDFE-3C19621A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D8D7-F229-6F89-648A-29773D46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7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FFDF-E42A-A23C-1E5B-D4BF9474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CB0F1-C769-C383-65F4-97856C77C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62FC5-A886-D820-C6D0-AD6E31B4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786B3-4071-23F9-2A7C-919187015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D7EB0-1331-DD4C-84BB-07826F63F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60426-DEAA-77E2-5603-C7CFD4CF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B17D8-2B1C-ED47-9221-0F78399C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66116-2C0B-BA98-C162-05A88066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8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2DC3-18AC-410F-C9EB-02C07641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7D943-DB67-E0C6-357D-5215C92A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EC9D1-8688-CB3E-3553-0CF2FFD2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0B95A-3A7E-EF67-9C25-4993A647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CCC59-0BF3-6F47-767B-1F613BFA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E6937-3F7E-AA34-BD87-3BEAD15B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7D84-D4EA-F2FF-8548-7A95AAA5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8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1AC9-8CC5-83C8-72CC-45053C20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98B5-316B-BF50-C20A-71073BB7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DAE7B-E1E7-E0DB-6FF3-4AC76139A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BE796-4E1A-5F79-104A-54275093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B1C0-9DF3-0E17-720A-91665E81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054FD-A1E3-3430-E8DC-B416E567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86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DCFB-5B13-8C56-63C6-94B6BAC2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44DFC-B90C-6A18-8DB2-E9634E87F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B23F8-346F-B199-327C-CB0668C4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857C-FCF2-3E94-9370-D21CAFE0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A85F-70F0-6C07-1820-B8D1244A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7E542-6081-230B-A7EA-BE6248A1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1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2EC54-9847-CABB-2E1F-CC2C7B6A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79720-39F4-4E9F-1DA1-9FD92CE4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56806-6B35-D03C-E62E-7F4D50303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513D-0DA8-43B2-8732-1FB2042A424B}" type="datetimeFigureOut">
              <a:rPr lang="en-IN" smtClean="0"/>
              <a:t>16-03-2023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F219-6988-D8E5-E14D-58B24A6B7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A3AD-9F43-2661-DF88-D7BAEA40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67AE-B664-4AF7-A863-7CBF74D93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3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011D-60BC-C76F-49AD-CD446C74C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THEVENIN’S THEOREM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52CF5-D735-665A-9850-7258F0CEC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T.YUVAPRIYA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SELECT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17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1A9FF8-1998-AFE6-AEEB-296DDC17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56" y="692697"/>
            <a:ext cx="7483488" cy="43214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00B182-472A-F39E-8D9C-338087F5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404665"/>
            <a:ext cx="8280920" cy="1751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E1953-48BA-AB34-6046-74BE3447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827" y="2348881"/>
            <a:ext cx="8659669" cy="359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2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642919"/>
            <a:ext cx="8358246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BB1F1-8522-E5E7-02D4-42920B51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57" y="706941"/>
            <a:ext cx="6558390" cy="2722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59B8B-2D83-132A-D340-04ADC0B7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223" y="3491051"/>
            <a:ext cx="8332817" cy="28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D73C6-46FC-4308-081D-2CED44F0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42" y="270345"/>
            <a:ext cx="862716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7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THEVENIN’S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THEVENIN’S THEOREM</dc:title>
  <dc:creator>Surendar Nath Singh K R</dc:creator>
  <cp:lastModifiedBy>Surendar Nath Singh K R</cp:lastModifiedBy>
  <cp:revision>2</cp:revision>
  <dcterms:created xsi:type="dcterms:W3CDTF">2023-03-03T08:45:01Z</dcterms:created>
  <dcterms:modified xsi:type="dcterms:W3CDTF">2023-03-16T08:56:29Z</dcterms:modified>
</cp:coreProperties>
</file>