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7" r:id="rId3"/>
    <p:sldId id="270" r:id="rId4"/>
    <p:sldId id="268" r:id="rId5"/>
    <p:sldId id="265" r:id="rId6"/>
    <p:sldId id="266" r:id="rId7"/>
    <p:sldId id="257" r:id="rId8"/>
    <p:sldId id="258" r:id="rId9"/>
    <p:sldId id="259" r:id="rId10"/>
    <p:sldId id="260" r:id="rId11"/>
    <p:sldId id="261"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ar Nath Singh K R" userId="ea002df4ae402583" providerId="LiveId" clId="{751A6588-18C5-4860-81A4-651048AA8552}"/>
    <pc:docChg chg="modSld">
      <pc:chgData name="Surendar Nath Singh K R" userId="ea002df4ae402583" providerId="LiveId" clId="{751A6588-18C5-4860-81A4-651048AA8552}" dt="2023-03-02T04:11:08.792" v="25" actId="1076"/>
      <pc:docMkLst>
        <pc:docMk/>
      </pc:docMkLst>
      <pc:sldChg chg="modSp mod">
        <pc:chgData name="Surendar Nath Singh K R" userId="ea002df4ae402583" providerId="LiveId" clId="{751A6588-18C5-4860-81A4-651048AA8552}" dt="2023-03-02T04:09:46.439" v="6" actId="14100"/>
        <pc:sldMkLst>
          <pc:docMk/>
          <pc:sldMk cId="3942039816" sldId="257"/>
        </pc:sldMkLst>
        <pc:picChg chg="mod">
          <ac:chgData name="Surendar Nath Singh K R" userId="ea002df4ae402583" providerId="LiveId" clId="{751A6588-18C5-4860-81A4-651048AA8552}" dt="2023-03-02T04:09:46.439" v="6" actId="14100"/>
          <ac:picMkLst>
            <pc:docMk/>
            <pc:sldMk cId="3942039816" sldId="257"/>
            <ac:picMk id="5" creationId="{0F1DF8BF-93D6-72C9-5D61-7318B1CCA769}"/>
          </ac:picMkLst>
        </pc:picChg>
      </pc:sldChg>
      <pc:sldChg chg="modSp mod">
        <pc:chgData name="Surendar Nath Singh K R" userId="ea002df4ae402583" providerId="LiveId" clId="{751A6588-18C5-4860-81A4-651048AA8552}" dt="2023-03-02T04:09:59.224" v="9" actId="14100"/>
        <pc:sldMkLst>
          <pc:docMk/>
          <pc:sldMk cId="2015382159" sldId="258"/>
        </pc:sldMkLst>
        <pc:picChg chg="mod">
          <ac:chgData name="Surendar Nath Singh K R" userId="ea002df4ae402583" providerId="LiveId" clId="{751A6588-18C5-4860-81A4-651048AA8552}" dt="2023-03-02T04:09:59.224" v="9" actId="14100"/>
          <ac:picMkLst>
            <pc:docMk/>
            <pc:sldMk cId="2015382159" sldId="258"/>
            <ac:picMk id="5" creationId="{16D71E2E-E0FC-9B0B-DC92-0155570A168B}"/>
          </ac:picMkLst>
        </pc:picChg>
      </pc:sldChg>
      <pc:sldChg chg="modSp mod">
        <pc:chgData name="Surendar Nath Singh K R" userId="ea002df4ae402583" providerId="LiveId" clId="{751A6588-18C5-4860-81A4-651048AA8552}" dt="2023-03-02T04:10:10.763" v="12" actId="14100"/>
        <pc:sldMkLst>
          <pc:docMk/>
          <pc:sldMk cId="338694303" sldId="259"/>
        </pc:sldMkLst>
        <pc:picChg chg="mod">
          <ac:chgData name="Surendar Nath Singh K R" userId="ea002df4ae402583" providerId="LiveId" clId="{751A6588-18C5-4860-81A4-651048AA8552}" dt="2023-03-02T04:10:10.763" v="12" actId="14100"/>
          <ac:picMkLst>
            <pc:docMk/>
            <pc:sldMk cId="338694303" sldId="259"/>
            <ac:picMk id="5" creationId="{86A11B02-A38E-3907-1E31-81BD31EF39D1}"/>
          </ac:picMkLst>
        </pc:picChg>
      </pc:sldChg>
      <pc:sldChg chg="modSp mod">
        <pc:chgData name="Surendar Nath Singh K R" userId="ea002df4ae402583" providerId="LiveId" clId="{751A6588-18C5-4860-81A4-651048AA8552}" dt="2023-03-02T04:10:25.092" v="16" actId="14100"/>
        <pc:sldMkLst>
          <pc:docMk/>
          <pc:sldMk cId="1589826443" sldId="260"/>
        </pc:sldMkLst>
        <pc:picChg chg="mod">
          <ac:chgData name="Surendar Nath Singh K R" userId="ea002df4ae402583" providerId="LiveId" clId="{751A6588-18C5-4860-81A4-651048AA8552}" dt="2023-03-02T04:10:25.092" v="16" actId="14100"/>
          <ac:picMkLst>
            <pc:docMk/>
            <pc:sldMk cId="1589826443" sldId="260"/>
            <ac:picMk id="5" creationId="{6C168869-F7C3-A05A-2895-AA1B7EBE3267}"/>
          </ac:picMkLst>
        </pc:picChg>
      </pc:sldChg>
      <pc:sldChg chg="modSp mod">
        <pc:chgData name="Surendar Nath Singh K R" userId="ea002df4ae402583" providerId="LiveId" clId="{751A6588-18C5-4860-81A4-651048AA8552}" dt="2023-03-02T04:10:37.366" v="19" actId="14100"/>
        <pc:sldMkLst>
          <pc:docMk/>
          <pc:sldMk cId="4106133040" sldId="261"/>
        </pc:sldMkLst>
        <pc:picChg chg="mod">
          <ac:chgData name="Surendar Nath Singh K R" userId="ea002df4ae402583" providerId="LiveId" clId="{751A6588-18C5-4860-81A4-651048AA8552}" dt="2023-03-02T04:10:37.366" v="19" actId="14100"/>
          <ac:picMkLst>
            <pc:docMk/>
            <pc:sldMk cId="4106133040" sldId="261"/>
            <ac:picMk id="5" creationId="{EE7BC87E-5D16-E5D1-C4C5-369E8086D5BC}"/>
          </ac:picMkLst>
        </pc:picChg>
      </pc:sldChg>
      <pc:sldChg chg="modSp mod">
        <pc:chgData name="Surendar Nath Singh K R" userId="ea002df4ae402583" providerId="LiveId" clId="{751A6588-18C5-4860-81A4-651048AA8552}" dt="2023-03-02T04:10:50.476" v="22" actId="14100"/>
        <pc:sldMkLst>
          <pc:docMk/>
          <pc:sldMk cId="1729437703" sldId="262"/>
        </pc:sldMkLst>
        <pc:picChg chg="mod">
          <ac:chgData name="Surendar Nath Singh K R" userId="ea002df4ae402583" providerId="LiveId" clId="{751A6588-18C5-4860-81A4-651048AA8552}" dt="2023-03-02T04:10:50.476" v="22" actId="14100"/>
          <ac:picMkLst>
            <pc:docMk/>
            <pc:sldMk cId="1729437703" sldId="262"/>
            <ac:picMk id="5" creationId="{CC4E048D-7EB9-738B-616D-EF5E406E0B5A}"/>
          </ac:picMkLst>
        </pc:picChg>
      </pc:sldChg>
      <pc:sldChg chg="modSp mod">
        <pc:chgData name="Surendar Nath Singh K R" userId="ea002df4ae402583" providerId="LiveId" clId="{751A6588-18C5-4860-81A4-651048AA8552}" dt="2023-03-02T04:11:08.792" v="25" actId="1076"/>
        <pc:sldMkLst>
          <pc:docMk/>
          <pc:sldMk cId="2461314122" sldId="263"/>
        </pc:sldMkLst>
        <pc:picChg chg="mod">
          <ac:chgData name="Surendar Nath Singh K R" userId="ea002df4ae402583" providerId="LiveId" clId="{751A6588-18C5-4860-81A4-651048AA8552}" dt="2023-03-02T04:11:08.792" v="25" actId="1076"/>
          <ac:picMkLst>
            <pc:docMk/>
            <pc:sldMk cId="2461314122" sldId="263"/>
            <ac:picMk id="5" creationId="{8A6A2669-859C-1F6E-FC35-66FBBC29AB2A}"/>
          </ac:picMkLst>
        </pc:picChg>
      </pc:sldChg>
      <pc:sldChg chg="modSp mod">
        <pc:chgData name="Surendar Nath Singh K R" userId="ea002df4ae402583" providerId="LiveId" clId="{751A6588-18C5-4860-81A4-651048AA8552}" dt="2023-03-02T04:09:31.523" v="2" actId="14100"/>
        <pc:sldMkLst>
          <pc:docMk/>
          <pc:sldMk cId="1744408012" sldId="266"/>
        </pc:sldMkLst>
        <pc:picChg chg="mod">
          <ac:chgData name="Surendar Nath Singh K R" userId="ea002df4ae402583" providerId="LiveId" clId="{751A6588-18C5-4860-81A4-651048AA8552}" dt="2023-03-02T04:09:31.523" v="2" actId="14100"/>
          <ac:picMkLst>
            <pc:docMk/>
            <pc:sldMk cId="1744408012" sldId="266"/>
            <ac:picMk id="5" creationId="{1E68E8BC-214D-CAD6-2B06-A4022D780C8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F08C-34B0-E37F-07C6-AC080C104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6DEEFF-9875-1FCA-4B3A-91277FEEC6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5B6093-AD1D-14B8-8955-1F0851797C91}"/>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5" name="Footer Placeholder 4">
            <a:extLst>
              <a:ext uri="{FF2B5EF4-FFF2-40B4-BE49-F238E27FC236}">
                <a16:creationId xmlns:a16="http://schemas.microsoft.com/office/drawing/2014/main" id="{6C7EDD01-52DA-6017-96AB-E3B408FFA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53813-7ACE-0BA5-1B8E-1F6256775251}"/>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422282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1200-9961-E41E-8F10-84F5EB5BAB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285203-78CB-D1E5-1752-68E3D1B67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82C50-625A-B339-64C0-0A3C8A141D29}"/>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5" name="Footer Placeholder 4">
            <a:extLst>
              <a:ext uri="{FF2B5EF4-FFF2-40B4-BE49-F238E27FC236}">
                <a16:creationId xmlns:a16="http://schemas.microsoft.com/office/drawing/2014/main" id="{EC89F2C1-29BB-1267-39F5-91E95EC02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AF497-AE2B-97A4-E22B-14371F67BBB1}"/>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1978282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D4E0F-34EF-485A-A0F2-5D3C23FEE1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C19489-8C37-BEC1-B8F7-D12437F87D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A13004-ACE4-DF9F-B01C-8D47BB7EFD4B}"/>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5" name="Footer Placeholder 4">
            <a:extLst>
              <a:ext uri="{FF2B5EF4-FFF2-40B4-BE49-F238E27FC236}">
                <a16:creationId xmlns:a16="http://schemas.microsoft.com/office/drawing/2014/main" id="{791A95CD-F1D6-2CD5-1089-91118F0FE6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8A44D5-992F-553C-7F70-3249689BCC3A}"/>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37624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D894-693B-4017-530A-6A6BFDFE68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21F46C-9CC1-DC15-155D-EBE3FD608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F6E7B-7FB2-8C41-6702-89EB4995967D}"/>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5" name="Footer Placeholder 4">
            <a:extLst>
              <a:ext uri="{FF2B5EF4-FFF2-40B4-BE49-F238E27FC236}">
                <a16:creationId xmlns:a16="http://schemas.microsoft.com/office/drawing/2014/main" id="{AB62BF52-4276-8128-3CEA-7A0F7DC27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F7B31-8AB1-E975-41C6-C69B68CB0195}"/>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177502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11BB-D5A1-60EF-6972-B92CB489BD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D22C15-F3FE-FD40-619E-C0B347604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7A582-727A-14BC-3492-9409EFDC7A57}"/>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5" name="Footer Placeholder 4">
            <a:extLst>
              <a:ext uri="{FF2B5EF4-FFF2-40B4-BE49-F238E27FC236}">
                <a16:creationId xmlns:a16="http://schemas.microsoft.com/office/drawing/2014/main" id="{165DBF7E-56FE-2BF8-1F89-42E90CB32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8D87F-EC89-F40B-5D76-B066C235AA07}"/>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246702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0379-1D77-D4EB-7D18-59A817E59B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546A08-77EE-1B0A-8F1F-3975FB022E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CEA32F-6D38-A153-DCD9-BF08998F9B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73605B-9BBB-436E-E6C6-20FD2E406D27}"/>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6" name="Footer Placeholder 5">
            <a:extLst>
              <a:ext uri="{FF2B5EF4-FFF2-40B4-BE49-F238E27FC236}">
                <a16:creationId xmlns:a16="http://schemas.microsoft.com/office/drawing/2014/main" id="{152F0EA0-06C3-FEA0-1CCE-DC836653F2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CC6E9D-C11C-E2AB-0B2B-1E0A357C2AD9}"/>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367311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9350-1908-146F-87DD-C7A72AFFA9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BB1790-2E13-BE86-EF1A-CAA3DBCD1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1D699-F462-BE1D-5E7A-14A8B51AF6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85D387-D1DF-5DEE-E7BF-33A24E933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31B75B-84A0-B22B-21AA-8C74D8440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E91412-BF76-3721-0DAE-F7389D815B8C}"/>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8" name="Footer Placeholder 7">
            <a:extLst>
              <a:ext uri="{FF2B5EF4-FFF2-40B4-BE49-F238E27FC236}">
                <a16:creationId xmlns:a16="http://schemas.microsoft.com/office/drawing/2014/main" id="{BC918826-ED08-DD9A-2683-82EB5D97A0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D955EE-4B6C-40E8-B2A3-66DDFB6C9B7E}"/>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145832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98D1-7A62-A6A0-A512-2E9CC6D678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C2332B-DE97-54D4-6086-E4FE79B8E08D}"/>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4" name="Footer Placeholder 3">
            <a:extLst>
              <a:ext uri="{FF2B5EF4-FFF2-40B4-BE49-F238E27FC236}">
                <a16:creationId xmlns:a16="http://schemas.microsoft.com/office/drawing/2014/main" id="{89897539-3D8C-3686-26E4-DD045F0AA9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569FFE-A7BD-7AFA-4DCA-3B7FEADD275D}"/>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197456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9D2646-8EDD-54BF-F160-C18D5F3CEDA9}"/>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3" name="Footer Placeholder 2">
            <a:extLst>
              <a:ext uri="{FF2B5EF4-FFF2-40B4-BE49-F238E27FC236}">
                <a16:creationId xmlns:a16="http://schemas.microsoft.com/office/drawing/2014/main" id="{8192BBDC-2DB3-3DEA-9678-33019E03C8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B86318-5622-6D2B-440F-1D4D4313C89D}"/>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168903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374C-3BAA-DE05-7A99-13A0DA1345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093F8E-3DF6-8865-609D-7C10E2E8C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EC4F8B-1FC2-70FB-B1BF-4900D7C84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2C906-BE0A-7337-0E6F-88B2FCE8B3C3}"/>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6" name="Footer Placeholder 5">
            <a:extLst>
              <a:ext uri="{FF2B5EF4-FFF2-40B4-BE49-F238E27FC236}">
                <a16:creationId xmlns:a16="http://schemas.microsoft.com/office/drawing/2014/main" id="{EC64EA80-D597-63A9-6853-0AA543B578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5BF171-6EE3-6F65-7ED7-C3D110217809}"/>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253952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B574-90BF-3B6E-0A8B-DAF24D7CE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ACB4A8-F678-5226-A324-485B5096D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D53599-4645-15A7-265B-C2BD4EFB7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68BC9-54D7-4BAD-2B2A-787290C5871E}"/>
              </a:ext>
            </a:extLst>
          </p:cNvPr>
          <p:cNvSpPr>
            <a:spLocks noGrp="1"/>
          </p:cNvSpPr>
          <p:nvPr>
            <p:ph type="dt" sz="half" idx="10"/>
          </p:nvPr>
        </p:nvSpPr>
        <p:spPr/>
        <p:txBody>
          <a:bodyPr/>
          <a:lstStyle/>
          <a:p>
            <a:fld id="{734226EE-B166-4116-8A3A-55D721A7CE15}" type="datetimeFigureOut">
              <a:rPr lang="en-IN" smtClean="0"/>
              <a:t>02-03-2023</a:t>
            </a:fld>
            <a:endParaRPr lang="en-IN"/>
          </a:p>
        </p:txBody>
      </p:sp>
      <p:sp>
        <p:nvSpPr>
          <p:cNvPr id="6" name="Footer Placeholder 5">
            <a:extLst>
              <a:ext uri="{FF2B5EF4-FFF2-40B4-BE49-F238E27FC236}">
                <a16:creationId xmlns:a16="http://schemas.microsoft.com/office/drawing/2014/main" id="{B1902C67-A04E-9723-58D2-ABE7A09F8E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8A3838-BA2C-3128-80A6-AF6015D4A025}"/>
              </a:ext>
            </a:extLst>
          </p:cNvPr>
          <p:cNvSpPr>
            <a:spLocks noGrp="1"/>
          </p:cNvSpPr>
          <p:nvPr>
            <p:ph type="sldNum" sz="quarter" idx="12"/>
          </p:nvPr>
        </p:nvSpPr>
        <p:spPr/>
        <p:txBody>
          <a:bodyPr/>
          <a:lstStyle/>
          <a:p>
            <a:fld id="{F3EDE7AF-A62C-496D-8029-8759B5FE895E}" type="slidenum">
              <a:rPr lang="en-IN" smtClean="0"/>
              <a:t>‹#›</a:t>
            </a:fld>
            <a:endParaRPr lang="en-IN"/>
          </a:p>
        </p:txBody>
      </p:sp>
    </p:spTree>
    <p:extLst>
      <p:ext uri="{BB962C8B-B14F-4D97-AF65-F5344CB8AC3E}">
        <p14:creationId xmlns:p14="http://schemas.microsoft.com/office/powerpoint/2010/main" val="374380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88D6B-C565-A63D-5685-17DF77411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74AE48-DDFA-0CB2-9FC6-D30A91F3E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2C10C-2D47-3015-5A5E-1C8912F22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226EE-B166-4116-8A3A-55D721A7CE15}" type="datetimeFigureOut">
              <a:rPr lang="en-IN" smtClean="0"/>
              <a:t>02-03-2023</a:t>
            </a:fld>
            <a:endParaRPr lang="en-IN"/>
          </a:p>
        </p:txBody>
      </p:sp>
      <p:sp>
        <p:nvSpPr>
          <p:cNvPr id="5" name="Footer Placeholder 4">
            <a:extLst>
              <a:ext uri="{FF2B5EF4-FFF2-40B4-BE49-F238E27FC236}">
                <a16:creationId xmlns:a16="http://schemas.microsoft.com/office/drawing/2014/main" id="{13B21FA2-702A-E17D-363F-47DF3E31C8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E430EE-A2D8-780D-A46F-2EFD820B8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DE7AF-A62C-496D-8029-8759B5FE895E}" type="slidenum">
              <a:rPr lang="en-IN" smtClean="0"/>
              <a:t>‹#›</a:t>
            </a:fld>
            <a:endParaRPr lang="en-IN"/>
          </a:p>
        </p:txBody>
      </p:sp>
    </p:spTree>
    <p:extLst>
      <p:ext uri="{BB962C8B-B14F-4D97-AF65-F5344CB8AC3E}">
        <p14:creationId xmlns:p14="http://schemas.microsoft.com/office/powerpoint/2010/main" val="1034378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9992-B323-E263-6DDF-DFD698222D55}"/>
              </a:ext>
            </a:extLst>
          </p:cNvPr>
          <p:cNvSpPr>
            <a:spLocks noGrp="1"/>
          </p:cNvSpPr>
          <p:nvPr>
            <p:ph type="ctrTitle"/>
          </p:nvPr>
        </p:nvSpPr>
        <p:spPr/>
        <p:txBody>
          <a:bodyPr/>
          <a:lstStyle/>
          <a:p>
            <a:r>
              <a:rPr lang="en-US" dirty="0"/>
              <a:t>MESH ANALYSIS</a:t>
            </a:r>
            <a:endParaRPr lang="en-IN" dirty="0"/>
          </a:p>
        </p:txBody>
      </p:sp>
      <p:sp>
        <p:nvSpPr>
          <p:cNvPr id="3" name="Subtitle 2">
            <a:extLst>
              <a:ext uri="{FF2B5EF4-FFF2-40B4-BE49-F238E27FC236}">
                <a16:creationId xmlns:a16="http://schemas.microsoft.com/office/drawing/2014/main" id="{0DB4CB8C-39A5-598A-A26C-1626DABB3295}"/>
              </a:ext>
            </a:extLst>
          </p:cNvPr>
          <p:cNvSpPr>
            <a:spLocks noGrp="1"/>
          </p:cNvSpPr>
          <p:nvPr>
            <p:ph type="subTitle" idx="1"/>
          </p:nvPr>
        </p:nvSpPr>
        <p:spPr/>
        <p:txBody>
          <a:bodyPr/>
          <a:lstStyle/>
          <a:p>
            <a:r>
              <a:rPr lang="en-US" dirty="0" err="1"/>
              <a:t>Dr.T.YUVAPRIYA</a:t>
            </a:r>
            <a:endParaRPr lang="en-US" dirty="0"/>
          </a:p>
          <a:p>
            <a:r>
              <a:rPr lang="en-US" dirty="0"/>
              <a:t>ASSISTANT PROFESSOR</a:t>
            </a:r>
          </a:p>
          <a:p>
            <a:r>
              <a:rPr lang="en-US" dirty="0"/>
              <a:t>SELECT</a:t>
            </a:r>
            <a:endParaRPr lang="en-IN" dirty="0"/>
          </a:p>
        </p:txBody>
      </p:sp>
    </p:spTree>
    <p:extLst>
      <p:ext uri="{BB962C8B-B14F-4D97-AF65-F5344CB8AC3E}">
        <p14:creationId xmlns:p14="http://schemas.microsoft.com/office/powerpoint/2010/main" val="63887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168869-F7C3-A05A-2895-AA1B7EBE3267}"/>
              </a:ext>
            </a:extLst>
          </p:cNvPr>
          <p:cNvPicPr>
            <a:picLocks noChangeAspect="1"/>
          </p:cNvPicPr>
          <p:nvPr/>
        </p:nvPicPr>
        <p:blipFill>
          <a:blip r:embed="rId2"/>
          <a:stretch>
            <a:fillRect/>
          </a:stretch>
        </p:blipFill>
        <p:spPr>
          <a:xfrm>
            <a:off x="1423284" y="922351"/>
            <a:ext cx="8587408" cy="4460682"/>
          </a:xfrm>
          <a:prstGeom prst="rect">
            <a:avLst/>
          </a:prstGeom>
        </p:spPr>
      </p:pic>
    </p:spTree>
    <p:extLst>
      <p:ext uri="{BB962C8B-B14F-4D97-AF65-F5344CB8AC3E}">
        <p14:creationId xmlns:p14="http://schemas.microsoft.com/office/powerpoint/2010/main" val="158982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BC87E-5D16-E5D1-C4C5-369E8086D5BC}"/>
              </a:ext>
            </a:extLst>
          </p:cNvPr>
          <p:cNvPicPr>
            <a:picLocks noChangeAspect="1"/>
          </p:cNvPicPr>
          <p:nvPr/>
        </p:nvPicPr>
        <p:blipFill>
          <a:blip r:embed="rId2"/>
          <a:stretch>
            <a:fillRect/>
          </a:stretch>
        </p:blipFill>
        <p:spPr>
          <a:xfrm>
            <a:off x="1081377" y="755374"/>
            <a:ext cx="7552303" cy="4993419"/>
          </a:xfrm>
          <a:prstGeom prst="rect">
            <a:avLst/>
          </a:prstGeom>
        </p:spPr>
      </p:pic>
    </p:spTree>
    <p:extLst>
      <p:ext uri="{BB962C8B-B14F-4D97-AF65-F5344CB8AC3E}">
        <p14:creationId xmlns:p14="http://schemas.microsoft.com/office/powerpoint/2010/main" val="410613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E048D-7EB9-738B-616D-EF5E406E0B5A}"/>
              </a:ext>
            </a:extLst>
          </p:cNvPr>
          <p:cNvPicPr>
            <a:picLocks noChangeAspect="1"/>
          </p:cNvPicPr>
          <p:nvPr/>
        </p:nvPicPr>
        <p:blipFill>
          <a:blip r:embed="rId2"/>
          <a:stretch>
            <a:fillRect/>
          </a:stretch>
        </p:blipFill>
        <p:spPr>
          <a:xfrm>
            <a:off x="1304014" y="365761"/>
            <a:ext cx="8658970" cy="6361042"/>
          </a:xfrm>
          <a:prstGeom prst="rect">
            <a:avLst/>
          </a:prstGeom>
        </p:spPr>
      </p:pic>
    </p:spTree>
    <p:extLst>
      <p:ext uri="{BB962C8B-B14F-4D97-AF65-F5344CB8AC3E}">
        <p14:creationId xmlns:p14="http://schemas.microsoft.com/office/powerpoint/2010/main" val="172943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6A2669-859C-1F6E-FC35-66FBBC29AB2A}"/>
              </a:ext>
            </a:extLst>
          </p:cNvPr>
          <p:cNvPicPr>
            <a:picLocks noChangeAspect="1"/>
          </p:cNvPicPr>
          <p:nvPr/>
        </p:nvPicPr>
        <p:blipFill>
          <a:blip r:embed="rId2"/>
          <a:stretch>
            <a:fillRect/>
          </a:stretch>
        </p:blipFill>
        <p:spPr>
          <a:xfrm>
            <a:off x="2615978" y="681824"/>
            <a:ext cx="7577593" cy="5494351"/>
          </a:xfrm>
          <a:prstGeom prst="rect">
            <a:avLst/>
          </a:prstGeom>
        </p:spPr>
      </p:pic>
    </p:spTree>
    <p:extLst>
      <p:ext uri="{BB962C8B-B14F-4D97-AF65-F5344CB8AC3E}">
        <p14:creationId xmlns:p14="http://schemas.microsoft.com/office/powerpoint/2010/main" val="246131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D90F-5174-A5AC-9ACE-C5B34271FC65}"/>
              </a:ext>
            </a:extLst>
          </p:cNvPr>
          <p:cNvSpPr>
            <a:spLocks noGrp="1"/>
          </p:cNvSpPr>
          <p:nvPr>
            <p:ph type="title"/>
          </p:nvPr>
        </p:nvSpPr>
        <p:spPr/>
        <p:txBody>
          <a:bodyPr/>
          <a:lstStyle/>
          <a:p>
            <a:r>
              <a:rPr lang="en-IN" b="1" dirty="0"/>
              <a:t>MESH ANALYSIS</a:t>
            </a:r>
          </a:p>
        </p:txBody>
      </p:sp>
      <p:sp>
        <p:nvSpPr>
          <p:cNvPr id="3" name="Content Placeholder 2">
            <a:extLst>
              <a:ext uri="{FF2B5EF4-FFF2-40B4-BE49-F238E27FC236}">
                <a16:creationId xmlns:a16="http://schemas.microsoft.com/office/drawing/2014/main" id="{944FF227-1A33-0B55-5C57-AD52A8242BE8}"/>
              </a:ext>
            </a:extLst>
          </p:cNvPr>
          <p:cNvSpPr>
            <a:spLocks noGrp="1"/>
          </p:cNvSpPr>
          <p:nvPr>
            <p:ph idx="1"/>
          </p:nvPr>
        </p:nvSpPr>
        <p:spPr/>
        <p:txBody>
          <a:bodyPr>
            <a:normAutofit/>
          </a:bodyPr>
          <a:lstStyle/>
          <a:p>
            <a:r>
              <a:rPr lang="en-US" dirty="0"/>
              <a:t>Mesh and nodal analysis are two basic important techniques used in finding solutions for a network.</a:t>
            </a:r>
          </a:p>
          <a:p>
            <a:r>
              <a:rPr lang="en-US" dirty="0"/>
              <a:t> The suitability of either mesh or nodal analysis to a Methods of </a:t>
            </a:r>
            <a:r>
              <a:rPr lang="en-US" dirty="0" err="1"/>
              <a:t>Analysing</a:t>
            </a:r>
            <a:r>
              <a:rPr lang="en-US" dirty="0"/>
              <a:t> Circuits 2.21 particular problem depends mainly on the number of voltage sources or current sources.</a:t>
            </a:r>
          </a:p>
          <a:p>
            <a:r>
              <a:rPr lang="en-US" dirty="0"/>
              <a:t> If a network has a large number of voltage sources, it is useful to use mesh analysis; as this analysis requires that all the sources in a circuit be voltage sources. </a:t>
            </a:r>
          </a:p>
        </p:txBody>
      </p:sp>
    </p:spTree>
    <p:extLst>
      <p:ext uri="{BB962C8B-B14F-4D97-AF65-F5344CB8AC3E}">
        <p14:creationId xmlns:p14="http://schemas.microsoft.com/office/powerpoint/2010/main" val="342082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F66596-D7DE-86EB-C87A-1A1675613827}"/>
              </a:ext>
            </a:extLst>
          </p:cNvPr>
          <p:cNvPicPr>
            <a:picLocks noChangeAspect="1"/>
          </p:cNvPicPr>
          <p:nvPr/>
        </p:nvPicPr>
        <p:blipFill>
          <a:blip r:embed="rId2"/>
          <a:stretch>
            <a:fillRect/>
          </a:stretch>
        </p:blipFill>
        <p:spPr>
          <a:xfrm>
            <a:off x="1455089" y="1367624"/>
            <a:ext cx="7068091" cy="3364509"/>
          </a:xfrm>
          <a:prstGeom prst="rect">
            <a:avLst/>
          </a:prstGeom>
        </p:spPr>
      </p:pic>
    </p:spTree>
    <p:extLst>
      <p:ext uri="{BB962C8B-B14F-4D97-AF65-F5344CB8AC3E}">
        <p14:creationId xmlns:p14="http://schemas.microsoft.com/office/powerpoint/2010/main" val="167728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F563-8F9C-9D73-15A4-D2525F55DE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880404-BD04-67B2-BDB2-54D1CDCE7E72}"/>
              </a:ext>
            </a:extLst>
          </p:cNvPr>
          <p:cNvSpPr>
            <a:spLocks noGrp="1"/>
          </p:cNvSpPr>
          <p:nvPr>
            <p:ph idx="1"/>
          </p:nvPr>
        </p:nvSpPr>
        <p:spPr/>
        <p:txBody>
          <a:bodyPr/>
          <a:lstStyle/>
          <a:p>
            <a:r>
              <a:rPr lang="en-US" dirty="0"/>
              <a:t>Therefore, if there are any current sources in a circuit they are to be converted into equivalent voltage sources, if, on the other hand, the network has more current sources, nodal analysis is more useful. Mesh analysis is applicable only for planar networks. </a:t>
            </a:r>
          </a:p>
          <a:p>
            <a:r>
              <a:rPr lang="en-US" dirty="0"/>
              <a:t>For non-planar circuits mesh analysis is not applicable. </a:t>
            </a:r>
          </a:p>
          <a:p>
            <a:r>
              <a:rPr lang="en-US" dirty="0"/>
              <a:t>A circuit is said to be planar, if it can be drawn on a plane surface without crossovers. A non-planar circuit cannot be drawn on a plane surface without a crossover.</a:t>
            </a:r>
            <a:endParaRPr lang="en-IN" dirty="0"/>
          </a:p>
          <a:p>
            <a:endParaRPr lang="en-IN" dirty="0"/>
          </a:p>
        </p:txBody>
      </p:sp>
    </p:spTree>
    <p:extLst>
      <p:ext uri="{BB962C8B-B14F-4D97-AF65-F5344CB8AC3E}">
        <p14:creationId xmlns:p14="http://schemas.microsoft.com/office/powerpoint/2010/main" val="265889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5D0B5F-30AB-95FF-1E1A-97B83977ADC2}"/>
              </a:ext>
            </a:extLst>
          </p:cNvPr>
          <p:cNvPicPr>
            <a:picLocks noChangeAspect="1"/>
          </p:cNvPicPr>
          <p:nvPr/>
        </p:nvPicPr>
        <p:blipFill>
          <a:blip r:embed="rId2"/>
          <a:stretch>
            <a:fillRect/>
          </a:stretch>
        </p:blipFill>
        <p:spPr>
          <a:xfrm>
            <a:off x="1137037" y="882595"/>
            <a:ext cx="7523315" cy="4116261"/>
          </a:xfrm>
          <a:prstGeom prst="rect">
            <a:avLst/>
          </a:prstGeom>
        </p:spPr>
      </p:pic>
    </p:spTree>
    <p:extLst>
      <p:ext uri="{BB962C8B-B14F-4D97-AF65-F5344CB8AC3E}">
        <p14:creationId xmlns:p14="http://schemas.microsoft.com/office/powerpoint/2010/main" val="142373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68E8BC-214D-CAD6-2B06-A4022D780C8C}"/>
              </a:ext>
            </a:extLst>
          </p:cNvPr>
          <p:cNvPicPr>
            <a:picLocks noChangeAspect="1"/>
          </p:cNvPicPr>
          <p:nvPr/>
        </p:nvPicPr>
        <p:blipFill>
          <a:blip r:embed="rId2"/>
          <a:stretch>
            <a:fillRect/>
          </a:stretch>
        </p:blipFill>
        <p:spPr>
          <a:xfrm>
            <a:off x="1685677" y="1470490"/>
            <a:ext cx="9803958" cy="4946213"/>
          </a:xfrm>
          <a:prstGeom prst="rect">
            <a:avLst/>
          </a:prstGeom>
        </p:spPr>
      </p:pic>
    </p:spTree>
    <p:extLst>
      <p:ext uri="{BB962C8B-B14F-4D97-AF65-F5344CB8AC3E}">
        <p14:creationId xmlns:p14="http://schemas.microsoft.com/office/powerpoint/2010/main" val="174440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1DF8BF-93D6-72C9-5D61-7318B1CCA769}"/>
              </a:ext>
            </a:extLst>
          </p:cNvPr>
          <p:cNvPicPr>
            <a:picLocks noChangeAspect="1"/>
          </p:cNvPicPr>
          <p:nvPr/>
        </p:nvPicPr>
        <p:blipFill>
          <a:blip r:embed="rId2"/>
          <a:stretch>
            <a:fillRect/>
          </a:stretch>
        </p:blipFill>
        <p:spPr>
          <a:xfrm>
            <a:off x="1017767" y="1081377"/>
            <a:ext cx="8865704" cy="4905955"/>
          </a:xfrm>
          <a:prstGeom prst="rect">
            <a:avLst/>
          </a:prstGeom>
        </p:spPr>
      </p:pic>
    </p:spTree>
    <p:extLst>
      <p:ext uri="{BB962C8B-B14F-4D97-AF65-F5344CB8AC3E}">
        <p14:creationId xmlns:p14="http://schemas.microsoft.com/office/powerpoint/2010/main" val="394203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D71E2E-E0FC-9B0B-DC92-0155570A168B}"/>
              </a:ext>
            </a:extLst>
          </p:cNvPr>
          <p:cNvPicPr>
            <a:picLocks noChangeAspect="1"/>
          </p:cNvPicPr>
          <p:nvPr/>
        </p:nvPicPr>
        <p:blipFill>
          <a:blip r:embed="rId2"/>
          <a:stretch>
            <a:fillRect/>
          </a:stretch>
        </p:blipFill>
        <p:spPr>
          <a:xfrm>
            <a:off x="1963972" y="1368509"/>
            <a:ext cx="8293211" cy="4332576"/>
          </a:xfrm>
          <a:prstGeom prst="rect">
            <a:avLst/>
          </a:prstGeom>
        </p:spPr>
      </p:pic>
    </p:spTree>
    <p:extLst>
      <p:ext uri="{BB962C8B-B14F-4D97-AF65-F5344CB8AC3E}">
        <p14:creationId xmlns:p14="http://schemas.microsoft.com/office/powerpoint/2010/main" val="201538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A11B02-A38E-3907-1E31-81BD31EF39D1}"/>
              </a:ext>
            </a:extLst>
          </p:cNvPr>
          <p:cNvPicPr>
            <a:picLocks noChangeAspect="1"/>
          </p:cNvPicPr>
          <p:nvPr/>
        </p:nvPicPr>
        <p:blipFill>
          <a:blip r:embed="rId2"/>
          <a:stretch>
            <a:fillRect/>
          </a:stretch>
        </p:blipFill>
        <p:spPr>
          <a:xfrm>
            <a:off x="1224501" y="1160890"/>
            <a:ext cx="7397748" cy="4110825"/>
          </a:xfrm>
          <a:prstGeom prst="rect">
            <a:avLst/>
          </a:prstGeom>
        </p:spPr>
      </p:pic>
    </p:spTree>
    <p:extLst>
      <p:ext uri="{BB962C8B-B14F-4D97-AF65-F5344CB8AC3E}">
        <p14:creationId xmlns:p14="http://schemas.microsoft.com/office/powerpoint/2010/main" val="338694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187</Words>
  <Application>Microsoft Office PowerPoint</Application>
  <PresentationFormat>Widescreen</PresentationFormat>
  <Paragraphs>11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MESH ANALYSIS</vt:lpstr>
      <vt:lpstr>MESH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MESH ANALYSIS</dc:title>
  <dc:creator>Surendar Nath Singh K R</dc:creator>
  <cp:lastModifiedBy>Surendar Nath Singh K R</cp:lastModifiedBy>
  <cp:revision>1</cp:revision>
  <dcterms:created xsi:type="dcterms:W3CDTF">2023-03-01T09:05:21Z</dcterms:created>
  <dcterms:modified xsi:type="dcterms:W3CDTF">2023-03-02T04:11:25Z</dcterms:modified>
</cp:coreProperties>
</file>