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57" r:id="rId8"/>
    <p:sldId id="258" r:id="rId9"/>
    <p:sldId id="259" r:id="rId10"/>
    <p:sldId id="260" r:id="rId11"/>
    <p:sldId id="261"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2" d="100"/>
          <a:sy n="102" d="100"/>
        </p:scale>
        <p:origin x="-15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ar Nath Singh K R" userId="ea002df4ae402583" providerId="LiveId" clId="{D45B3FF2-D4C7-4F0B-B8E8-1EC197799FD9}"/>
    <pc:docChg chg="undo custSel addSld modSld">
      <pc:chgData name="Surendar Nath Singh K R" userId="ea002df4ae402583" providerId="LiveId" clId="{D45B3FF2-D4C7-4F0B-B8E8-1EC197799FD9}" dt="2023-03-15T05:53:29.018" v="116" actId="255"/>
      <pc:docMkLst>
        <pc:docMk/>
      </pc:docMkLst>
      <pc:sldChg chg="modSp mod">
        <pc:chgData name="Surendar Nath Singh K R" userId="ea002df4ae402583" providerId="LiveId" clId="{D45B3FF2-D4C7-4F0B-B8E8-1EC197799FD9}" dt="2023-03-15T05:50:34.079" v="115" actId="313"/>
        <pc:sldMkLst>
          <pc:docMk/>
          <pc:sldMk cId="1045795323" sldId="257"/>
        </pc:sldMkLst>
        <pc:spChg chg="mod">
          <ac:chgData name="Surendar Nath Singh K R" userId="ea002df4ae402583" providerId="LiveId" clId="{D45B3FF2-D4C7-4F0B-B8E8-1EC197799FD9}" dt="2023-03-15T05:50:34.079" v="115" actId="313"/>
          <ac:spMkLst>
            <pc:docMk/>
            <pc:sldMk cId="1045795323" sldId="257"/>
            <ac:spMk id="3" creationId="{4F7F6BBE-C930-C564-7C35-A92B619DAE57}"/>
          </ac:spMkLst>
        </pc:spChg>
      </pc:sldChg>
      <pc:sldChg chg="modSp new mod">
        <pc:chgData name="Surendar Nath Singh K R" userId="ea002df4ae402583" providerId="LiveId" clId="{D45B3FF2-D4C7-4F0B-B8E8-1EC197799FD9}" dt="2023-03-15T05:53:29.018" v="116" actId="255"/>
        <pc:sldMkLst>
          <pc:docMk/>
          <pc:sldMk cId="2151079917" sldId="263"/>
        </pc:sldMkLst>
        <pc:spChg chg="mod">
          <ac:chgData name="Surendar Nath Singh K R" userId="ea002df4ae402583" providerId="LiveId" clId="{D45B3FF2-D4C7-4F0B-B8E8-1EC197799FD9}" dt="2023-03-15T05:21:41.821" v="30" actId="20577"/>
          <ac:spMkLst>
            <pc:docMk/>
            <pc:sldMk cId="2151079917" sldId="263"/>
            <ac:spMk id="2" creationId="{C5DE6B4F-EC3C-978C-3588-E89668F27EA2}"/>
          </ac:spMkLst>
        </pc:spChg>
        <pc:spChg chg="mod">
          <ac:chgData name="Surendar Nath Singh K R" userId="ea002df4ae402583" providerId="LiveId" clId="{D45B3FF2-D4C7-4F0B-B8E8-1EC197799FD9}" dt="2023-03-15T05:53:29.018" v="116" actId="255"/>
          <ac:spMkLst>
            <pc:docMk/>
            <pc:sldMk cId="2151079917" sldId="263"/>
            <ac:spMk id="3" creationId="{E0113D4A-5DFC-250C-846A-89C6BB22CDEE}"/>
          </ac:spMkLst>
        </pc:spChg>
      </pc:sldChg>
      <pc:sldChg chg="addSp delSp modSp new mod">
        <pc:chgData name="Surendar Nath Singh K R" userId="ea002df4ae402583" providerId="LiveId" clId="{D45B3FF2-D4C7-4F0B-B8E8-1EC197799FD9}" dt="2023-03-15T05:23:39.848" v="49" actId="1076"/>
        <pc:sldMkLst>
          <pc:docMk/>
          <pc:sldMk cId="1726971122" sldId="264"/>
        </pc:sldMkLst>
        <pc:spChg chg="del">
          <ac:chgData name="Surendar Nath Singh K R" userId="ea002df4ae402583" providerId="LiveId" clId="{D45B3FF2-D4C7-4F0B-B8E8-1EC197799FD9}" dt="2023-03-15T05:22:18.816" v="33" actId="478"/>
          <ac:spMkLst>
            <pc:docMk/>
            <pc:sldMk cId="1726971122" sldId="264"/>
            <ac:spMk id="2" creationId="{2DDC41CF-E5AD-C991-54E5-66D84DD356B6}"/>
          </ac:spMkLst>
        </pc:spChg>
        <pc:spChg chg="del">
          <ac:chgData name="Surendar Nath Singh K R" userId="ea002df4ae402583" providerId="LiveId" clId="{D45B3FF2-D4C7-4F0B-B8E8-1EC197799FD9}" dt="2023-03-15T05:22:16.301" v="32" actId="478"/>
          <ac:spMkLst>
            <pc:docMk/>
            <pc:sldMk cId="1726971122" sldId="264"/>
            <ac:spMk id="3" creationId="{6AC06928-B5C1-33FE-C6DF-E38B05B74F90}"/>
          </ac:spMkLst>
        </pc:spChg>
        <pc:picChg chg="add mod">
          <ac:chgData name="Surendar Nath Singh K R" userId="ea002df4ae402583" providerId="LiveId" clId="{D45B3FF2-D4C7-4F0B-B8E8-1EC197799FD9}" dt="2023-03-15T05:23:39.848" v="49" actId="1076"/>
          <ac:picMkLst>
            <pc:docMk/>
            <pc:sldMk cId="1726971122" sldId="264"/>
            <ac:picMk id="5" creationId="{BB8571C4-20CC-CE0B-5EA2-B1C5762769E8}"/>
          </ac:picMkLst>
        </pc:picChg>
        <pc:picChg chg="add del">
          <ac:chgData name="Surendar Nath Singh K R" userId="ea002df4ae402583" providerId="LiveId" clId="{D45B3FF2-D4C7-4F0B-B8E8-1EC197799FD9}" dt="2023-03-15T05:22:55.871" v="38" actId="22"/>
          <ac:picMkLst>
            <pc:docMk/>
            <pc:sldMk cId="1726971122" sldId="264"/>
            <ac:picMk id="7" creationId="{50BCE230-DAFE-549B-6664-ADC7A6C8C500}"/>
          </ac:picMkLst>
        </pc:picChg>
        <pc:picChg chg="add del">
          <ac:chgData name="Surendar Nath Singh K R" userId="ea002df4ae402583" providerId="LiveId" clId="{D45B3FF2-D4C7-4F0B-B8E8-1EC197799FD9}" dt="2023-03-15T05:23:03.711" v="40" actId="22"/>
          <ac:picMkLst>
            <pc:docMk/>
            <pc:sldMk cId="1726971122" sldId="264"/>
            <ac:picMk id="9" creationId="{2A3A21C7-8FD2-669F-3BA8-2C70622EA274}"/>
          </ac:picMkLst>
        </pc:picChg>
        <pc:picChg chg="add mod">
          <ac:chgData name="Surendar Nath Singh K R" userId="ea002df4ae402583" providerId="LiveId" clId="{D45B3FF2-D4C7-4F0B-B8E8-1EC197799FD9}" dt="2023-03-15T05:23:38.097" v="48" actId="14100"/>
          <ac:picMkLst>
            <pc:docMk/>
            <pc:sldMk cId="1726971122" sldId="264"/>
            <ac:picMk id="11" creationId="{7B400015-60A0-0148-4A3E-A9F639BD18BA}"/>
          </ac:picMkLst>
        </pc:picChg>
      </pc:sldChg>
      <pc:sldChg chg="addSp delSp modSp new mod">
        <pc:chgData name="Surendar Nath Singh K R" userId="ea002df4ae402583" providerId="LiveId" clId="{D45B3FF2-D4C7-4F0B-B8E8-1EC197799FD9}" dt="2023-03-15T05:24:30.558" v="56" actId="14100"/>
        <pc:sldMkLst>
          <pc:docMk/>
          <pc:sldMk cId="34136904" sldId="265"/>
        </pc:sldMkLst>
        <pc:spChg chg="del">
          <ac:chgData name="Surendar Nath Singh K R" userId="ea002df4ae402583" providerId="LiveId" clId="{D45B3FF2-D4C7-4F0B-B8E8-1EC197799FD9}" dt="2023-03-15T05:24:17.600" v="52" actId="478"/>
          <ac:spMkLst>
            <pc:docMk/>
            <pc:sldMk cId="34136904" sldId="265"/>
            <ac:spMk id="2" creationId="{8AAD6321-BF1C-0AD2-7C1B-BB46FB8467E9}"/>
          </ac:spMkLst>
        </pc:spChg>
        <pc:spChg chg="del">
          <ac:chgData name="Surendar Nath Singh K R" userId="ea002df4ae402583" providerId="LiveId" clId="{D45B3FF2-D4C7-4F0B-B8E8-1EC197799FD9}" dt="2023-03-15T05:24:15.463" v="51" actId="478"/>
          <ac:spMkLst>
            <pc:docMk/>
            <pc:sldMk cId="34136904" sldId="265"/>
            <ac:spMk id="3" creationId="{7AF913EB-456D-B3A1-D262-1EF1222ECD48}"/>
          </ac:spMkLst>
        </pc:spChg>
        <pc:picChg chg="add mod">
          <ac:chgData name="Surendar Nath Singh K R" userId="ea002df4ae402583" providerId="LiveId" clId="{D45B3FF2-D4C7-4F0B-B8E8-1EC197799FD9}" dt="2023-03-15T05:24:30.558" v="56" actId="14100"/>
          <ac:picMkLst>
            <pc:docMk/>
            <pc:sldMk cId="34136904" sldId="265"/>
            <ac:picMk id="5" creationId="{8C43EDEC-4E3F-D01E-93EC-FFD9DE51FDFB}"/>
          </ac:picMkLst>
        </pc:picChg>
      </pc:sldChg>
      <pc:sldChg chg="addSp delSp modSp new mod">
        <pc:chgData name="Surendar Nath Singh K R" userId="ea002df4ae402583" providerId="LiveId" clId="{D45B3FF2-D4C7-4F0B-B8E8-1EC197799FD9}" dt="2023-03-15T05:25:13.896" v="65" actId="14100"/>
        <pc:sldMkLst>
          <pc:docMk/>
          <pc:sldMk cId="1096323509" sldId="266"/>
        </pc:sldMkLst>
        <pc:spChg chg="del">
          <ac:chgData name="Surendar Nath Singh K R" userId="ea002df4ae402583" providerId="LiveId" clId="{D45B3FF2-D4C7-4F0B-B8E8-1EC197799FD9}" dt="2023-03-15T05:24:59.144" v="59" actId="478"/>
          <ac:spMkLst>
            <pc:docMk/>
            <pc:sldMk cId="1096323509" sldId="266"/>
            <ac:spMk id="2" creationId="{E5960D51-0FC6-29F7-AF79-D4AA72268B60}"/>
          </ac:spMkLst>
        </pc:spChg>
        <pc:spChg chg="del">
          <ac:chgData name="Surendar Nath Singh K R" userId="ea002df4ae402583" providerId="LiveId" clId="{D45B3FF2-D4C7-4F0B-B8E8-1EC197799FD9}" dt="2023-03-15T05:24:56.809" v="58" actId="478"/>
          <ac:spMkLst>
            <pc:docMk/>
            <pc:sldMk cId="1096323509" sldId="266"/>
            <ac:spMk id="3" creationId="{939F90F8-2C05-2F94-F746-60D880477AFB}"/>
          </ac:spMkLst>
        </pc:spChg>
        <pc:picChg chg="add del">
          <ac:chgData name="Surendar Nath Singh K R" userId="ea002df4ae402583" providerId="LiveId" clId="{D45B3FF2-D4C7-4F0B-B8E8-1EC197799FD9}" dt="2023-03-15T05:25:01.356" v="61" actId="22"/>
          <ac:picMkLst>
            <pc:docMk/>
            <pc:sldMk cId="1096323509" sldId="266"/>
            <ac:picMk id="5" creationId="{72018752-C24A-0FA5-2953-D8B83FA11EC8}"/>
          </ac:picMkLst>
        </pc:picChg>
        <pc:picChg chg="add mod">
          <ac:chgData name="Surendar Nath Singh K R" userId="ea002df4ae402583" providerId="LiveId" clId="{D45B3FF2-D4C7-4F0B-B8E8-1EC197799FD9}" dt="2023-03-15T05:25:13.896" v="65" actId="14100"/>
          <ac:picMkLst>
            <pc:docMk/>
            <pc:sldMk cId="1096323509" sldId="266"/>
            <ac:picMk id="7" creationId="{B7CC56F5-FCD3-9AB5-31DC-984D72C51F9E}"/>
          </ac:picMkLst>
        </pc:picChg>
      </pc:sldChg>
      <pc:sldChg chg="addSp delSp modSp new mod">
        <pc:chgData name="Surendar Nath Singh K R" userId="ea002df4ae402583" providerId="LiveId" clId="{D45B3FF2-D4C7-4F0B-B8E8-1EC197799FD9}" dt="2023-03-15T05:26:23.151" v="78" actId="1076"/>
        <pc:sldMkLst>
          <pc:docMk/>
          <pc:sldMk cId="693624223" sldId="267"/>
        </pc:sldMkLst>
        <pc:spChg chg="del">
          <ac:chgData name="Surendar Nath Singh K R" userId="ea002df4ae402583" providerId="LiveId" clId="{D45B3FF2-D4C7-4F0B-B8E8-1EC197799FD9}" dt="2023-03-15T05:25:40.252" v="68" actId="478"/>
          <ac:spMkLst>
            <pc:docMk/>
            <pc:sldMk cId="693624223" sldId="267"/>
            <ac:spMk id="2" creationId="{08F75512-0D8E-BB58-6763-F8CFC1DB6E22}"/>
          </ac:spMkLst>
        </pc:spChg>
        <pc:spChg chg="del">
          <ac:chgData name="Surendar Nath Singh K R" userId="ea002df4ae402583" providerId="LiveId" clId="{D45B3FF2-D4C7-4F0B-B8E8-1EC197799FD9}" dt="2023-03-15T05:25:38.271" v="67" actId="478"/>
          <ac:spMkLst>
            <pc:docMk/>
            <pc:sldMk cId="693624223" sldId="267"/>
            <ac:spMk id="3" creationId="{C29ECD8B-C3CD-863B-BF59-E0E015075E44}"/>
          </ac:spMkLst>
        </pc:spChg>
        <pc:picChg chg="add mod">
          <ac:chgData name="Surendar Nath Singh K R" userId="ea002df4ae402583" providerId="LiveId" clId="{D45B3FF2-D4C7-4F0B-B8E8-1EC197799FD9}" dt="2023-03-15T05:25:46.871" v="72" actId="14100"/>
          <ac:picMkLst>
            <pc:docMk/>
            <pc:sldMk cId="693624223" sldId="267"/>
            <ac:picMk id="5" creationId="{0A4BF694-8078-6E71-79C7-07473DA2B5FC}"/>
          </ac:picMkLst>
        </pc:picChg>
        <pc:picChg chg="add mod">
          <ac:chgData name="Surendar Nath Singh K R" userId="ea002df4ae402583" providerId="LiveId" clId="{D45B3FF2-D4C7-4F0B-B8E8-1EC197799FD9}" dt="2023-03-15T05:26:23.151" v="78" actId="1076"/>
          <ac:picMkLst>
            <pc:docMk/>
            <pc:sldMk cId="693624223" sldId="267"/>
            <ac:picMk id="7" creationId="{C91C9AE5-DE1B-3DDA-A316-AA1BA4F7AEEC}"/>
          </ac:picMkLst>
        </pc:picChg>
      </pc:sldChg>
      <pc:sldChg chg="addSp delSp modSp new mod">
        <pc:chgData name="Surendar Nath Singh K R" userId="ea002df4ae402583" providerId="LiveId" clId="{D45B3FF2-D4C7-4F0B-B8E8-1EC197799FD9}" dt="2023-03-15T05:29:50.610" v="88" actId="14100"/>
        <pc:sldMkLst>
          <pc:docMk/>
          <pc:sldMk cId="2234913120" sldId="268"/>
        </pc:sldMkLst>
        <pc:spChg chg="del">
          <ac:chgData name="Surendar Nath Singh K R" userId="ea002df4ae402583" providerId="LiveId" clId="{D45B3FF2-D4C7-4F0B-B8E8-1EC197799FD9}" dt="2023-03-15T05:28:58.896" v="81" actId="478"/>
          <ac:spMkLst>
            <pc:docMk/>
            <pc:sldMk cId="2234913120" sldId="268"/>
            <ac:spMk id="2" creationId="{53D7BCBB-9153-D949-DCB0-7EB9E327B051}"/>
          </ac:spMkLst>
        </pc:spChg>
        <pc:spChg chg="del">
          <ac:chgData name="Surendar Nath Singh K R" userId="ea002df4ae402583" providerId="LiveId" clId="{D45B3FF2-D4C7-4F0B-B8E8-1EC197799FD9}" dt="2023-03-15T05:28:57.245" v="80" actId="478"/>
          <ac:spMkLst>
            <pc:docMk/>
            <pc:sldMk cId="2234913120" sldId="268"/>
            <ac:spMk id="3" creationId="{01F716F2-CC79-DDED-F395-11CC3DCD32C0}"/>
          </ac:spMkLst>
        </pc:spChg>
        <pc:spChg chg="add mod">
          <ac:chgData name="Surendar Nath Singh K R" userId="ea002df4ae402583" providerId="LiveId" clId="{D45B3FF2-D4C7-4F0B-B8E8-1EC197799FD9}" dt="2023-03-15T05:29:14.856" v="84" actId="14100"/>
          <ac:spMkLst>
            <pc:docMk/>
            <pc:sldMk cId="2234913120" sldId="268"/>
            <ac:spMk id="5" creationId="{48B6402F-9CA0-8E13-40CC-1B4DBF18CA88}"/>
          </ac:spMkLst>
        </pc:spChg>
        <pc:picChg chg="add mod">
          <ac:chgData name="Surendar Nath Singh K R" userId="ea002df4ae402583" providerId="LiveId" clId="{D45B3FF2-D4C7-4F0B-B8E8-1EC197799FD9}" dt="2023-03-15T05:29:50.610" v="88" actId="14100"/>
          <ac:picMkLst>
            <pc:docMk/>
            <pc:sldMk cId="2234913120" sldId="268"/>
            <ac:picMk id="7" creationId="{659EBEBE-280E-6D96-BAAD-685296C97114}"/>
          </ac:picMkLst>
        </pc:picChg>
      </pc:sldChg>
      <pc:sldChg chg="addSp delSp modSp new mod">
        <pc:chgData name="Surendar Nath Singh K R" userId="ea002df4ae402583" providerId="LiveId" clId="{D45B3FF2-D4C7-4F0B-B8E8-1EC197799FD9}" dt="2023-03-15T05:31:19.569" v="104" actId="14100"/>
        <pc:sldMkLst>
          <pc:docMk/>
          <pc:sldMk cId="2189431774" sldId="269"/>
        </pc:sldMkLst>
        <pc:spChg chg="del">
          <ac:chgData name="Surendar Nath Singh K R" userId="ea002df4ae402583" providerId="LiveId" clId="{D45B3FF2-D4C7-4F0B-B8E8-1EC197799FD9}" dt="2023-03-15T05:30:13.603" v="91" actId="478"/>
          <ac:spMkLst>
            <pc:docMk/>
            <pc:sldMk cId="2189431774" sldId="269"/>
            <ac:spMk id="2" creationId="{E06719AE-6EA6-0BAD-FC72-C31E451D817C}"/>
          </ac:spMkLst>
        </pc:spChg>
        <pc:spChg chg="del">
          <ac:chgData name="Surendar Nath Singh K R" userId="ea002df4ae402583" providerId="LiveId" clId="{D45B3FF2-D4C7-4F0B-B8E8-1EC197799FD9}" dt="2023-03-15T05:30:10.956" v="90" actId="478"/>
          <ac:spMkLst>
            <pc:docMk/>
            <pc:sldMk cId="2189431774" sldId="269"/>
            <ac:spMk id="3" creationId="{876AF277-14DB-632B-7478-3A4C9BF9D5CD}"/>
          </ac:spMkLst>
        </pc:spChg>
        <pc:picChg chg="add mod">
          <ac:chgData name="Surendar Nath Singh K R" userId="ea002df4ae402583" providerId="LiveId" clId="{D45B3FF2-D4C7-4F0B-B8E8-1EC197799FD9}" dt="2023-03-15T05:31:11.638" v="102" actId="14100"/>
          <ac:picMkLst>
            <pc:docMk/>
            <pc:sldMk cId="2189431774" sldId="269"/>
            <ac:picMk id="5" creationId="{BAE48BF5-6B12-867D-EB8B-821B3F285AF4}"/>
          </ac:picMkLst>
        </pc:picChg>
        <pc:picChg chg="add del">
          <ac:chgData name="Surendar Nath Singh K R" userId="ea002df4ae402583" providerId="LiveId" clId="{D45B3FF2-D4C7-4F0B-B8E8-1EC197799FD9}" dt="2023-03-15T05:30:59.606" v="98" actId="22"/>
          <ac:picMkLst>
            <pc:docMk/>
            <pc:sldMk cId="2189431774" sldId="269"/>
            <ac:picMk id="7" creationId="{D818BC50-27BE-1DBB-D78F-7A16E1B4DAD3}"/>
          </ac:picMkLst>
        </pc:picChg>
        <pc:picChg chg="add mod">
          <ac:chgData name="Surendar Nath Singh K R" userId="ea002df4ae402583" providerId="LiveId" clId="{D45B3FF2-D4C7-4F0B-B8E8-1EC197799FD9}" dt="2023-03-15T05:31:19.569" v="104" actId="14100"/>
          <ac:picMkLst>
            <pc:docMk/>
            <pc:sldMk cId="2189431774" sldId="269"/>
            <ac:picMk id="9" creationId="{C712F0AE-72A5-847D-4179-A4CA7903D177}"/>
          </ac:picMkLst>
        </pc:picChg>
      </pc:sldChg>
      <pc:sldChg chg="addSp delSp modSp new mod">
        <pc:chgData name="Surendar Nath Singh K R" userId="ea002df4ae402583" providerId="LiveId" clId="{D45B3FF2-D4C7-4F0B-B8E8-1EC197799FD9}" dt="2023-03-15T05:32:55.955" v="114" actId="14100"/>
        <pc:sldMkLst>
          <pc:docMk/>
          <pc:sldMk cId="3113221251" sldId="270"/>
        </pc:sldMkLst>
        <pc:spChg chg="del">
          <ac:chgData name="Surendar Nath Singh K R" userId="ea002df4ae402583" providerId="LiveId" clId="{D45B3FF2-D4C7-4F0B-B8E8-1EC197799FD9}" dt="2023-03-15T05:32:12.290" v="107" actId="478"/>
          <ac:spMkLst>
            <pc:docMk/>
            <pc:sldMk cId="3113221251" sldId="270"/>
            <ac:spMk id="2" creationId="{3D72B397-19C2-0ADC-3E01-2F1A692528B4}"/>
          </ac:spMkLst>
        </pc:spChg>
        <pc:spChg chg="del">
          <ac:chgData name="Surendar Nath Singh K R" userId="ea002df4ae402583" providerId="LiveId" clId="{D45B3FF2-D4C7-4F0B-B8E8-1EC197799FD9}" dt="2023-03-15T05:32:10.234" v="106" actId="478"/>
          <ac:spMkLst>
            <pc:docMk/>
            <pc:sldMk cId="3113221251" sldId="270"/>
            <ac:spMk id="3" creationId="{D6268A2E-A27A-F9E1-2C29-860CE8896624}"/>
          </ac:spMkLst>
        </pc:spChg>
        <pc:spChg chg="add mod">
          <ac:chgData name="Surendar Nath Singh K R" userId="ea002df4ae402583" providerId="LiveId" clId="{D45B3FF2-D4C7-4F0B-B8E8-1EC197799FD9}" dt="2023-03-15T05:32:19.898" v="110" actId="14100"/>
          <ac:spMkLst>
            <pc:docMk/>
            <pc:sldMk cId="3113221251" sldId="270"/>
            <ac:spMk id="5" creationId="{94990222-63A0-671F-E789-F3D1753E2C60}"/>
          </ac:spMkLst>
        </pc:spChg>
        <pc:picChg chg="add mod">
          <ac:chgData name="Surendar Nath Singh K R" userId="ea002df4ae402583" providerId="LiveId" clId="{D45B3FF2-D4C7-4F0B-B8E8-1EC197799FD9}" dt="2023-03-15T05:32:55.955" v="114" actId="14100"/>
          <ac:picMkLst>
            <pc:docMk/>
            <pc:sldMk cId="3113221251" sldId="270"/>
            <ac:picMk id="7" creationId="{7B4E38C3-8DA3-8CCA-FF50-9B2B494BB27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52EC-41D8-1E85-AE04-C4D25909A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4BB73F-B83B-AF83-8CB4-2B5655254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0B4BC3-58E3-C797-D409-C47C82ABE6EF}"/>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5" name="Footer Placeholder 4">
            <a:extLst>
              <a:ext uri="{FF2B5EF4-FFF2-40B4-BE49-F238E27FC236}">
                <a16:creationId xmlns:a16="http://schemas.microsoft.com/office/drawing/2014/main" id="{32EA64E0-84CF-EF08-F33F-BE5A85BFE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68688-A33F-BFB0-582C-2608291C12BC}"/>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419409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3E0-B902-4EEA-6531-0DD5C49ADE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116530-5DAB-D254-B721-5238C42600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33A11-7DED-EC91-B1E7-86227395E81A}"/>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5" name="Footer Placeholder 4">
            <a:extLst>
              <a:ext uri="{FF2B5EF4-FFF2-40B4-BE49-F238E27FC236}">
                <a16:creationId xmlns:a16="http://schemas.microsoft.com/office/drawing/2014/main" id="{89D6E6B8-3196-C9D1-3195-E3AE67D68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27759-599E-D2A7-CE5E-DD44064F1CBB}"/>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261468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28365-B545-65BF-2290-29A4B1E5DB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A446B5-84BB-25E7-1F5C-C1FBB9F8F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F264A-D858-FBD4-467E-F2F35D6DF052}"/>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5" name="Footer Placeholder 4">
            <a:extLst>
              <a:ext uri="{FF2B5EF4-FFF2-40B4-BE49-F238E27FC236}">
                <a16:creationId xmlns:a16="http://schemas.microsoft.com/office/drawing/2014/main" id="{C6432466-D13B-B59C-9FDB-F649CE1B8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02AB9-B898-CD16-8B62-064C298B6C05}"/>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182938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886C-C8D4-2868-08F3-D9BC1611BE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C7A22B-B392-FF9F-DED9-83155CB62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88F76-4861-3B5E-3ABA-8E954A4B4490}"/>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5" name="Footer Placeholder 4">
            <a:extLst>
              <a:ext uri="{FF2B5EF4-FFF2-40B4-BE49-F238E27FC236}">
                <a16:creationId xmlns:a16="http://schemas.microsoft.com/office/drawing/2014/main" id="{C14EB45E-DCE0-5F3F-D656-DADD46D6C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5EE63-3F2D-42B7-6042-6E1F162AB5E4}"/>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350451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2DDE-CB6F-29C6-49C8-01E80331E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20803B-8A9B-8B77-19DD-EE6946C88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E0E5D-A989-4D94-52FB-86B826FFCD9D}"/>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5" name="Footer Placeholder 4">
            <a:extLst>
              <a:ext uri="{FF2B5EF4-FFF2-40B4-BE49-F238E27FC236}">
                <a16:creationId xmlns:a16="http://schemas.microsoft.com/office/drawing/2014/main" id="{71874346-73DF-C52D-9912-8E1AF7B8A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AF93A-0470-B04D-48F6-5FEC52EC74C3}"/>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289631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146F-D3AE-D483-5A5B-987CA2ACD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CFB206-B818-320B-10AD-767ED583C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CF3E43-9F0E-6E55-327C-681718BE9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5E0F78-AACA-540B-31D9-A9EE008635F9}"/>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6" name="Footer Placeholder 5">
            <a:extLst>
              <a:ext uri="{FF2B5EF4-FFF2-40B4-BE49-F238E27FC236}">
                <a16:creationId xmlns:a16="http://schemas.microsoft.com/office/drawing/2014/main" id="{992DDDAD-4429-4D84-337E-15171C6E2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AED17B-07DC-219E-BD98-54084EC433C0}"/>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294280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CCE6-AF2F-F6F8-BBC9-5E5DC5F86F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41C28-065D-C57A-197C-24A3758C6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CB815-C3A7-9E29-AF4C-D5964B1F84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A31EA-0B5B-82A0-CFAB-29F79C7E6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4C7910-9971-574D-4E79-872448432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8B661F-0470-AC84-CF66-4AB39E0B6E85}"/>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8" name="Footer Placeholder 7">
            <a:extLst>
              <a:ext uri="{FF2B5EF4-FFF2-40B4-BE49-F238E27FC236}">
                <a16:creationId xmlns:a16="http://schemas.microsoft.com/office/drawing/2014/main" id="{323E58C5-E6B7-902A-03EE-9247DF789C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951649-A819-6C57-4310-C11A2C2E6603}"/>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18021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E3A1-1165-D4B0-A6B2-83F1656FA2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4FDFFE-1C96-B7C2-F7FC-7BB79902F04E}"/>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4" name="Footer Placeholder 3">
            <a:extLst>
              <a:ext uri="{FF2B5EF4-FFF2-40B4-BE49-F238E27FC236}">
                <a16:creationId xmlns:a16="http://schemas.microsoft.com/office/drawing/2014/main" id="{24A32EEA-69EB-AAE7-D156-0ECFCF2585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CAD71B-E226-5FF5-7AF1-E8A86A6F6C93}"/>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334380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EF686-EDA7-BC0B-347B-E31FBDC63ACD}"/>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3" name="Footer Placeholder 2">
            <a:extLst>
              <a:ext uri="{FF2B5EF4-FFF2-40B4-BE49-F238E27FC236}">
                <a16:creationId xmlns:a16="http://schemas.microsoft.com/office/drawing/2014/main" id="{BB43A003-B032-CD77-0D18-A8575FA38D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1B20D5-FADB-9106-6BCD-0F4B558E5E64}"/>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261087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1A6F-B2AD-2EC9-21DA-1E550D786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E80904-4B97-6BCB-441B-53E21C95D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28BE8B-249D-00D2-ECC6-A38EDFDD2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B2213-2596-5560-D5F2-DE0FEAC0FC68}"/>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6" name="Footer Placeholder 5">
            <a:extLst>
              <a:ext uri="{FF2B5EF4-FFF2-40B4-BE49-F238E27FC236}">
                <a16:creationId xmlns:a16="http://schemas.microsoft.com/office/drawing/2014/main" id="{D98B0A2A-B135-811F-ED5E-4F9642F5B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F49A6B-57C5-BD45-D27E-1BDC974B003E}"/>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239541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50C9-2406-EC4A-7437-BA5C110FF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728429-455E-993F-EC02-A82EBF146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682A88-AB49-12CD-FB98-C39EC2144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4BE41-9AB1-11ED-6B0C-C55FF6CBA669}"/>
              </a:ext>
            </a:extLst>
          </p:cNvPr>
          <p:cNvSpPr>
            <a:spLocks noGrp="1"/>
          </p:cNvSpPr>
          <p:nvPr>
            <p:ph type="dt" sz="half" idx="10"/>
          </p:nvPr>
        </p:nvSpPr>
        <p:spPr/>
        <p:txBody>
          <a:bodyPr/>
          <a:lstStyle/>
          <a:p>
            <a:fld id="{4115EFC8-3FCE-497E-A4F8-995FBC0F9490}" type="datetimeFigureOut">
              <a:rPr lang="en-IN" smtClean="0"/>
              <a:t>15-03-2023</a:t>
            </a:fld>
            <a:endParaRPr lang="en-IN"/>
          </a:p>
        </p:txBody>
      </p:sp>
      <p:sp>
        <p:nvSpPr>
          <p:cNvPr id="6" name="Footer Placeholder 5">
            <a:extLst>
              <a:ext uri="{FF2B5EF4-FFF2-40B4-BE49-F238E27FC236}">
                <a16:creationId xmlns:a16="http://schemas.microsoft.com/office/drawing/2014/main" id="{1D3E4032-5C2A-6841-1E04-83C1D2376B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A7A75-B9AA-2969-D3F3-523632949815}"/>
              </a:ext>
            </a:extLst>
          </p:cNvPr>
          <p:cNvSpPr>
            <a:spLocks noGrp="1"/>
          </p:cNvSpPr>
          <p:nvPr>
            <p:ph type="sldNum" sz="quarter" idx="12"/>
          </p:nvPr>
        </p:nvSpPr>
        <p:spPr/>
        <p:txBody>
          <a:bodyPr/>
          <a:lstStyle/>
          <a:p>
            <a:fld id="{EC68C513-D577-4393-AB0F-D25A0CB6481E}" type="slidenum">
              <a:rPr lang="en-IN" smtClean="0"/>
              <a:t>‹#›</a:t>
            </a:fld>
            <a:endParaRPr lang="en-IN"/>
          </a:p>
        </p:txBody>
      </p:sp>
    </p:spTree>
    <p:extLst>
      <p:ext uri="{BB962C8B-B14F-4D97-AF65-F5344CB8AC3E}">
        <p14:creationId xmlns:p14="http://schemas.microsoft.com/office/powerpoint/2010/main" val="42969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58D85-539E-0690-1B2B-028A8BD91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477D4-E015-32D5-A4F4-E873AEEC0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D9874-2468-8211-45C3-41B21D5BC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5EFC8-3FCE-497E-A4F8-995FBC0F9490}" type="datetimeFigureOut">
              <a:rPr lang="en-IN" smtClean="0"/>
              <a:t>15-03-2023</a:t>
            </a:fld>
            <a:endParaRPr lang="en-IN"/>
          </a:p>
        </p:txBody>
      </p:sp>
      <p:sp>
        <p:nvSpPr>
          <p:cNvPr id="5" name="Footer Placeholder 4">
            <a:extLst>
              <a:ext uri="{FF2B5EF4-FFF2-40B4-BE49-F238E27FC236}">
                <a16:creationId xmlns:a16="http://schemas.microsoft.com/office/drawing/2014/main" id="{734D5DB5-FA57-3425-A00D-1517D9D11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87198C-4319-0ADD-A32A-98A7ADD8F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8C513-D577-4393-AB0F-D25A0CB6481E}" type="slidenum">
              <a:rPr lang="en-IN" smtClean="0"/>
              <a:t>‹#›</a:t>
            </a:fld>
            <a:endParaRPr lang="en-IN"/>
          </a:p>
        </p:txBody>
      </p:sp>
    </p:spTree>
    <p:extLst>
      <p:ext uri="{BB962C8B-B14F-4D97-AF65-F5344CB8AC3E}">
        <p14:creationId xmlns:p14="http://schemas.microsoft.com/office/powerpoint/2010/main" val="33100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D535-390E-365F-8A3B-B79BE4D06707}"/>
              </a:ext>
            </a:extLst>
          </p:cNvPr>
          <p:cNvSpPr>
            <a:spLocks noGrp="1"/>
          </p:cNvSpPr>
          <p:nvPr>
            <p:ph type="ctrTitle"/>
          </p:nvPr>
        </p:nvSpPr>
        <p:spPr/>
        <p:txBody>
          <a:bodyPr/>
          <a:lstStyle/>
          <a:p>
            <a:r>
              <a:rPr lang="en-IN" dirty="0"/>
              <a:t>NORTON’S THEOREM</a:t>
            </a:r>
          </a:p>
        </p:txBody>
      </p:sp>
      <p:sp>
        <p:nvSpPr>
          <p:cNvPr id="3" name="Subtitle 2">
            <a:extLst>
              <a:ext uri="{FF2B5EF4-FFF2-40B4-BE49-F238E27FC236}">
                <a16:creationId xmlns:a16="http://schemas.microsoft.com/office/drawing/2014/main" id="{DA96E6D3-6FD4-5149-1569-F6D268C907A0}"/>
              </a:ext>
            </a:extLst>
          </p:cNvPr>
          <p:cNvSpPr>
            <a:spLocks noGrp="1"/>
          </p:cNvSpPr>
          <p:nvPr>
            <p:ph type="subTitle" idx="1"/>
          </p:nvPr>
        </p:nvSpPr>
        <p:spPr/>
        <p:txBody>
          <a:bodyPr/>
          <a:lstStyle/>
          <a:p>
            <a:r>
              <a:rPr lang="en-US" dirty="0"/>
              <a:t>Dr. T.YUVAPRIYA</a:t>
            </a:r>
          </a:p>
          <a:p>
            <a:r>
              <a:rPr lang="en-US" dirty="0"/>
              <a:t>ASSISTANT PROFESSOR</a:t>
            </a:r>
          </a:p>
          <a:p>
            <a:r>
              <a:rPr lang="en-US" dirty="0"/>
              <a:t>SELECT</a:t>
            </a:r>
            <a:endParaRPr lang="en-IN" dirty="0"/>
          </a:p>
          <a:p>
            <a:endParaRPr lang="en-IN" dirty="0"/>
          </a:p>
        </p:txBody>
      </p:sp>
    </p:spTree>
    <p:extLst>
      <p:ext uri="{BB962C8B-B14F-4D97-AF65-F5344CB8AC3E}">
        <p14:creationId xmlns:p14="http://schemas.microsoft.com/office/powerpoint/2010/main" val="290769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46CAD0-372F-CF56-00F9-F37A6BA8C8B3}"/>
              </a:ext>
            </a:extLst>
          </p:cNvPr>
          <p:cNvPicPr>
            <a:picLocks noChangeAspect="1"/>
          </p:cNvPicPr>
          <p:nvPr/>
        </p:nvPicPr>
        <p:blipFill>
          <a:blip r:embed="rId2"/>
          <a:stretch>
            <a:fillRect/>
          </a:stretch>
        </p:blipFill>
        <p:spPr>
          <a:xfrm>
            <a:off x="1653871" y="564543"/>
            <a:ext cx="9167854" cy="5939624"/>
          </a:xfrm>
          <a:prstGeom prst="rect">
            <a:avLst/>
          </a:prstGeom>
        </p:spPr>
      </p:pic>
    </p:spTree>
    <p:extLst>
      <p:ext uri="{BB962C8B-B14F-4D97-AF65-F5344CB8AC3E}">
        <p14:creationId xmlns:p14="http://schemas.microsoft.com/office/powerpoint/2010/main" val="147984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AAD0C-F012-4E8A-0FBC-CFB0E9771C92}"/>
              </a:ext>
            </a:extLst>
          </p:cNvPr>
          <p:cNvPicPr>
            <a:picLocks noChangeAspect="1"/>
          </p:cNvPicPr>
          <p:nvPr/>
        </p:nvPicPr>
        <p:blipFill>
          <a:blip r:embed="rId2"/>
          <a:stretch>
            <a:fillRect/>
          </a:stretch>
        </p:blipFill>
        <p:spPr>
          <a:xfrm>
            <a:off x="962108" y="1288111"/>
            <a:ext cx="7351504" cy="3943847"/>
          </a:xfrm>
          <a:prstGeom prst="rect">
            <a:avLst/>
          </a:prstGeom>
        </p:spPr>
      </p:pic>
    </p:spTree>
    <p:extLst>
      <p:ext uri="{BB962C8B-B14F-4D97-AF65-F5344CB8AC3E}">
        <p14:creationId xmlns:p14="http://schemas.microsoft.com/office/powerpoint/2010/main" val="239899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6DB8C0-D91C-A15A-5F62-B088767C4279}"/>
              </a:ext>
            </a:extLst>
          </p:cNvPr>
          <p:cNvPicPr>
            <a:picLocks noChangeAspect="1"/>
          </p:cNvPicPr>
          <p:nvPr/>
        </p:nvPicPr>
        <p:blipFill>
          <a:blip r:embed="rId2"/>
          <a:stretch>
            <a:fillRect/>
          </a:stretch>
        </p:blipFill>
        <p:spPr>
          <a:xfrm>
            <a:off x="811033" y="644057"/>
            <a:ext cx="10607040" cy="5605668"/>
          </a:xfrm>
          <a:prstGeom prst="rect">
            <a:avLst/>
          </a:prstGeom>
        </p:spPr>
      </p:pic>
    </p:spTree>
    <p:extLst>
      <p:ext uri="{BB962C8B-B14F-4D97-AF65-F5344CB8AC3E}">
        <p14:creationId xmlns:p14="http://schemas.microsoft.com/office/powerpoint/2010/main" val="16590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B6402F-9CA0-8E13-40CC-1B4DBF18CA88}"/>
              </a:ext>
            </a:extLst>
          </p:cNvPr>
          <p:cNvSpPr txBox="1"/>
          <p:nvPr/>
        </p:nvSpPr>
        <p:spPr>
          <a:xfrm>
            <a:off x="1362231" y="947251"/>
            <a:ext cx="9603074" cy="646331"/>
          </a:xfrm>
          <a:prstGeom prst="rect">
            <a:avLst/>
          </a:prstGeom>
          <a:noFill/>
        </p:spPr>
        <p:txBody>
          <a:bodyPr wrap="square">
            <a:spAutoFit/>
          </a:bodyPr>
          <a:lstStyle/>
          <a:p>
            <a:r>
              <a:rPr lang="en-US" dirty="0"/>
              <a:t>Example 3.63. Using Norton’s theorem, calculate the current in the 5 Ω resistor in the circuit shown in Fig. 3.161</a:t>
            </a:r>
            <a:endParaRPr lang="en-IN" dirty="0"/>
          </a:p>
        </p:txBody>
      </p:sp>
      <p:pic>
        <p:nvPicPr>
          <p:cNvPr id="7" name="Picture 6">
            <a:extLst>
              <a:ext uri="{FF2B5EF4-FFF2-40B4-BE49-F238E27FC236}">
                <a16:creationId xmlns:a16="http://schemas.microsoft.com/office/drawing/2014/main" id="{659EBEBE-280E-6D96-BAAD-685296C97114}"/>
              </a:ext>
            </a:extLst>
          </p:cNvPr>
          <p:cNvPicPr>
            <a:picLocks noChangeAspect="1"/>
          </p:cNvPicPr>
          <p:nvPr/>
        </p:nvPicPr>
        <p:blipFill>
          <a:blip r:embed="rId2"/>
          <a:stretch>
            <a:fillRect/>
          </a:stretch>
        </p:blipFill>
        <p:spPr>
          <a:xfrm>
            <a:off x="2713221" y="2218544"/>
            <a:ext cx="4682102" cy="3177915"/>
          </a:xfrm>
          <a:prstGeom prst="rect">
            <a:avLst/>
          </a:prstGeom>
        </p:spPr>
      </p:pic>
    </p:spTree>
    <p:extLst>
      <p:ext uri="{BB962C8B-B14F-4D97-AF65-F5344CB8AC3E}">
        <p14:creationId xmlns:p14="http://schemas.microsoft.com/office/powerpoint/2010/main" val="223491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E48BF5-6B12-867D-EB8B-821B3F285AF4}"/>
              </a:ext>
            </a:extLst>
          </p:cNvPr>
          <p:cNvPicPr>
            <a:picLocks noChangeAspect="1"/>
          </p:cNvPicPr>
          <p:nvPr/>
        </p:nvPicPr>
        <p:blipFill>
          <a:blip r:embed="rId2"/>
          <a:stretch>
            <a:fillRect/>
          </a:stretch>
        </p:blipFill>
        <p:spPr>
          <a:xfrm>
            <a:off x="1488924" y="930417"/>
            <a:ext cx="5136728" cy="883393"/>
          </a:xfrm>
          <a:prstGeom prst="rect">
            <a:avLst/>
          </a:prstGeom>
        </p:spPr>
      </p:pic>
      <p:pic>
        <p:nvPicPr>
          <p:cNvPr id="9" name="Picture 8">
            <a:extLst>
              <a:ext uri="{FF2B5EF4-FFF2-40B4-BE49-F238E27FC236}">
                <a16:creationId xmlns:a16="http://schemas.microsoft.com/office/drawing/2014/main" id="{C712F0AE-72A5-847D-4179-A4CA7903D177}"/>
              </a:ext>
            </a:extLst>
          </p:cNvPr>
          <p:cNvPicPr>
            <a:picLocks noChangeAspect="1"/>
          </p:cNvPicPr>
          <p:nvPr/>
        </p:nvPicPr>
        <p:blipFill>
          <a:blip r:embed="rId3"/>
          <a:stretch>
            <a:fillRect/>
          </a:stretch>
        </p:blipFill>
        <p:spPr>
          <a:xfrm>
            <a:off x="1691041" y="1638893"/>
            <a:ext cx="7640336" cy="4701947"/>
          </a:xfrm>
          <a:prstGeom prst="rect">
            <a:avLst/>
          </a:prstGeom>
        </p:spPr>
      </p:pic>
    </p:spTree>
    <p:extLst>
      <p:ext uri="{BB962C8B-B14F-4D97-AF65-F5344CB8AC3E}">
        <p14:creationId xmlns:p14="http://schemas.microsoft.com/office/powerpoint/2010/main" val="218943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990222-63A0-671F-E789-F3D1753E2C60}"/>
              </a:ext>
            </a:extLst>
          </p:cNvPr>
          <p:cNvSpPr txBox="1"/>
          <p:nvPr/>
        </p:nvSpPr>
        <p:spPr>
          <a:xfrm>
            <a:off x="1399707" y="999717"/>
            <a:ext cx="9205834" cy="369332"/>
          </a:xfrm>
          <a:prstGeom prst="rect">
            <a:avLst/>
          </a:prstGeom>
          <a:noFill/>
        </p:spPr>
        <p:txBody>
          <a:bodyPr wrap="square">
            <a:spAutoFit/>
          </a:bodyPr>
          <a:lstStyle/>
          <a:p>
            <a:r>
              <a:rPr lang="en-US" dirty="0"/>
              <a:t>Find Norton equivalent circuit for Fig. 3.164 (</a:t>
            </a:r>
            <a:r>
              <a:rPr lang="en-US" dirty="0" err="1"/>
              <a:t>i</a:t>
            </a:r>
            <a:r>
              <a:rPr lang="en-US" dirty="0"/>
              <a:t>). Also solve for load current and load voltage</a:t>
            </a:r>
            <a:endParaRPr lang="en-IN" dirty="0"/>
          </a:p>
        </p:txBody>
      </p:sp>
      <p:pic>
        <p:nvPicPr>
          <p:cNvPr id="7" name="Picture 6">
            <a:extLst>
              <a:ext uri="{FF2B5EF4-FFF2-40B4-BE49-F238E27FC236}">
                <a16:creationId xmlns:a16="http://schemas.microsoft.com/office/drawing/2014/main" id="{7B4E38C3-8DA3-8CCA-FF50-9B2B494BB27E}"/>
              </a:ext>
            </a:extLst>
          </p:cNvPr>
          <p:cNvPicPr>
            <a:picLocks noChangeAspect="1"/>
          </p:cNvPicPr>
          <p:nvPr/>
        </p:nvPicPr>
        <p:blipFill>
          <a:blip r:embed="rId2"/>
          <a:stretch>
            <a:fillRect/>
          </a:stretch>
        </p:blipFill>
        <p:spPr>
          <a:xfrm>
            <a:off x="2773180" y="2398426"/>
            <a:ext cx="4450677" cy="2338466"/>
          </a:xfrm>
          <a:prstGeom prst="rect">
            <a:avLst/>
          </a:prstGeom>
        </p:spPr>
      </p:pic>
    </p:spTree>
    <p:extLst>
      <p:ext uri="{BB962C8B-B14F-4D97-AF65-F5344CB8AC3E}">
        <p14:creationId xmlns:p14="http://schemas.microsoft.com/office/powerpoint/2010/main" val="311322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6B4F-EC3C-978C-3588-E89668F27EA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0113D4A-5DFC-250C-846A-89C6BB22CDEE}"/>
              </a:ext>
            </a:extLst>
          </p:cNvPr>
          <p:cNvSpPr>
            <a:spLocks noGrp="1"/>
          </p:cNvSpPr>
          <p:nvPr>
            <p:ph idx="1"/>
          </p:nvPr>
        </p:nvSpPr>
        <p:spPr/>
        <p:txBody>
          <a:bodyPr>
            <a:normAutofit fontScale="92500"/>
          </a:bodyPr>
          <a:lstStyle/>
          <a:p>
            <a:r>
              <a:rPr lang="en-US" dirty="0"/>
              <a:t>Fig. 3.155 (</a:t>
            </a:r>
            <a:r>
              <a:rPr lang="en-US" dirty="0" err="1"/>
              <a:t>i</a:t>
            </a:r>
            <a:r>
              <a:rPr lang="en-US" dirty="0"/>
              <a:t>) shows a network enclosed in a box with two terminals A and B brought out.</a:t>
            </a:r>
          </a:p>
          <a:p>
            <a:r>
              <a:rPr lang="en-US" dirty="0"/>
              <a:t> The network in the box may contain any number of resistors and </a:t>
            </a:r>
            <a:r>
              <a:rPr lang="en-US" dirty="0" err="1"/>
              <a:t>e.m.f.</a:t>
            </a:r>
            <a:r>
              <a:rPr lang="en-US" dirty="0"/>
              <a:t> sources connected in any manner. </a:t>
            </a:r>
          </a:p>
          <a:p>
            <a:r>
              <a:rPr lang="en-US" dirty="0"/>
              <a:t>But according to Norton, the entire circuit behind AB can be replaced by a current source I</a:t>
            </a:r>
            <a:r>
              <a:rPr lang="en-US" sz="1200" dirty="0"/>
              <a:t>N</a:t>
            </a:r>
            <a:r>
              <a:rPr lang="en-US" dirty="0"/>
              <a:t> in parallel with a resistance R</a:t>
            </a:r>
            <a:r>
              <a:rPr lang="en-US" sz="1200" dirty="0"/>
              <a:t>N</a:t>
            </a:r>
            <a:r>
              <a:rPr lang="en-US" dirty="0"/>
              <a:t> as shown in Fig. 3.155 (ii).</a:t>
            </a:r>
          </a:p>
          <a:p>
            <a:r>
              <a:rPr lang="en-US" dirty="0"/>
              <a:t> The resistance RN is the same as Thevenin resistance </a:t>
            </a:r>
            <a:r>
              <a:rPr lang="en-US" dirty="0" err="1"/>
              <a:t>R</a:t>
            </a:r>
            <a:r>
              <a:rPr lang="en-US" sz="1200" dirty="0" err="1"/>
              <a:t>Th</a:t>
            </a:r>
            <a:r>
              <a:rPr lang="en-US" dirty="0"/>
              <a:t>. The value of I</a:t>
            </a:r>
            <a:r>
              <a:rPr lang="en-US" sz="1200" dirty="0"/>
              <a:t>N</a:t>
            </a:r>
            <a:r>
              <a:rPr lang="en-US" dirty="0"/>
              <a:t> is determined as mentioned in Norton’s theorem. </a:t>
            </a:r>
          </a:p>
          <a:p>
            <a:r>
              <a:rPr lang="en-US" dirty="0"/>
              <a:t>Once Norton’s equivalent circuit is determined [See Fig. 3.155 (ii)], then current in any load R</a:t>
            </a:r>
            <a:r>
              <a:rPr lang="en-US" sz="1300" dirty="0"/>
              <a:t>L </a:t>
            </a:r>
            <a:r>
              <a:rPr lang="en-US" dirty="0"/>
              <a:t>connected across AB can be readily obtained</a:t>
            </a:r>
            <a:endParaRPr lang="en-IN" dirty="0"/>
          </a:p>
        </p:txBody>
      </p:sp>
    </p:spTree>
    <p:extLst>
      <p:ext uri="{BB962C8B-B14F-4D97-AF65-F5344CB8AC3E}">
        <p14:creationId xmlns:p14="http://schemas.microsoft.com/office/powerpoint/2010/main" val="21510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571C4-20CC-CE0B-5EA2-B1C5762769E8}"/>
              </a:ext>
            </a:extLst>
          </p:cNvPr>
          <p:cNvPicPr>
            <a:picLocks noChangeAspect="1"/>
          </p:cNvPicPr>
          <p:nvPr/>
        </p:nvPicPr>
        <p:blipFill>
          <a:blip r:embed="rId2"/>
          <a:stretch>
            <a:fillRect/>
          </a:stretch>
        </p:blipFill>
        <p:spPr>
          <a:xfrm>
            <a:off x="3247019" y="4253460"/>
            <a:ext cx="4785775" cy="2175572"/>
          </a:xfrm>
          <a:prstGeom prst="rect">
            <a:avLst/>
          </a:prstGeom>
        </p:spPr>
      </p:pic>
      <p:pic>
        <p:nvPicPr>
          <p:cNvPr id="11" name="Picture 10">
            <a:extLst>
              <a:ext uri="{FF2B5EF4-FFF2-40B4-BE49-F238E27FC236}">
                <a16:creationId xmlns:a16="http://schemas.microsoft.com/office/drawing/2014/main" id="{7B400015-60A0-0148-4A3E-A9F639BD18BA}"/>
              </a:ext>
            </a:extLst>
          </p:cNvPr>
          <p:cNvPicPr>
            <a:picLocks noChangeAspect="1"/>
          </p:cNvPicPr>
          <p:nvPr/>
        </p:nvPicPr>
        <p:blipFill>
          <a:blip r:embed="rId3"/>
          <a:stretch>
            <a:fillRect/>
          </a:stretch>
        </p:blipFill>
        <p:spPr>
          <a:xfrm>
            <a:off x="1251677" y="428968"/>
            <a:ext cx="9188971" cy="3783267"/>
          </a:xfrm>
          <a:prstGeom prst="rect">
            <a:avLst/>
          </a:prstGeom>
        </p:spPr>
      </p:pic>
    </p:spTree>
    <p:extLst>
      <p:ext uri="{BB962C8B-B14F-4D97-AF65-F5344CB8AC3E}">
        <p14:creationId xmlns:p14="http://schemas.microsoft.com/office/powerpoint/2010/main" val="172697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43EDEC-4E3F-D01E-93EC-FFD9DE51FDFB}"/>
              </a:ext>
            </a:extLst>
          </p:cNvPr>
          <p:cNvPicPr>
            <a:picLocks noChangeAspect="1"/>
          </p:cNvPicPr>
          <p:nvPr/>
        </p:nvPicPr>
        <p:blipFill>
          <a:blip r:embed="rId2"/>
          <a:stretch>
            <a:fillRect/>
          </a:stretch>
        </p:blipFill>
        <p:spPr>
          <a:xfrm>
            <a:off x="1748195" y="830430"/>
            <a:ext cx="7830520" cy="3396796"/>
          </a:xfrm>
          <a:prstGeom prst="rect">
            <a:avLst/>
          </a:prstGeom>
        </p:spPr>
      </p:pic>
    </p:spTree>
    <p:extLst>
      <p:ext uri="{BB962C8B-B14F-4D97-AF65-F5344CB8AC3E}">
        <p14:creationId xmlns:p14="http://schemas.microsoft.com/office/powerpoint/2010/main" val="3413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CC56F5-FCD3-9AB5-31DC-984D72C51F9E}"/>
              </a:ext>
            </a:extLst>
          </p:cNvPr>
          <p:cNvPicPr>
            <a:picLocks noChangeAspect="1"/>
          </p:cNvPicPr>
          <p:nvPr/>
        </p:nvPicPr>
        <p:blipFill>
          <a:blip r:embed="rId2"/>
          <a:stretch>
            <a:fillRect/>
          </a:stretch>
        </p:blipFill>
        <p:spPr>
          <a:xfrm>
            <a:off x="2876479" y="605247"/>
            <a:ext cx="7759042" cy="5113501"/>
          </a:xfrm>
          <a:prstGeom prst="rect">
            <a:avLst/>
          </a:prstGeom>
        </p:spPr>
      </p:pic>
    </p:spTree>
    <p:extLst>
      <p:ext uri="{BB962C8B-B14F-4D97-AF65-F5344CB8AC3E}">
        <p14:creationId xmlns:p14="http://schemas.microsoft.com/office/powerpoint/2010/main" val="109632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4BF694-8078-6E71-79C7-07473DA2B5FC}"/>
              </a:ext>
            </a:extLst>
          </p:cNvPr>
          <p:cNvPicPr>
            <a:picLocks noChangeAspect="1"/>
          </p:cNvPicPr>
          <p:nvPr/>
        </p:nvPicPr>
        <p:blipFill>
          <a:blip r:embed="rId2"/>
          <a:stretch>
            <a:fillRect/>
          </a:stretch>
        </p:blipFill>
        <p:spPr>
          <a:xfrm>
            <a:off x="1746562" y="890179"/>
            <a:ext cx="8064500" cy="2647500"/>
          </a:xfrm>
          <a:prstGeom prst="rect">
            <a:avLst/>
          </a:prstGeom>
        </p:spPr>
      </p:pic>
      <p:pic>
        <p:nvPicPr>
          <p:cNvPr id="7" name="Picture 6">
            <a:extLst>
              <a:ext uri="{FF2B5EF4-FFF2-40B4-BE49-F238E27FC236}">
                <a16:creationId xmlns:a16="http://schemas.microsoft.com/office/drawing/2014/main" id="{C91C9AE5-DE1B-3DDA-A316-AA1BA4F7AEEC}"/>
              </a:ext>
            </a:extLst>
          </p:cNvPr>
          <p:cNvPicPr>
            <a:picLocks noChangeAspect="1"/>
          </p:cNvPicPr>
          <p:nvPr/>
        </p:nvPicPr>
        <p:blipFill>
          <a:blip r:embed="rId3"/>
          <a:stretch>
            <a:fillRect/>
          </a:stretch>
        </p:blipFill>
        <p:spPr>
          <a:xfrm>
            <a:off x="1484233" y="2987546"/>
            <a:ext cx="7539845" cy="2581299"/>
          </a:xfrm>
          <a:prstGeom prst="rect">
            <a:avLst/>
          </a:prstGeom>
        </p:spPr>
      </p:pic>
    </p:spTree>
    <p:extLst>
      <p:ext uri="{BB962C8B-B14F-4D97-AF65-F5344CB8AC3E}">
        <p14:creationId xmlns:p14="http://schemas.microsoft.com/office/powerpoint/2010/main" val="69362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EB99-36C8-D6EC-049C-EA6993FCFD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7F6BBE-C930-C564-7C35-A92B619DAE57}"/>
              </a:ext>
            </a:extLst>
          </p:cNvPr>
          <p:cNvSpPr>
            <a:spLocks noGrp="1"/>
          </p:cNvSpPr>
          <p:nvPr>
            <p:ph idx="1"/>
          </p:nvPr>
        </p:nvSpPr>
        <p:spPr/>
        <p:txBody>
          <a:bodyPr/>
          <a:lstStyle/>
          <a:p>
            <a:pPr algn="just"/>
            <a:r>
              <a:rPr lang="en-US" dirty="0"/>
              <a:t>Another method of analyzing the circuit is given by Norton’s theorem, which states that any two terminal linear network with current sources, voltage sources and resistances can be replaced by an equivalent circuit consisting of a current source in parallel with a resistance. </a:t>
            </a:r>
          </a:p>
          <a:p>
            <a:pPr algn="just"/>
            <a:r>
              <a:rPr lang="en-US" dirty="0"/>
              <a:t>The value of the current source is the short circuit current between the two terminals of the network and the resistance is the equivalent resistance measured between the terminals of the network with all the energy sources are replaced by their internal resistance.</a:t>
            </a:r>
            <a:endParaRPr lang="en-IN" dirty="0"/>
          </a:p>
        </p:txBody>
      </p:sp>
    </p:spTree>
    <p:extLst>
      <p:ext uri="{BB962C8B-B14F-4D97-AF65-F5344CB8AC3E}">
        <p14:creationId xmlns:p14="http://schemas.microsoft.com/office/powerpoint/2010/main" val="104579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FFD5-4942-F3C1-FF16-8B2D073D8B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A29C00-ED42-2DFF-EC45-B70A1A9927AB}"/>
              </a:ext>
            </a:extLst>
          </p:cNvPr>
          <p:cNvSpPr>
            <a:spLocks noGrp="1"/>
          </p:cNvSpPr>
          <p:nvPr>
            <p:ph idx="1"/>
          </p:nvPr>
        </p:nvSpPr>
        <p:spPr/>
        <p:txBody>
          <a:bodyPr/>
          <a:lstStyle/>
          <a:p>
            <a:r>
              <a:rPr lang="en-US"/>
              <a:t>According to Norton’s theorem, an equivalent circuit can be found to replace the circuit in Fig. 3.17</a:t>
            </a:r>
            <a:endParaRPr lang="en-IN"/>
          </a:p>
        </p:txBody>
      </p:sp>
      <p:pic>
        <p:nvPicPr>
          <p:cNvPr id="5" name="Picture 4">
            <a:extLst>
              <a:ext uri="{FF2B5EF4-FFF2-40B4-BE49-F238E27FC236}">
                <a16:creationId xmlns:a16="http://schemas.microsoft.com/office/drawing/2014/main" id="{E395491E-23E2-8B52-A85C-5E37F02F5863}"/>
              </a:ext>
            </a:extLst>
          </p:cNvPr>
          <p:cNvPicPr>
            <a:picLocks noChangeAspect="1"/>
          </p:cNvPicPr>
          <p:nvPr/>
        </p:nvPicPr>
        <p:blipFill>
          <a:blip r:embed="rId2"/>
          <a:stretch>
            <a:fillRect/>
          </a:stretch>
        </p:blipFill>
        <p:spPr>
          <a:xfrm>
            <a:off x="2767054" y="2872691"/>
            <a:ext cx="4460614" cy="2558049"/>
          </a:xfrm>
          <a:prstGeom prst="rect">
            <a:avLst/>
          </a:prstGeom>
        </p:spPr>
      </p:pic>
    </p:spTree>
    <p:extLst>
      <p:ext uri="{BB962C8B-B14F-4D97-AF65-F5344CB8AC3E}">
        <p14:creationId xmlns:p14="http://schemas.microsoft.com/office/powerpoint/2010/main" val="285990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33D5-A8DE-0908-43E8-BA4FBAB476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9D5B78-886C-3926-39B3-BFFE54760A33}"/>
              </a:ext>
            </a:extLst>
          </p:cNvPr>
          <p:cNvSpPr>
            <a:spLocks noGrp="1"/>
          </p:cNvSpPr>
          <p:nvPr>
            <p:ph idx="1"/>
          </p:nvPr>
        </p:nvSpPr>
        <p:spPr/>
        <p:txBody>
          <a:bodyPr/>
          <a:lstStyle/>
          <a:p>
            <a:pPr algn="just"/>
            <a:r>
              <a:rPr lang="en-US" dirty="0"/>
              <a:t>In the circuit if the load resistance 6 W is connected to Norton’s equivalent circuit, it will have the same current through it and the same voltage across its terminals as it experiences in the original circuit. </a:t>
            </a:r>
          </a:p>
          <a:p>
            <a:pPr algn="just"/>
            <a:r>
              <a:rPr lang="en-US" dirty="0"/>
              <a:t>To verify this, let us find the current passing through the 6 W resistor due to the original circuit. </a:t>
            </a:r>
            <a:endParaRPr lang="en-IN" dirty="0"/>
          </a:p>
        </p:txBody>
      </p:sp>
    </p:spTree>
    <p:extLst>
      <p:ext uri="{BB962C8B-B14F-4D97-AF65-F5344CB8AC3E}">
        <p14:creationId xmlns:p14="http://schemas.microsoft.com/office/powerpoint/2010/main" val="17256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353</Words>
  <Application>Microsoft Office PowerPoint</Application>
  <PresentationFormat>Widescreen</PresentationFormat>
  <Paragraphs>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NORTON’S THEOREM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NORTON’S THEOREM</dc:title>
  <dc:creator>Surendar Nath Singh K R</dc:creator>
  <cp:lastModifiedBy>Surendar Nath Singh K R</cp:lastModifiedBy>
  <cp:revision>1</cp:revision>
  <dcterms:created xsi:type="dcterms:W3CDTF">2023-03-03T08:51:35Z</dcterms:created>
  <dcterms:modified xsi:type="dcterms:W3CDTF">2023-03-15T08:51:42Z</dcterms:modified>
</cp:coreProperties>
</file>