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23" r:id="rId5"/>
    <p:sldId id="324" r:id="rId6"/>
    <p:sldId id="325" r:id="rId7"/>
    <p:sldId id="305" r:id="rId8"/>
    <p:sldId id="326" r:id="rId9"/>
    <p:sldId id="32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7" d="100"/>
          <a:sy n="67" d="100"/>
        </p:scale>
        <p:origin x="2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9900-54FE-1DCB-53C4-56CA051A0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08283B-1F3B-9780-044B-16800A227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7D9EDF-9C04-F898-3C16-B2D805541FE3}"/>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5" name="Footer Placeholder 4">
            <a:extLst>
              <a:ext uri="{FF2B5EF4-FFF2-40B4-BE49-F238E27FC236}">
                <a16:creationId xmlns:a16="http://schemas.microsoft.com/office/drawing/2014/main" id="{3993A66C-95A4-5A33-0347-47996A2CBE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A0A11-2309-B24C-C7FD-0449600AE3E8}"/>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7722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FA0C-32B4-57BA-5BCF-24E76DDE1A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D1E65-AF21-05A9-6B5C-26D5D6031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C50D6-4A7F-F2D2-428B-897FB2CADB35}"/>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5" name="Footer Placeholder 4">
            <a:extLst>
              <a:ext uri="{FF2B5EF4-FFF2-40B4-BE49-F238E27FC236}">
                <a16:creationId xmlns:a16="http://schemas.microsoft.com/office/drawing/2014/main" id="{F61BBAE0-AAB6-7192-E90D-097ED4730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624E6-77A1-FFDE-2B1D-B00D7CC922CB}"/>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31275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88383-A256-32F3-1AA8-D8AE5F4FEB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CCCC84-D7D3-FD9C-7833-B2DEC9526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29CDC-0A96-3102-C17B-A07806BD89CA}"/>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5" name="Footer Placeholder 4">
            <a:extLst>
              <a:ext uri="{FF2B5EF4-FFF2-40B4-BE49-F238E27FC236}">
                <a16:creationId xmlns:a16="http://schemas.microsoft.com/office/drawing/2014/main" id="{E0DEC376-26B0-4B7E-5250-3F4AEFB89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6CB7E-1CB5-3CC2-FAAC-51BFB6AC2289}"/>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141710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6A8C-E6D2-0D10-8286-C0698C8EFB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13E927-203C-54B5-6BE6-5F02848BD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B3AF2-D59D-9D7C-B1B8-4BD42387E46B}"/>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5" name="Footer Placeholder 4">
            <a:extLst>
              <a:ext uri="{FF2B5EF4-FFF2-40B4-BE49-F238E27FC236}">
                <a16:creationId xmlns:a16="http://schemas.microsoft.com/office/drawing/2014/main" id="{E643FC4D-E406-B789-9143-33D4837F2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2F797-DB4B-E2F8-8A90-B71DA5A7E198}"/>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76951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A1FA-DAEB-73AA-8E9B-57667DF94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0C1023-8B4F-8A71-B45C-59CE58C9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EEDF5-1A7B-45C5-02A4-4B6572800F23}"/>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5" name="Footer Placeholder 4">
            <a:extLst>
              <a:ext uri="{FF2B5EF4-FFF2-40B4-BE49-F238E27FC236}">
                <a16:creationId xmlns:a16="http://schemas.microsoft.com/office/drawing/2014/main" id="{31F72D30-1315-1549-9750-13E5A65910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87B2B-11B5-236F-D553-232B6C4184EA}"/>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113822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FAC3-9120-F6A8-238E-C43F4E0328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6CD6E0-F1E9-6090-3441-31BF505C0D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AAD037-0288-5E2A-B739-C6672819E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E1534D-FD64-7153-28AF-3D4F991E246A}"/>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6" name="Footer Placeholder 5">
            <a:extLst>
              <a:ext uri="{FF2B5EF4-FFF2-40B4-BE49-F238E27FC236}">
                <a16:creationId xmlns:a16="http://schemas.microsoft.com/office/drawing/2014/main" id="{F51C4953-7F22-5C3B-C13B-3FBEAD1EF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1F6AF-764F-5FB5-38EE-A22B915A7B81}"/>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90402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49E2-BA65-5103-453A-CAC36F282E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12C980-6924-C293-0BD6-715C89A1E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0945-4E17-5FCE-9F1D-AB7F0EF7B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83C64-5A2B-85B6-6D1C-F19405B7A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38F1A-423F-2F00-ACC2-1CEA63CBA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029FF-8CD6-C28C-91C4-0B2D7649F6C0}"/>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8" name="Footer Placeholder 7">
            <a:extLst>
              <a:ext uri="{FF2B5EF4-FFF2-40B4-BE49-F238E27FC236}">
                <a16:creationId xmlns:a16="http://schemas.microsoft.com/office/drawing/2014/main" id="{821D0129-4FC6-7307-7AB6-EFA137825E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27D47C-403D-8EAC-A55D-6AA347DC41CA}"/>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296765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D9B7-3B1C-D790-2BE1-EFF548F8E7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B2FD05-136D-91E0-E1D5-40C82E84F7EB}"/>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4" name="Footer Placeholder 3">
            <a:extLst>
              <a:ext uri="{FF2B5EF4-FFF2-40B4-BE49-F238E27FC236}">
                <a16:creationId xmlns:a16="http://schemas.microsoft.com/office/drawing/2014/main" id="{FB7FFC04-EA8C-ECC6-2EE9-7C00631AEA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8F8149-B3AB-1D1B-9E8D-428A4EFA643A}"/>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3769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98C64D-EC39-642D-0608-1BE08ACFF353}"/>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3" name="Footer Placeholder 2">
            <a:extLst>
              <a:ext uri="{FF2B5EF4-FFF2-40B4-BE49-F238E27FC236}">
                <a16:creationId xmlns:a16="http://schemas.microsoft.com/office/drawing/2014/main" id="{3BD3F754-F0D0-6213-6C40-8E065465CF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A0AF5F-A7EB-0A30-8E66-6B1622365F6A}"/>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209148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F038-CF7E-8B73-0A4C-0AE1ED7D4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748A3E-EB1E-7E88-A7C3-D40617795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E89EC-E778-3DCA-D4EA-8FA1DFA49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016DD-21AA-2087-1449-45B474349B97}"/>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6" name="Footer Placeholder 5">
            <a:extLst>
              <a:ext uri="{FF2B5EF4-FFF2-40B4-BE49-F238E27FC236}">
                <a16:creationId xmlns:a16="http://schemas.microsoft.com/office/drawing/2014/main" id="{63BD7A29-6A91-3965-1F55-A5D5B08D1F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EF1F6-1AB6-9FFB-2479-E7D96FC3A39C}"/>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316585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6396-A21E-B0EB-902C-7216F40D2D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94D6A9-AD2F-471C-5187-49EBAE18C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8410F4-7915-DD3F-E926-C2CF7B6BB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41D94-3074-79A1-235A-0B2F40169BE2}"/>
              </a:ext>
            </a:extLst>
          </p:cNvPr>
          <p:cNvSpPr>
            <a:spLocks noGrp="1"/>
          </p:cNvSpPr>
          <p:nvPr>
            <p:ph type="dt" sz="half" idx="10"/>
          </p:nvPr>
        </p:nvSpPr>
        <p:spPr/>
        <p:txBody>
          <a:bodyPr/>
          <a:lstStyle/>
          <a:p>
            <a:fld id="{C7233ED2-5A82-47ED-A1E2-14A0FEE5E1DE}" type="datetimeFigureOut">
              <a:rPr lang="en-IN" smtClean="0"/>
              <a:t>16-03-2023</a:t>
            </a:fld>
            <a:endParaRPr lang="en-IN"/>
          </a:p>
        </p:txBody>
      </p:sp>
      <p:sp>
        <p:nvSpPr>
          <p:cNvPr id="6" name="Footer Placeholder 5">
            <a:extLst>
              <a:ext uri="{FF2B5EF4-FFF2-40B4-BE49-F238E27FC236}">
                <a16:creationId xmlns:a16="http://schemas.microsoft.com/office/drawing/2014/main" id="{E2EB68B0-2FE3-2B70-CEE3-218C3BDC4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3E6CC-38D9-8F55-EEF9-0AD8DB98CF75}"/>
              </a:ext>
            </a:extLst>
          </p:cNvPr>
          <p:cNvSpPr>
            <a:spLocks noGrp="1"/>
          </p:cNvSpPr>
          <p:nvPr>
            <p:ph type="sldNum" sz="quarter" idx="12"/>
          </p:nvPr>
        </p:nvSpPr>
        <p:spPr/>
        <p:txBody>
          <a:bodyPr/>
          <a:lstStyle/>
          <a:p>
            <a:fld id="{AF501F0E-0E6B-4750-9083-9D1A58BF9ECB}" type="slidenum">
              <a:rPr lang="en-IN" smtClean="0"/>
              <a:t>‹#›</a:t>
            </a:fld>
            <a:endParaRPr lang="en-IN"/>
          </a:p>
        </p:txBody>
      </p:sp>
    </p:spTree>
    <p:extLst>
      <p:ext uri="{BB962C8B-B14F-4D97-AF65-F5344CB8AC3E}">
        <p14:creationId xmlns:p14="http://schemas.microsoft.com/office/powerpoint/2010/main" val="77062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E0B77-09E1-4FE5-DD95-B9522FC19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CCF755-8E0E-C5D6-4AC0-1B94B07EC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3C6897-6985-5AA7-7339-14BCD147A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33ED2-5A82-47ED-A1E2-14A0FEE5E1DE}" type="datetimeFigureOut">
              <a:rPr lang="en-IN" smtClean="0"/>
              <a:t>16-03-2023</a:t>
            </a:fld>
            <a:endParaRPr lang="en-IN"/>
          </a:p>
        </p:txBody>
      </p:sp>
      <p:sp>
        <p:nvSpPr>
          <p:cNvPr id="5" name="Footer Placeholder 4">
            <a:extLst>
              <a:ext uri="{FF2B5EF4-FFF2-40B4-BE49-F238E27FC236}">
                <a16:creationId xmlns:a16="http://schemas.microsoft.com/office/drawing/2014/main" id="{9ECAFDCC-EBA8-CBAB-6D9F-32F631BF88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B2F2EB-E36B-51AB-C776-46538C14CE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1F0E-0E6B-4750-9083-9D1A58BF9ECB}" type="slidenum">
              <a:rPr lang="en-IN" smtClean="0"/>
              <a:t>‹#›</a:t>
            </a:fld>
            <a:endParaRPr lang="en-IN"/>
          </a:p>
        </p:txBody>
      </p:sp>
    </p:spTree>
    <p:extLst>
      <p:ext uri="{BB962C8B-B14F-4D97-AF65-F5344CB8AC3E}">
        <p14:creationId xmlns:p14="http://schemas.microsoft.com/office/powerpoint/2010/main" val="19888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011D-60BC-C76F-49AD-CD446C74C87C}"/>
              </a:ext>
            </a:extLst>
          </p:cNvPr>
          <p:cNvSpPr>
            <a:spLocks noGrp="1"/>
          </p:cNvSpPr>
          <p:nvPr>
            <p:ph type="ctrTitle"/>
          </p:nvPr>
        </p:nvSpPr>
        <p:spPr/>
        <p:txBody>
          <a:bodyPr/>
          <a:lstStyle/>
          <a:p>
            <a:r>
              <a:rPr lang="en-IN" b="1" dirty="0"/>
              <a:t>INTRODUCTION-THEVENIN’S THEOREM</a:t>
            </a:r>
            <a:endParaRPr lang="en-IN" dirty="0"/>
          </a:p>
        </p:txBody>
      </p:sp>
      <p:sp>
        <p:nvSpPr>
          <p:cNvPr id="3" name="Subtitle 2">
            <a:extLst>
              <a:ext uri="{FF2B5EF4-FFF2-40B4-BE49-F238E27FC236}">
                <a16:creationId xmlns:a16="http://schemas.microsoft.com/office/drawing/2014/main" id="{72B52CF5-D735-665A-9850-7258F0CECEDC}"/>
              </a:ext>
            </a:extLst>
          </p:cNvPr>
          <p:cNvSpPr>
            <a:spLocks noGrp="1"/>
          </p:cNvSpPr>
          <p:nvPr>
            <p:ph type="subTitle" idx="1"/>
          </p:nvPr>
        </p:nvSpPr>
        <p:spPr/>
        <p:txBody>
          <a:bodyPr/>
          <a:lstStyle/>
          <a:p>
            <a:r>
              <a:rPr lang="en-US" dirty="0"/>
              <a:t>Dr. T.YUVAPRIYA</a:t>
            </a:r>
          </a:p>
          <a:p>
            <a:r>
              <a:rPr lang="en-US" dirty="0"/>
              <a:t>ASSISTANT PROFESSOR</a:t>
            </a:r>
          </a:p>
          <a:p>
            <a:r>
              <a:rPr lang="en-US" dirty="0"/>
              <a:t>SELECT</a:t>
            </a:r>
            <a:endParaRPr lang="en-IN" dirty="0"/>
          </a:p>
          <a:p>
            <a:endParaRPr lang="en-IN" dirty="0"/>
          </a:p>
        </p:txBody>
      </p:sp>
    </p:spTree>
    <p:extLst>
      <p:ext uri="{BB962C8B-B14F-4D97-AF65-F5344CB8AC3E}">
        <p14:creationId xmlns:p14="http://schemas.microsoft.com/office/powerpoint/2010/main" val="91817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31B1-F746-F9EE-9010-A66C235848F2}"/>
              </a:ext>
            </a:extLst>
          </p:cNvPr>
          <p:cNvSpPr>
            <a:spLocks noGrp="1"/>
          </p:cNvSpPr>
          <p:nvPr>
            <p:ph type="title"/>
          </p:nvPr>
        </p:nvSpPr>
        <p:spPr/>
        <p:txBody>
          <a:bodyPr/>
          <a:lstStyle/>
          <a:p>
            <a:r>
              <a:rPr lang="en-IN" b="1" dirty="0"/>
              <a:t>THEVENIN’S THEOREM</a:t>
            </a:r>
          </a:p>
        </p:txBody>
      </p:sp>
      <p:sp>
        <p:nvSpPr>
          <p:cNvPr id="3" name="Content Placeholder 2">
            <a:extLst>
              <a:ext uri="{FF2B5EF4-FFF2-40B4-BE49-F238E27FC236}">
                <a16:creationId xmlns:a16="http://schemas.microsoft.com/office/drawing/2014/main" id="{3AB3D32B-8568-B50E-61C3-3F1FE2AF987D}"/>
              </a:ext>
            </a:extLst>
          </p:cNvPr>
          <p:cNvSpPr>
            <a:spLocks noGrp="1"/>
          </p:cNvSpPr>
          <p:nvPr>
            <p:ph idx="1"/>
          </p:nvPr>
        </p:nvSpPr>
        <p:spPr/>
        <p:txBody>
          <a:bodyPr>
            <a:normAutofit/>
          </a:bodyPr>
          <a:lstStyle/>
          <a:p>
            <a:pPr algn="just"/>
            <a:r>
              <a:rPr lang="en-US" dirty="0"/>
              <a:t>In many practical applications, it is always not necessary to </a:t>
            </a:r>
            <a:r>
              <a:rPr lang="en-US" dirty="0" err="1"/>
              <a:t>analyse</a:t>
            </a:r>
            <a:r>
              <a:rPr lang="en-US" dirty="0"/>
              <a:t> the complete circuit; </a:t>
            </a:r>
          </a:p>
          <a:p>
            <a:pPr algn="just"/>
            <a:r>
              <a:rPr lang="en-US" dirty="0"/>
              <a:t>it requires that the voltage, current, or power in only one resistance of a circuit be found. </a:t>
            </a:r>
          </a:p>
          <a:p>
            <a:pPr algn="just"/>
            <a:r>
              <a:rPr lang="en-US" dirty="0"/>
              <a:t>The use of this theorem provides a simple, equivalent circuit which can be substituted for the original network. </a:t>
            </a:r>
          </a:p>
        </p:txBody>
      </p:sp>
    </p:spTree>
    <p:extLst>
      <p:ext uri="{BB962C8B-B14F-4D97-AF65-F5344CB8AC3E}">
        <p14:creationId xmlns:p14="http://schemas.microsoft.com/office/powerpoint/2010/main" val="41732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6AB4-6CA8-E510-A24D-11615FECAA69}"/>
              </a:ext>
            </a:extLst>
          </p:cNvPr>
          <p:cNvSpPr>
            <a:spLocks noGrp="1"/>
          </p:cNvSpPr>
          <p:nvPr>
            <p:ph type="title"/>
          </p:nvPr>
        </p:nvSpPr>
        <p:spPr/>
        <p:txBody>
          <a:bodyPr/>
          <a:lstStyle/>
          <a:p>
            <a:r>
              <a:rPr lang="en-IN" b="1" dirty="0"/>
              <a:t>STATEMENT</a:t>
            </a:r>
          </a:p>
        </p:txBody>
      </p:sp>
      <p:sp>
        <p:nvSpPr>
          <p:cNvPr id="3" name="Content Placeholder 2">
            <a:extLst>
              <a:ext uri="{FF2B5EF4-FFF2-40B4-BE49-F238E27FC236}">
                <a16:creationId xmlns:a16="http://schemas.microsoft.com/office/drawing/2014/main" id="{9FD2665F-D90F-1AC7-7375-3589785C6B40}"/>
              </a:ext>
            </a:extLst>
          </p:cNvPr>
          <p:cNvSpPr>
            <a:spLocks noGrp="1"/>
          </p:cNvSpPr>
          <p:nvPr>
            <p:ph idx="1"/>
          </p:nvPr>
        </p:nvSpPr>
        <p:spPr/>
        <p:txBody>
          <a:bodyPr/>
          <a:lstStyle/>
          <a:p>
            <a:r>
              <a:rPr lang="en-US" b="1" dirty="0"/>
              <a:t>Thevenin’s theorem </a:t>
            </a:r>
            <a:r>
              <a:rPr lang="en-US" dirty="0"/>
              <a:t>states that any two terminal linear network having a number of voltage current sources and resistances can be replaced by a simple equivalent circuit consisting of a single voltage source in series with a resistance, where the value of the voltage source is equal to the open circuit voltage across the two terminals of the network, and resistance is equal to the equivalent resistance measured between the terminals with all the energy sources are replaced by their internal resistances. </a:t>
            </a:r>
            <a:endParaRPr lang="en-IN" dirty="0"/>
          </a:p>
          <a:p>
            <a:endParaRPr lang="en-IN" dirty="0"/>
          </a:p>
        </p:txBody>
      </p:sp>
    </p:spTree>
    <p:extLst>
      <p:ext uri="{BB962C8B-B14F-4D97-AF65-F5344CB8AC3E}">
        <p14:creationId xmlns:p14="http://schemas.microsoft.com/office/powerpoint/2010/main" val="369519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952596" y="500043"/>
            <a:ext cx="8501122" cy="497683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2166910" y="571480"/>
            <a:ext cx="8143932" cy="54292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2452662" y="785794"/>
            <a:ext cx="7572428" cy="328614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1881158" y="428604"/>
            <a:ext cx="8286808" cy="521497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024034" y="1214423"/>
            <a:ext cx="8215370" cy="442915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1952597" y="714357"/>
            <a:ext cx="8143875" cy="535784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153</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INTRODUCTION-THEVENIN’S THEOREM</vt:lpstr>
      <vt:lpstr>THEVENIN’S THEOREM</vt:lpstr>
      <vt:lpstr>STATEMENT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INTRODUCTION-THEVENIN’S THEOREM</dc:title>
  <dc:creator>Surendar Nath Singh K R</dc:creator>
  <cp:lastModifiedBy>Surendar Nath Singh K R</cp:lastModifiedBy>
  <cp:revision>1</cp:revision>
  <dcterms:created xsi:type="dcterms:W3CDTF">2023-03-16T08:54:53Z</dcterms:created>
  <dcterms:modified xsi:type="dcterms:W3CDTF">2023-03-16T08:55:55Z</dcterms:modified>
</cp:coreProperties>
</file>