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3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3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9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5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8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6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10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FC99B8-DF75-4685-8C51-943E7A9CD4AC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74670E-2DE1-4239-B808-3989D0C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recovery-point-objective-RPO" TargetMode="External"/><Relationship Id="rId2" Type="http://schemas.openxmlformats.org/officeDocument/2006/relationships/hyperlink" Target="https://whatis.techtarget.com/definition/recovery-time-objective-RT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ervervirtualization.techtarget.com/definition/virtual-machine" TargetMode="External"/><Relationship Id="rId2" Type="http://schemas.openxmlformats.org/officeDocument/2006/relationships/hyperlink" Target="https://searchservervirtualization.techtarget.com/definition/virt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datacenter.techtarget.com/definition/high-availabili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center.techtarget.com/definition/infrastructure" TargetMode="External"/><Relationship Id="rId2" Type="http://schemas.openxmlformats.org/officeDocument/2006/relationships/hyperlink" Target="https://searchdisasterrecovery.techtarget.com/definition/cloud-disaster-recovery-cloud-D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ecurity/definition/incident-response-te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ecurity/definition/authent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softwarequality.techtarget.com/definition/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5AF-69E3-4F91-B8F5-F7AC0D250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803"/>
            <a:ext cx="9144000" cy="2387600"/>
          </a:xfrm>
        </p:spPr>
        <p:txBody>
          <a:bodyPr/>
          <a:lstStyle/>
          <a:p>
            <a:r>
              <a:rPr lang="en-US" dirty="0"/>
              <a:t>SECURITY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CE519-E511-46AB-8D22-BEB5F43BA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RECOVERY PLAN</a:t>
            </a:r>
          </a:p>
        </p:txBody>
      </p:sp>
    </p:spTree>
    <p:extLst>
      <p:ext uri="{BB962C8B-B14F-4D97-AF65-F5344CB8AC3E}">
        <p14:creationId xmlns:p14="http://schemas.microsoft.com/office/powerpoint/2010/main" val="368660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44A-81E1-45E8-9637-D51FFEFD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Recovery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3DC-E961-4E1D-BBBB-9FE583EF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Recovery strategies define an organization's plans for responding to an incident, while 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isaster recovery plans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describe how the organization should respond. Recovery plans are derived from recovery strategies. In determining a recovery strategy, organizations should consider such issues as: Budget. Insurance coverage.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5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444A-81E1-45E8-9637-D51FFEFD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35142"/>
            <a:ext cx="9601196" cy="1111710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Recovery plan considerations</a:t>
            </a:r>
            <a:br>
              <a:rPr lang="en-US" sz="40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3DC-E961-4E1D-BBBB-9FE583EF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74" y="2503186"/>
            <a:ext cx="9601196" cy="400363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A disaster recovery strategy should start at the business level and determine which applications are most important to running the organization. The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2"/>
              </a:rPr>
              <a:t>recovery time objective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(RTO) describes the target amount of time a business application can be down, typically measured in hours, minutes or seconds. The </a:t>
            </a:r>
            <a:r>
              <a:rPr lang="en-US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3"/>
              </a:rPr>
              <a:t>recovery point objective</a:t>
            </a:r>
            <a:r>
              <a:rPr lang="en-US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 (RPO) describes the age of files that must be recovered from backup storage for normal operations to resume.</a:t>
            </a:r>
          </a:p>
          <a:p>
            <a:pPr algn="l"/>
            <a:endParaRPr lang="en-US" b="0" i="0" dirty="0">
              <a:solidFill>
                <a:srgbClr val="6C6C6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2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650C-A321-4557-9546-FFF79EB5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  <a:t>In determining a recovery strategy, organizations should consider such issues 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7020-FC2D-42F5-9817-D871C674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Budget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Insurance coverage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Resources -- people and physical facilities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Management's position on risks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Suppliers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Compliance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565B-73F8-43FE-AD61-57E7D061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Types of disaster recovery plans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59BC-DF47-482F-B828-3A8084A3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Virtualized disaster recovery plan -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2"/>
              </a:rPr>
              <a:t>Virtualization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provides opportunities to implement disaster recovery in a more efficient and simpler way. A virtualized environment can spin up new virtual machine (</a:t>
            </a:r>
            <a:r>
              <a:rPr lang="en-US" sz="20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3"/>
              </a:rPr>
              <a:t>VM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 instances within minutes and provide application recovery through </a:t>
            </a:r>
            <a:r>
              <a:rPr lang="en-US" sz="20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4"/>
              </a:rPr>
              <a:t>high availability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sz="20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Network disaster recovery plan -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Developing a plan for recovering a network gets more complicated as the complexity of the network increases. It is important to detail the step-by-step recovery procedure, test it properly and keep it updated. Data in this plan will be specific to the network, such as in its performance and networking staff.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5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C8FB-1FF6-4DA9-A2BE-F3C7F9C7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55629"/>
            <a:ext cx="9601196" cy="2105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A633-076C-481D-ADDB-4BBDE207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83" y="2371401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Cloud disaster recovery plan -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2"/>
              </a:rPr>
              <a:t>Cloud disaster recovery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(cloud DR) can range from a file backup in the cloud to a complete replication. Cloud DR can be space, time and cost-efficient, but maintaining the disaster recovery plan requires proper management.</a:t>
            </a:r>
          </a:p>
          <a:p>
            <a:r>
              <a:rPr lang="en-US" sz="20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Data center disaster recovery plan -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This type of plan focuses exclusively on the data center facility and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15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C2E-93B0-4D2E-A45B-A5231605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How to build a disaster recovery plan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br>
              <a:rPr lang="en-US" sz="2200" b="0" i="0" dirty="0">
                <a:solidFill>
                  <a:srgbClr val="6C6C6C"/>
                </a:solidFill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DRP checklist should include the following steps: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D641-58B5-4831-A84F-276ABF2B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establishing the range or extent of necessary treatment and activity -- the scope of recovery;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relevant network infrastructure documents;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most serious threats and vulnerabilities, and the most critical assets;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reviewing the history of unplanned incidents and outages, and how they were handled;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current disaster recovery strategies;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 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incident response team</a:t>
            </a: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having management review and approve the DRP;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the plan;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 the plan;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 DRP audit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4112-8ECF-4CF4-8E09-DD3B2B8D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Disaster recovery plan template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BBD9-5059-496B-910B-ECA9DBB7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1158"/>
            <a:ext cx="9601196" cy="369809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 statement of intent and disaster recovery policy statement;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plan goals;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00B3AC"/>
                </a:solidFill>
                <a:effectLst/>
                <a:latin typeface="Arial" panose="020B0604020202020204" pitchFamily="34" charset="0"/>
                <a:hlinkClick r:id="rId2"/>
              </a:rPr>
              <a:t>authentication</a:t>
            </a: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 tools, such as passwords;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geographical risks and factors;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tips for dealing with media;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financial and legal information and action steps;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plan history.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5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314E-C05F-4CF4-932E-EE605D33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Testing your disaster recovery plan</a:t>
            </a:r>
            <a:b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D7FF-4400-4FF7-BFFD-94C8A83A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DRPs are substantiated through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identifies deficiencies and provides opportunities to fix problems before a disaster occurs. Testing can offer proof that the plan is effective and hits RPOs and RTOs. Since IT systems and technologies are constantly changing, DR testing also helps ensure a disaster recovery plan is up to date.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Reasons given for not testing DRPs include budget restrictions, resource constraints or a lack of management approval. Disaster recovery testing takes time, resources and planning. It can also be risky if the test involves using live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601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</vt:lpstr>
      <vt:lpstr>Garamond</vt:lpstr>
      <vt:lpstr>Organic</vt:lpstr>
      <vt:lpstr>SECURITY AND IMPLEMENTATION</vt:lpstr>
      <vt:lpstr>What is Recovery Plan</vt:lpstr>
      <vt:lpstr>Recovery plan considerations </vt:lpstr>
      <vt:lpstr>In determining a recovery strategy, organizations should consider such issues as</vt:lpstr>
      <vt:lpstr>Types of disaster recovery plans </vt:lpstr>
      <vt:lpstr>PowerPoint Presentation</vt:lpstr>
      <vt:lpstr>How to build a disaster recovery plan  A DRP checklist should include the following steps:</vt:lpstr>
      <vt:lpstr>Disaster recovery plan template </vt:lpstr>
      <vt:lpstr>Testing your disaster recovery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IMPLEMENTATION</dc:title>
  <dc:creator>raymartsaquido08@gmail.com</dc:creator>
  <cp:lastModifiedBy>raymartsaquido08@gmail.com</cp:lastModifiedBy>
  <cp:revision>1</cp:revision>
  <dcterms:created xsi:type="dcterms:W3CDTF">2021-12-30T03:38:47Z</dcterms:created>
  <dcterms:modified xsi:type="dcterms:W3CDTF">2021-12-30T04:26:50Z</dcterms:modified>
</cp:coreProperties>
</file>