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4A85F-DA41-44DD-BC30-6CD016486BC1}" v="5" dt="2018-11-20T02:58:43.218"/>
    <p1510:client id="{25069083-CF5A-4DF2-8771-1B7585AF75AB}" v="6" dt="2018-11-20T03:14:09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21.11.2018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de-DE" sz="5600" err="1">
                <a:cs typeface="Calibri Light"/>
              </a:rPr>
              <a:t>Sistema</a:t>
            </a:r>
            <a:r>
              <a:rPr lang="de-DE" sz="5600">
                <a:cs typeface="Calibri Light"/>
              </a:rPr>
              <a:t> </a:t>
            </a:r>
            <a:r>
              <a:rPr lang="de-DE" sz="5600" err="1">
                <a:cs typeface="Calibri Light"/>
              </a:rPr>
              <a:t>Bibliotecário</a:t>
            </a:r>
            <a:r>
              <a:rPr lang="de-DE" sz="5600">
                <a:cs typeface="Calibri Light"/>
              </a:rPr>
              <a:t> </a:t>
            </a:r>
            <a:br>
              <a:rPr lang="de-DE" sz="5600">
                <a:cs typeface="Calibri Light"/>
              </a:rPr>
            </a:br>
            <a:r>
              <a:rPr lang="de-DE" sz="5600">
                <a:cs typeface="Calibri Light"/>
              </a:rPr>
              <a:t>TECA</a:t>
            </a:r>
            <a:endParaRPr lang="de-DE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dirty="0">
                <a:cs typeface="Calibri"/>
              </a:rPr>
              <a:t>Samuel </a:t>
            </a:r>
            <a:r>
              <a:rPr lang="de-DE" dirty="0" err="1">
                <a:cs typeface="Calibri"/>
              </a:rPr>
              <a:t>Hericles</a:t>
            </a:r>
            <a:endParaRPr lang="pt-BR" dirty="0" err="1"/>
          </a:p>
          <a:p>
            <a:pPr algn="l"/>
            <a:r>
              <a:rPr lang="de-DE" dirty="0" err="1">
                <a:cs typeface="Calibri"/>
              </a:rPr>
              <a:t>Manoel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Vilela</a:t>
            </a:r>
          </a:p>
          <a:p>
            <a:pPr algn="l"/>
            <a:r>
              <a:rPr lang="de-DE" dirty="0" err="1">
                <a:cs typeface="Calibri"/>
              </a:rPr>
              <a:t>Gerônimo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Aguiar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97D6AD-7500-48F5-9C04-8B5256271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514F3E1-24F1-4260-BE82-67F547F4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39F7B6E-2C94-4947-BCB1-D49405F78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83418" y="0"/>
            <a:ext cx="5308582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31336-0C6D-47F0-965B-C36DBD24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6441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BR" sz="6000" b="1" dirty="0"/>
              <a:t>Características importantes</a:t>
            </a:r>
            <a:endParaRPr lang="pt-BR" dirty="0"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9A1449-88A7-4318-AD3E-AB1B12A27380}"/>
              </a:ext>
            </a:extLst>
          </p:cNvPr>
          <p:cNvSpPr txBox="1"/>
          <p:nvPr/>
        </p:nvSpPr>
        <p:spPr>
          <a:xfrm>
            <a:off x="6886755" y="1748286"/>
            <a:ext cx="5305245" cy="37548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pt-BR" sz="2800" b="1" dirty="0">
                <a:latin typeface="Arial"/>
                <a:cs typeface="Arial"/>
              </a:rPr>
              <a:t>Linguagem de Programação:</a:t>
            </a:r>
            <a:endParaRPr lang="pt-BR" sz="2800" b="1" dirty="0">
              <a:latin typeface="Calibri Light"/>
              <a:cs typeface="Calibri Light"/>
            </a:endParaRPr>
          </a:p>
          <a:p>
            <a:r>
              <a:rPr lang="pt-BR" sz="3000" dirty="0">
                <a:latin typeface="Calibri Light"/>
                <a:cs typeface="Arial"/>
              </a:rPr>
              <a:t>                                  Python3.7;​</a:t>
            </a:r>
            <a:endParaRPr lang="pt-BR" sz="3000" dirty="0">
              <a:latin typeface="Calibri Light"/>
              <a:cs typeface="Calibri Light"/>
            </a:endParaRPr>
          </a:p>
          <a:p>
            <a:pPr>
              <a:buChar char="•"/>
            </a:pPr>
            <a:endParaRPr lang="pt-BR" sz="3000" dirty="0">
              <a:latin typeface="Calibri Light"/>
              <a:cs typeface="Calibri Light"/>
            </a:endParaRPr>
          </a:p>
          <a:p>
            <a:pPr>
              <a:buChar char="•"/>
            </a:pPr>
            <a:r>
              <a:rPr lang="pt-BR" sz="2800" b="1" dirty="0">
                <a:latin typeface="Arial"/>
                <a:cs typeface="Arial"/>
              </a:rPr>
              <a:t>Banco de Dados:</a:t>
            </a:r>
            <a:r>
              <a:rPr lang="pt-BR" sz="2800" b="1" dirty="0">
                <a:latin typeface="Calibri Light"/>
                <a:cs typeface="Arial"/>
              </a:rPr>
              <a:t> </a:t>
            </a:r>
            <a:endParaRPr lang="en-US" sz="2800" b="1">
              <a:latin typeface="Arial"/>
              <a:cs typeface="Arial"/>
            </a:endParaRPr>
          </a:p>
          <a:p>
            <a:r>
              <a:rPr lang="pt-BR" sz="3000" dirty="0">
                <a:latin typeface="Calibri Light"/>
                <a:cs typeface="Arial"/>
              </a:rPr>
              <a:t>                               MySQL 8.0.12;</a:t>
            </a:r>
            <a:r>
              <a:rPr lang="en-US" sz="3000" dirty="0">
                <a:latin typeface="Calibri Light"/>
                <a:cs typeface="Arial"/>
              </a:rPr>
              <a:t>​</a:t>
            </a:r>
            <a:endParaRPr lang="en-US" sz="3000" dirty="0">
              <a:latin typeface="Arial"/>
              <a:cs typeface="Arial"/>
            </a:endParaRPr>
          </a:p>
          <a:p>
            <a:pPr>
              <a:buChar char="•"/>
            </a:pPr>
            <a:endParaRPr lang="en-US" sz="3000" dirty="0">
              <a:latin typeface="Arial"/>
              <a:cs typeface="Arial"/>
            </a:endParaRPr>
          </a:p>
          <a:p>
            <a:pPr>
              <a:buChar char="•"/>
            </a:pPr>
            <a:r>
              <a:rPr lang="pt-BR" sz="2800" b="1" dirty="0">
                <a:latin typeface="Arial"/>
                <a:cs typeface="Arial"/>
              </a:rPr>
              <a:t>Sistema de Modelagem:</a:t>
            </a:r>
            <a:r>
              <a:rPr lang="pt-BR" sz="2800" b="1" dirty="0">
                <a:latin typeface="Calibri Light"/>
                <a:cs typeface="Arial"/>
              </a:rPr>
              <a:t> </a:t>
            </a:r>
            <a:endParaRPr lang="pt-BR" b="1" dirty="0">
              <a:latin typeface="Calibri Light"/>
              <a:cs typeface="Calibri Light"/>
            </a:endParaRPr>
          </a:p>
          <a:p>
            <a:r>
              <a:rPr lang="pt-BR" sz="3000" dirty="0">
                <a:latin typeface="Calibri Light"/>
                <a:cs typeface="Arial"/>
              </a:rPr>
              <a:t>            MySQL Workbench 8.0.13</a:t>
            </a:r>
            <a:r>
              <a:rPr lang="pt-BR" dirty="0">
                <a:latin typeface="Calibri Light"/>
                <a:cs typeface="Arial"/>
              </a:rPr>
              <a:t>.</a:t>
            </a:r>
            <a:endParaRPr lang="pt-BR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17268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39F7B6E-2C94-4947-BCB1-D49405F78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83418" y="0"/>
            <a:ext cx="5308582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31336-0C6D-47F0-965B-C36DBD24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5762" y="965198"/>
            <a:ext cx="12028191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pt-BR" sz="6000" b="1" dirty="0"/>
              <a:t>Modelo entidade relacionamento</a:t>
            </a:r>
            <a:endParaRPr lang="pt-BR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3917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739F7B6E-2C94-4947-BCB1-D49405F78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83418" y="0"/>
            <a:ext cx="5308582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8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2725EF5-FC84-445A-BFEF-FB12461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9" y="-3407"/>
            <a:ext cx="12203500" cy="68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0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4704D95-22CF-41AA-A256-4D0E9DF6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9103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3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Sistema Bibliotecário  TECA</vt:lpstr>
      <vt:lpstr>Características importantes</vt:lpstr>
      <vt:lpstr>Modelo entidade relacionamento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</dc:title>
  <dc:creator/>
  <cp:lastModifiedBy/>
  <cp:revision>170</cp:revision>
  <dcterms:created xsi:type="dcterms:W3CDTF">2012-07-30T23:50:35Z</dcterms:created>
  <dcterms:modified xsi:type="dcterms:W3CDTF">2018-11-22T00:09:44Z</dcterms:modified>
</cp:coreProperties>
</file>