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60" r:id="rId2"/>
    <p:sldId id="277" r:id="rId3"/>
    <p:sldId id="288" r:id="rId4"/>
    <p:sldId id="289" r:id="rId5"/>
    <p:sldId id="293" r:id="rId6"/>
    <p:sldId id="294" r:id="rId7"/>
    <p:sldId id="290" r:id="rId8"/>
    <p:sldId id="292" r:id="rId9"/>
    <p:sldId id="295" r:id="rId10"/>
    <p:sldId id="291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한수원 한돋움" panose="020B0600000101010101" pitchFamily="50" charset="-127"/>
      <p:regular r:id="rId15"/>
      <p:bold r:id="rId16"/>
    </p:embeddedFont>
    <p:embeddedFont>
      <p:font typeface="한수원 한돋움 Bold" panose="020B0600000101010101" pitchFamily="50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275" userDrawn="1">
          <p15:clr>
            <a:srgbClr val="A4A3A4"/>
          </p15:clr>
        </p15:guide>
        <p15:guide id="7" pos="7537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5E97E1"/>
    <a:srgbClr val="D5D5D5"/>
    <a:srgbClr val="3CD7F6"/>
    <a:srgbClr val="FAFAFA"/>
    <a:srgbClr val="FDFDFD"/>
    <a:srgbClr val="15B9F3"/>
    <a:srgbClr val="ECEDEE"/>
    <a:srgbClr val="D7D9DB"/>
    <a:srgbClr val="F31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86" y="108"/>
      </p:cViewPr>
      <p:guideLst>
        <p:guide orient="horz" pos="1275"/>
        <p:guide pos="7537"/>
        <p:guide orient="horz" pos="663"/>
        <p:guide pos="35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E070-50B1-43FD-BAAB-9A3379DDDD38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C76F7-949C-4639-B2C3-5E6FE8A1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8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52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27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19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975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74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63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69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5384-A5C8-4D2C-90AB-FFB68D7A975E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5420-8C17-4468-AEC8-4430EE5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D5049-4932-4B7B-85EC-40E83393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FB9A9-B33C-44ED-BABC-FA871DE1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316-7BA5-40EB-8581-200B5FEA2219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D8425-FCC0-4840-A31E-836B0162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EDF18-8531-4D1C-8D2C-557CA89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EEB2E-B25A-4414-BD17-A799B96C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8B4CB-D02C-481C-AF58-5FF8AA62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32D09-B132-4F28-B128-E1DEFE4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FF83-2A70-421E-AECB-483A83DFCF49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12178-9859-40D8-866E-21CD280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6406-813E-4647-A1CD-44007D3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75D3C-BC40-4959-99A4-A4FA86FF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97603-2315-4C2B-9A9D-92656348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F8D-5AA1-4320-859C-C96114E23502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EBB-FB44-43B4-BEC1-1E4F2CD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3AD9-B19D-45F0-850E-9C8B4BDB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DD5C9-C8D9-4D87-A37C-CF8F5EE9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D817-E484-4057-8DFC-D44ECB05FA9D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AAFA-ED36-45D1-BE1D-66AFD6B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15C4-8EE8-4FEC-9177-73B7EB3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24D-2213-4EAA-9808-618F4276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750EE-4115-4C51-8834-D4A84994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9B05B-0309-47DC-922A-D465EE8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4EAFA-AD9C-4F18-A3AE-85A691DE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B112-FA3A-4766-A52E-56F256FF9445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3F815-2CFA-4E42-96E5-B64B7EC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74D9-97EC-4EC7-9693-C3C4C13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7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C591-E098-4827-8F9D-10A4197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B2B7E-A180-4E0C-936F-0C28D9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BC4B-31F5-47E2-A80B-C2A0AAE9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05E65-0A18-4469-BD2A-632C378E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B5198-90A4-428E-A2AF-E6B739C4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73297-6D6E-40D2-8EBB-BA831FB9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B713-0508-4C24-8372-F5AFC0539C0C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7E771-D0F9-46EB-9B4B-7E18552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791D4-00C9-44F9-B42C-A5939FE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AFF4-47E3-4395-BB65-1A8CF645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47138-787D-4B02-9183-24EA929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9A50-DD41-4205-BB80-C6EBA4E56B45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8DC84-78BD-4E94-916C-23F6F6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8C0FF-066B-4CDB-B217-DB3203E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60DF2-23F3-41F9-BC7F-7FD858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2A61-4285-4AC5-A500-CA00E08C6256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9BCFB1-3512-4B67-91B9-3F0A56B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A53FF-C5B1-42BD-9AFD-6661508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1DDF-7F0E-4CE1-8D79-6BA20246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8E2D3-A06A-4F93-AF98-86A4036F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27-E86F-459A-AD23-C4A4D156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BB84D-DDF9-42C8-9081-962CBEA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8C9A-EE1A-4710-B364-FEA52C89C2CB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66EB6-D9EE-4DF7-99E1-FBF5E99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3FC8-29D5-4D5A-8F61-818F450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9CDE-C98C-4A43-BD0C-B9A9E53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94C1-0B8B-48EB-ADB9-D944E072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3D3FD-19D5-4E80-AA38-E948F18D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0E7D2-EEE9-42E6-9F3F-6410191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82B4-C746-4D66-8200-49BCB741E42D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DED0B-7552-47A8-A1C2-E8460511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1428D-BECF-4B14-94FD-1E21350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BE126-E18A-4608-B32C-6C51CE0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EAFC1-8901-41E8-94A5-EF631E44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97176-D9B6-4D91-9F89-927906BEA790}" type="datetime1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45304"/>
            <a:ext cx="9283880" cy="4068177"/>
            <a:chOff x="493485" y="758281"/>
            <a:chExt cx="9283880" cy="406817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58281"/>
              <a:ext cx="9283880" cy="1800493"/>
              <a:chOff x="493485" y="1223308"/>
              <a:chExt cx="9283880" cy="180049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23308"/>
                <a:ext cx="593063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4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9283880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7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월 </a:t>
                </a:r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1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주차 업무보고</a:t>
                </a: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3976" y="448790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류경준</a:t>
              </a:r>
            </a:p>
          </p:txBody>
        </p:sp>
      </p:grpSp>
      <p:sp>
        <p:nvSpPr>
          <p:cNvPr id="2" name="직각 삼각형 1"/>
          <p:cNvSpPr/>
          <p:nvPr/>
        </p:nvSpPr>
        <p:spPr>
          <a:xfrm flipH="1">
            <a:off x="8113221" y="2876630"/>
            <a:ext cx="4078777" cy="3981370"/>
          </a:xfrm>
          <a:prstGeom prst="rtTriangle">
            <a:avLst/>
          </a:prstGeom>
          <a:solidFill>
            <a:srgbClr val="5E97E1"/>
          </a:solidFill>
          <a:ln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1897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FBB2B-0888-4B0C-89A1-E121B3694C34}"/>
              </a:ext>
            </a:extLst>
          </p:cNvPr>
          <p:cNvSpPr txBox="1"/>
          <p:nvPr/>
        </p:nvSpPr>
        <p:spPr>
          <a:xfrm>
            <a:off x="657194" y="1558286"/>
            <a:ext cx="1040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홍채 근육 움직임 변화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(Optical Flow)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음주 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 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EDA</a:t>
            </a:r>
            <a:b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2)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특징 중요도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(Feature Importance)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분석</a:t>
            </a: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ED9965-1E40-4EA3-94F8-ED4481EB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78" y="2240125"/>
            <a:ext cx="9955631" cy="24748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03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201364" y="467945"/>
            <a:ext cx="2335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INDEX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219FE-313B-451F-ABA0-40F1C9E22EA4}"/>
              </a:ext>
            </a:extLst>
          </p:cNvPr>
          <p:cNvSpPr txBox="1"/>
          <p:nvPr/>
        </p:nvSpPr>
        <p:spPr>
          <a:xfrm>
            <a:off x="591744" y="2016230"/>
            <a:ext cx="10593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이미지 해상도 개선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82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1897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69B10-3EB4-43D7-B43F-9343B0B95496}"/>
              </a:ext>
            </a:extLst>
          </p:cNvPr>
          <p:cNvSpPr txBox="1"/>
          <p:nvPr/>
        </p:nvSpPr>
        <p:spPr>
          <a:xfrm>
            <a:off x="121575" y="1849001"/>
            <a:ext cx="597442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실험 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학습된 피험자의 다른 날 음주 여부 분류를 위한 실험</a:t>
            </a: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실험 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부족한 데이터지만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음주에 의한 분류를 하도록 데이터 구성 후 실험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실험 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유효성 검증 데이터 셋을 학습된 피험자의 다른 날 데이터를 사용하여 실험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b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(over fitting)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실험 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8FF82-CF6F-4366-9449-85FEDA46955B}"/>
              </a:ext>
            </a:extLst>
          </p:cNvPr>
          <p:cNvSpPr txBox="1"/>
          <p:nvPr/>
        </p:nvSpPr>
        <p:spPr>
          <a:xfrm>
            <a:off x="6096000" y="1946645"/>
            <a:ext cx="5974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실험 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실험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실험 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4628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1897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DE143-C369-41B1-8FDD-E4743E26B8F0}"/>
              </a:ext>
            </a:extLst>
          </p:cNvPr>
          <p:cNvSpPr txBox="1"/>
          <p:nvPr/>
        </p:nvSpPr>
        <p:spPr>
          <a:xfrm>
            <a:off x="683753" y="6072817"/>
            <a:ext cx="64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Macro avg = (</a:t>
            </a:r>
            <a:r>
              <a:rPr lang="en-US" altLang="ko-KR" sz="12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normal+abnormal</a:t>
            </a: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)/2*precision or recall or f1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Weighted avg = normal/(</a:t>
            </a:r>
            <a:r>
              <a:rPr lang="en-US" altLang="ko-KR" sz="12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normal+abnormal</a:t>
            </a: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 * precision or recall or f1 score</a:t>
            </a:r>
            <a:endParaRPr lang="ko-KR" altLang="en-US" sz="1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FBB2B-0888-4B0C-89A1-E121B3694C34}"/>
              </a:ext>
            </a:extLst>
          </p:cNvPr>
          <p:cNvSpPr txBox="1"/>
          <p:nvPr/>
        </p:nvSpPr>
        <p:spPr>
          <a:xfrm>
            <a:off x="657194" y="1834462"/>
            <a:ext cx="10407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홍채 근육 움직임 변화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(Optical Flow)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 음주 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 구분</a:t>
            </a: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 측정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적외선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눈 깜박임 포함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/1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프레임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두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사람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  <a:b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Train : 5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월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음주 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  <a:b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Test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: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6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월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음주 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  <a:b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즉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학습된 피험자의 다른 날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음주 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후를 잘 측정하는지 보기 위함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A5C152-305C-48CB-B373-834C9F74F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70" y="3648723"/>
            <a:ext cx="5453355" cy="22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1897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DE143-C369-41B1-8FDD-E4743E26B8F0}"/>
              </a:ext>
            </a:extLst>
          </p:cNvPr>
          <p:cNvSpPr txBox="1"/>
          <p:nvPr/>
        </p:nvSpPr>
        <p:spPr>
          <a:xfrm>
            <a:off x="683753" y="6072817"/>
            <a:ext cx="64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Macro avg = (</a:t>
            </a:r>
            <a:r>
              <a:rPr lang="en-US" altLang="ko-KR" sz="12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normal+abnormal</a:t>
            </a: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)/2*precision or recall or f1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Weighted avg = normal/(</a:t>
            </a:r>
            <a:r>
              <a:rPr lang="en-US" altLang="ko-KR" sz="12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normal+abnormal</a:t>
            </a: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 * precision or recall or f1 score</a:t>
            </a:r>
            <a:endParaRPr lang="ko-KR" altLang="en-US" sz="1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FBB2B-0888-4B0C-89A1-E121B3694C34}"/>
              </a:ext>
            </a:extLst>
          </p:cNvPr>
          <p:cNvSpPr txBox="1"/>
          <p:nvPr/>
        </p:nvSpPr>
        <p:spPr>
          <a:xfrm>
            <a:off x="657194" y="1834462"/>
            <a:ext cx="10407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홍채 근육 움직임 변화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(Optical Flow)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 음주 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 구분</a:t>
            </a: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 측정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적외선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눈 깜박임 포함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/1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프레임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전체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  <a:b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Train || Valid : 5, 6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월 대표님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팀장님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예성님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음주 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  <a:b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Test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: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16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재민님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음주 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  <a:b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부족한 데이터에서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촬영 환경 차이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컨디션 차이 등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과 같은 요인의 차이로 구별하지 않게 하기 위함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980FED-FBBF-425C-BBF0-3E560A16E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42" y="3641373"/>
            <a:ext cx="5506947" cy="221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1897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FBB2B-0888-4B0C-89A1-E121B3694C34}"/>
              </a:ext>
            </a:extLst>
          </p:cNvPr>
          <p:cNvSpPr txBox="1"/>
          <p:nvPr/>
        </p:nvSpPr>
        <p:spPr>
          <a:xfrm>
            <a:off x="657194" y="1834462"/>
            <a:ext cx="10407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홍채 근육 움직임 변화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(Optical Flow)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 음주 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 구분</a:t>
            </a: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 측정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적외선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눈 깜박임 포함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/1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프레임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전체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  <a:b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Train : 5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월 대표님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팀장님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예성님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음주 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  <a:b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Valid : 6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월 대표님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팀장님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예성님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음주 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  <a:b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Test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: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6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월 </a:t>
            </a:r>
            <a:r>
              <a:rPr lang="ko-KR" altLang="en-US" sz="1600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재민님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음주 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72D85F-3BE0-45E5-B08E-CC91D4ABB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52290"/>
            <a:ext cx="3702978" cy="27772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2E8E87-7141-476F-AE28-8B62176140F5}"/>
              </a:ext>
            </a:extLst>
          </p:cNvPr>
          <p:cNvSpPr txBox="1"/>
          <p:nvPr/>
        </p:nvSpPr>
        <p:spPr>
          <a:xfrm>
            <a:off x="4748169" y="3569068"/>
            <a:ext cx="63924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[</a:t>
            </a:r>
            <a:r>
              <a:rPr lang="ko-KR" altLang="en-US" sz="1600" dirty="0" err="1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과적합</a:t>
            </a:r>
            <a:r>
              <a:rPr lang="en-US" altLang="ko-KR" sz="16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(Over</a:t>
            </a:r>
            <a:r>
              <a:rPr lang="ko-KR" altLang="en-US" sz="16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fitting)</a:t>
            </a:r>
            <a:r>
              <a:rPr lang="ko-KR" altLang="en-US" sz="16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나타남</a:t>
            </a:r>
            <a:r>
              <a:rPr lang="en-US" altLang="ko-KR" sz="1600" dirty="0">
                <a:solidFill>
                  <a:srgbClr val="FF0000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.]</a:t>
            </a:r>
          </a:p>
          <a:p>
            <a:endParaRPr lang="en-US" altLang="ko-KR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추정 원인</a:t>
            </a:r>
            <a:b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: 1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회 측정으로 얻어진 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Optical Flow 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데이터는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1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회 측정 내에서 데이터 편향이 존재할 것으로 보인다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b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즉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데이터 샘플 수의 부족으로 나타난 문제라고 할 수 있음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.)</a:t>
            </a:r>
            <a:b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ko-KR" altLang="en-US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여러 날의 데이터를 학습할 수록 편향은 문제는 해결될 것으로 생각된다</a:t>
            </a:r>
            <a:r>
              <a:rPr lang="en-US" altLang="ko-KR" sz="14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717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1897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FBB2B-0888-4B0C-89A1-E121B3694C34}"/>
              </a:ext>
            </a:extLst>
          </p:cNvPr>
          <p:cNvSpPr txBox="1"/>
          <p:nvPr/>
        </p:nvSpPr>
        <p:spPr>
          <a:xfrm>
            <a:off x="657194" y="1558286"/>
            <a:ext cx="1040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홍채 근육 움직임 변화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(Optical Flow)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음주 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 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EDA</a:t>
            </a:r>
            <a:b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1)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상관관계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분석</a:t>
            </a: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DA4BA2-040D-4FC4-9404-34F4DA82F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78" y="2346813"/>
            <a:ext cx="7838256" cy="18787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4FA8ED-1EE8-4C00-9C96-539854ED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78" y="4374702"/>
            <a:ext cx="7838256" cy="19816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04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1897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FBB2B-0888-4B0C-89A1-E121B3694C34}"/>
              </a:ext>
            </a:extLst>
          </p:cNvPr>
          <p:cNvSpPr txBox="1"/>
          <p:nvPr/>
        </p:nvSpPr>
        <p:spPr>
          <a:xfrm>
            <a:off x="657194" y="1558286"/>
            <a:ext cx="1040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홍채 근육 움직임 변화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(Optical Flow)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음주 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 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EDA</a:t>
            </a:r>
            <a:b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1)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상관관계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분석</a:t>
            </a: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97C9AC-F35B-4A32-B462-40DE0F5EA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66" y="2190492"/>
            <a:ext cx="9826689" cy="19295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BD7E03F-2F0D-4623-B3BC-3C314712C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766" y="4379412"/>
            <a:ext cx="9859455" cy="23000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9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1897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FBB2B-0888-4B0C-89A1-E121B3694C34}"/>
              </a:ext>
            </a:extLst>
          </p:cNvPr>
          <p:cNvSpPr txBox="1"/>
          <p:nvPr/>
        </p:nvSpPr>
        <p:spPr>
          <a:xfrm>
            <a:off x="657194" y="1558286"/>
            <a:ext cx="1040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홍채 근육 움직임 변화 데이터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(Optical Flow)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음주 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 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EDA</a:t>
            </a:r>
            <a:b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1)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상관관계</a:t>
            </a:r>
            <a:r>
              <a:rPr lang="en-US" altLang="ko-KR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16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분석</a:t>
            </a:r>
            <a:endParaRPr lang="en-US" altLang="ko-KR" sz="16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76B931-F09B-46A5-B43E-5310D6A6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52" y="2292219"/>
            <a:ext cx="9285013" cy="27556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82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38500</TotalTime>
  <Words>537</Words>
  <Application>Microsoft Office PowerPoint</Application>
  <PresentationFormat>와이드스크린</PresentationFormat>
  <Paragraphs>79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한수원 한돋움 Bold</vt:lpstr>
      <vt:lpstr>한수원 한돋움</vt:lpstr>
      <vt:lpstr>한수원 한울림OTF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은주</dc:creator>
  <cp:lastModifiedBy>류 경준</cp:lastModifiedBy>
  <cp:revision>361</cp:revision>
  <dcterms:created xsi:type="dcterms:W3CDTF">2018-12-01T01:21:28Z</dcterms:created>
  <dcterms:modified xsi:type="dcterms:W3CDTF">2021-07-06T05:44:02Z</dcterms:modified>
</cp:coreProperties>
</file>