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60" r:id="rId2"/>
    <p:sldId id="277" r:id="rId3"/>
    <p:sldId id="293" r:id="rId4"/>
    <p:sldId id="295" r:id="rId5"/>
    <p:sldId id="294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한수원 한돋움" panose="020B0600000101010101" pitchFamily="50" charset="-127"/>
      <p:regular r:id="rId10"/>
      <p:bold r:id="rId11"/>
    </p:embeddedFont>
    <p:embeddedFont>
      <p:font typeface="한수원 한돋움 Bold" panose="020B0600000101010101" pitchFamily="50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E6E6E6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35" autoAdjust="0"/>
  </p:normalViewPr>
  <p:slideViewPr>
    <p:cSldViewPr snapToGrid="0" showGuides="1">
      <p:cViewPr varScale="1">
        <p:scale>
          <a:sx n="104" d="100"/>
          <a:sy n="104" d="100"/>
        </p:scale>
        <p:origin x="816" y="114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0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1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9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2</a:t>
                </a:r>
                <a:r>
                  <a:rPr lang="ko-KR" altLang="en-US" sz="45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239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3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1F5DB-EDCF-40C2-B7E2-7CAC6696DFE9}"/>
              </a:ext>
            </a:extLst>
          </p:cNvPr>
          <p:cNvSpPr txBox="1"/>
          <p:nvPr/>
        </p:nvSpPr>
        <p:spPr>
          <a:xfrm>
            <a:off x="657193" y="1968918"/>
            <a:ext cx="105376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[Task]</a:t>
            </a:r>
            <a:b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실험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–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약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분간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초 눈 감았다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초 이상 뜨는 것을 반복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.(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깜박임에 의한 음주 여부에 따른 동공 빛 반응을 데이터에서 확인하기 위한 실험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[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동공으로부터 추출 가능한 특징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]</a:t>
            </a:r>
            <a:b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1.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동공 지름</a:t>
            </a:r>
            <a:b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2.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동공 수축 반응 시간</a:t>
            </a:r>
            <a:b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3.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확대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85%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까지 회복하는데 소요되는 시간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직전 동공 크기 대비 최대 축소 이후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85%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지점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=&gt;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개인차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동공 크기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다른 환경에서 조도 차이 등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.)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을 극복하기 위해서 평균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분산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표준편차는 </a:t>
            </a:r>
            <a:b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ko-KR" altLang="en-US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차이값을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사용한다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3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239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3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4EAF3B-4FD5-4BF5-9880-50E46AA7334C}"/>
              </a:ext>
            </a:extLst>
          </p:cNvPr>
          <p:cNvSpPr/>
          <p:nvPr/>
        </p:nvSpPr>
        <p:spPr>
          <a:xfrm>
            <a:off x="884534" y="2281994"/>
            <a:ext cx="1440873" cy="1043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Face Video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B18752-0C71-4872-80C9-597B2974122A}"/>
              </a:ext>
            </a:extLst>
          </p:cNvPr>
          <p:cNvSpPr/>
          <p:nvPr/>
        </p:nvSpPr>
        <p:spPr>
          <a:xfrm>
            <a:off x="3631445" y="2281993"/>
            <a:ext cx="1440873" cy="1043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Eye Video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(Left, Right)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25D769-2F39-42B2-B444-A711D698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0" y="3538138"/>
            <a:ext cx="2043719" cy="1286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995F10-7F8A-4B97-BE7B-A40F2002F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325" y="3538138"/>
            <a:ext cx="2123240" cy="128604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5C0088E-DF17-4CEC-B686-4A9F9EBF809A}"/>
              </a:ext>
            </a:extLst>
          </p:cNvPr>
          <p:cNvGrpSpPr/>
          <p:nvPr/>
        </p:nvGrpSpPr>
        <p:grpSpPr>
          <a:xfrm>
            <a:off x="6433399" y="3538138"/>
            <a:ext cx="2123240" cy="1286050"/>
            <a:chOff x="5034380" y="4276434"/>
            <a:chExt cx="2123240" cy="12860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A9765EA-7065-47CB-B95C-F1C7F1AE0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4380" y="4276436"/>
              <a:ext cx="2123240" cy="1286048"/>
            </a:xfrm>
            <a:prstGeom prst="rect">
              <a:avLst/>
            </a:prstGeom>
          </p:spPr>
        </p:pic>
        <p:sp>
          <p:nvSpPr>
            <p:cNvPr id="16" name="원형: 비어 있음 15">
              <a:extLst>
                <a:ext uri="{FF2B5EF4-FFF2-40B4-BE49-F238E27FC236}">
                  <a16:creationId xmlns:a16="http://schemas.microsoft.com/office/drawing/2014/main" id="{66CCE32F-31B2-4EA7-A6D7-44276CC4A7CC}"/>
                </a:ext>
              </a:extLst>
            </p:cNvPr>
            <p:cNvSpPr/>
            <p:nvPr/>
          </p:nvSpPr>
          <p:spPr>
            <a:xfrm>
              <a:off x="5509781" y="4276435"/>
              <a:ext cx="1172438" cy="1172437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E05B98-EC9B-460A-99AD-F361DA63D79A}"/>
                </a:ext>
              </a:extLst>
            </p:cNvPr>
            <p:cNvSpPr/>
            <p:nvPr/>
          </p:nvSpPr>
          <p:spPr>
            <a:xfrm>
              <a:off x="5461145" y="4276434"/>
              <a:ext cx="1269710" cy="2309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A527CD-8F7A-4DC8-9A26-C334C013004F}"/>
                </a:ext>
              </a:extLst>
            </p:cNvPr>
            <p:cNvSpPr/>
            <p:nvPr/>
          </p:nvSpPr>
          <p:spPr>
            <a:xfrm>
              <a:off x="5366327" y="4391889"/>
              <a:ext cx="424873" cy="10569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9F49F8-0DFC-4B9D-A2C7-FD6329847798}"/>
                </a:ext>
              </a:extLst>
            </p:cNvPr>
            <p:cNvSpPr/>
            <p:nvPr/>
          </p:nvSpPr>
          <p:spPr>
            <a:xfrm>
              <a:off x="5461145" y="5190836"/>
              <a:ext cx="1269710" cy="2580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1DB39D-B816-4407-A748-25E6584D057B}"/>
                </a:ext>
              </a:extLst>
            </p:cNvPr>
            <p:cNvSpPr/>
            <p:nvPr/>
          </p:nvSpPr>
          <p:spPr>
            <a:xfrm>
              <a:off x="6465455" y="4391889"/>
              <a:ext cx="408854" cy="10569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00A7EE-93C5-4D94-B680-033CF98F62F1}"/>
              </a:ext>
            </a:extLst>
          </p:cNvPr>
          <p:cNvSpPr/>
          <p:nvPr/>
        </p:nvSpPr>
        <p:spPr>
          <a:xfrm>
            <a:off x="6774582" y="2281995"/>
            <a:ext cx="1440873" cy="1043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Masking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5A9F3E-44ED-4D4F-8089-E972CDE290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82"/>
          <a:stretch/>
        </p:blipFill>
        <p:spPr>
          <a:xfrm>
            <a:off x="9458474" y="3365209"/>
            <a:ext cx="1423586" cy="14589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C6AE0B-5A54-4C64-BF44-B09650FF9C7F}"/>
              </a:ext>
            </a:extLst>
          </p:cNvPr>
          <p:cNvSpPr/>
          <p:nvPr/>
        </p:nvSpPr>
        <p:spPr>
          <a:xfrm>
            <a:off x="9200961" y="2478011"/>
            <a:ext cx="1864642" cy="63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Pupil diameter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D85A09C-F6E6-487D-95F2-EBBE35EEC923}"/>
              </a:ext>
            </a:extLst>
          </p:cNvPr>
          <p:cNvSpPr/>
          <p:nvPr/>
        </p:nvSpPr>
        <p:spPr>
          <a:xfrm>
            <a:off x="2816545" y="2656065"/>
            <a:ext cx="517236" cy="295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587BFFE-93FC-4B82-B54E-6FCC4A9884DB}"/>
              </a:ext>
            </a:extLst>
          </p:cNvPr>
          <p:cNvSpPr/>
          <p:nvPr/>
        </p:nvSpPr>
        <p:spPr>
          <a:xfrm>
            <a:off x="5764593" y="2656065"/>
            <a:ext cx="517236" cy="295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1C3B50-F224-4F2B-BA2E-D747D542F80B}"/>
              </a:ext>
            </a:extLst>
          </p:cNvPr>
          <p:cNvSpPr/>
          <p:nvPr/>
        </p:nvSpPr>
        <p:spPr>
          <a:xfrm>
            <a:off x="8556639" y="2656065"/>
            <a:ext cx="517236" cy="2955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239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3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50CA1-33A8-4087-8928-7DC725CC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28" y="1551882"/>
            <a:ext cx="5375563" cy="50672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8DB27-F695-4B27-9A97-B996947C2B24}"/>
              </a:ext>
            </a:extLst>
          </p:cNvPr>
          <p:cNvSpPr txBox="1"/>
          <p:nvPr/>
        </p:nvSpPr>
        <p:spPr>
          <a:xfrm>
            <a:off x="211959" y="1662706"/>
            <a:ext cx="23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/>
              <a:t>알코올 데이터 분석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EE691-F4FA-42FD-9B9F-72E2D0F34AB4}"/>
              </a:ext>
            </a:extLst>
          </p:cNvPr>
          <p:cNvSpPr txBox="1"/>
          <p:nvPr/>
        </p:nvSpPr>
        <p:spPr>
          <a:xfrm>
            <a:off x="8285018" y="1754909"/>
            <a:ext cx="34913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분산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표준편차에서는 알코올 여부에 따라서 차이를 내는 특징은 보이지 않았다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회복시간에서 특징점을 보였다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회복시간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눈 깜박임 직전 동공 크기 대비 </a:t>
            </a:r>
            <a:r>
              <a:rPr lang="en-US" altLang="ko-KR" sz="1200" dirty="0"/>
              <a:t>85%</a:t>
            </a:r>
            <a:r>
              <a:rPr lang="ko-KR" altLang="en-US" sz="1200" dirty="0"/>
              <a:t>가 되는 지점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눈을 뜨고 나서부터 최저 동공 크기 이후 </a:t>
            </a:r>
            <a:r>
              <a:rPr lang="en-US" altLang="ko-KR" sz="1200" dirty="0"/>
              <a:t>85%</a:t>
            </a:r>
            <a:r>
              <a:rPr lang="ko-KR" altLang="en-US" sz="1200" dirty="0"/>
              <a:t>지점까지의 시간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6"/>
                </a:solidFill>
              </a:rPr>
              <a:t>알코올 전</a:t>
            </a:r>
            <a:br>
              <a:rPr lang="en-US" altLang="ko-KR" sz="1200" dirty="0"/>
            </a:br>
            <a:r>
              <a:rPr lang="en-US" altLang="ko-KR" sz="1200" dirty="0"/>
              <a:t>Left Eye : </a:t>
            </a:r>
            <a:r>
              <a:rPr lang="ko-KR" altLang="en-US" sz="1200" dirty="0"/>
              <a:t>평균 </a:t>
            </a:r>
            <a:r>
              <a:rPr lang="en-US" altLang="ko-KR" sz="1200" dirty="0"/>
              <a:t>1.45</a:t>
            </a:r>
            <a:r>
              <a:rPr lang="ko-KR" altLang="en-US" sz="1200" dirty="0"/>
              <a:t>초</a:t>
            </a:r>
            <a:br>
              <a:rPr lang="en-US" altLang="ko-KR" sz="1200" dirty="0"/>
            </a:br>
            <a:r>
              <a:rPr lang="en-US" altLang="ko-KR" sz="1200" dirty="0"/>
              <a:t>Right</a:t>
            </a:r>
            <a:r>
              <a:rPr lang="ko-KR" altLang="en-US" sz="1200" dirty="0"/>
              <a:t> </a:t>
            </a:r>
            <a:r>
              <a:rPr lang="en-US" altLang="ko-KR" sz="1200" dirty="0"/>
              <a:t>Eye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평균 </a:t>
            </a:r>
            <a:r>
              <a:rPr lang="en-US" altLang="ko-KR" sz="1200" dirty="0"/>
              <a:t>1.46</a:t>
            </a:r>
            <a:r>
              <a:rPr lang="ko-KR" altLang="en-US" sz="1200" dirty="0"/>
              <a:t>초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알코올 후</a:t>
            </a:r>
            <a:br>
              <a:rPr lang="en-US" altLang="ko-KR" sz="1200" dirty="0"/>
            </a:br>
            <a:r>
              <a:rPr lang="en-US" altLang="ko-KR" sz="1200" dirty="0"/>
              <a:t>Left Eye : </a:t>
            </a:r>
            <a:r>
              <a:rPr lang="ko-KR" altLang="en-US" sz="1200" dirty="0"/>
              <a:t>평균 </a:t>
            </a:r>
            <a:r>
              <a:rPr lang="en-US" altLang="ko-KR" sz="1200" dirty="0"/>
              <a:t>1.92</a:t>
            </a:r>
            <a:r>
              <a:rPr lang="ko-KR" altLang="en-US" sz="1200" dirty="0"/>
              <a:t>초</a:t>
            </a:r>
            <a:br>
              <a:rPr lang="en-US" altLang="ko-KR" sz="1200" dirty="0"/>
            </a:br>
            <a:r>
              <a:rPr lang="en-US" altLang="ko-KR" sz="1200" dirty="0"/>
              <a:t>Right Eye : </a:t>
            </a:r>
            <a:r>
              <a:rPr lang="ko-KR" altLang="en-US" sz="1200" dirty="0"/>
              <a:t>평균 </a:t>
            </a:r>
            <a:r>
              <a:rPr lang="en-US" altLang="ko-KR" sz="1200" dirty="0"/>
              <a:t>1.68</a:t>
            </a:r>
            <a:r>
              <a:rPr lang="ko-KR" altLang="en-US" sz="1200" dirty="0"/>
              <a:t>초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=&gt; 0.2sec~0.5sec </a:t>
            </a:r>
            <a:r>
              <a:rPr lang="ko-KR" altLang="en-US" sz="1200" dirty="0"/>
              <a:t>차이</a:t>
            </a:r>
            <a:r>
              <a:rPr lang="en-US" altLang="ko-KR" sz="1200" dirty="0"/>
              <a:t>. 60fps</a:t>
            </a:r>
            <a:r>
              <a:rPr lang="ko-KR" altLang="en-US" sz="1200" dirty="0"/>
              <a:t> 기준 </a:t>
            </a:r>
            <a:r>
              <a:rPr lang="en-US" altLang="ko-KR" sz="1200" dirty="0"/>
              <a:t>12~30Frame</a:t>
            </a:r>
            <a:r>
              <a:rPr lang="ko-KR" altLang="en-US" sz="1200" dirty="0"/>
              <a:t>의 차이를 보임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323CA1-00EB-4C48-B1FF-AC3145FA59F0}"/>
              </a:ext>
            </a:extLst>
          </p:cNvPr>
          <p:cNvSpPr/>
          <p:nvPr/>
        </p:nvSpPr>
        <p:spPr>
          <a:xfrm>
            <a:off x="5902036" y="1551882"/>
            <a:ext cx="1274619" cy="505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7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64822</TotalTime>
  <Words>241</Words>
  <Application>Microsoft Office PowerPoint</Application>
  <PresentationFormat>와이드스크린</PresentationFormat>
  <Paragraphs>42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한수원 한돋움</vt:lpstr>
      <vt:lpstr>한수원 한돋움 Bold</vt:lpstr>
      <vt:lpstr>맑은 고딕</vt:lpstr>
      <vt:lpstr>Arial</vt:lpstr>
      <vt:lpstr>한수원 한울림OTF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SD_loacl</dc:creator>
  <cp:lastModifiedBy>류 경준</cp:lastModifiedBy>
  <cp:revision>454</cp:revision>
  <dcterms:created xsi:type="dcterms:W3CDTF">2018-12-01T01:21:28Z</dcterms:created>
  <dcterms:modified xsi:type="dcterms:W3CDTF">2021-09-08T01:33:30Z</dcterms:modified>
</cp:coreProperties>
</file>