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77" r:id="rId4"/>
    <p:sldId id="278" r:id="rId5"/>
    <p:sldId id="265" r:id="rId6"/>
  </p:sldIdLst>
  <p:sldSz cx="12192000" cy="6858000"/>
  <p:notesSz cx="6858000" cy="9144000"/>
  <p:embeddedFontLst>
    <p:embeddedFont>
      <p:font typeface="한수원 한돋움 Bold" panose="020B0600000101010101" charset="-127"/>
      <p:bold r:id="rId8"/>
    </p:embeddedFont>
    <p:embeddedFont>
      <p:font typeface="나눔고딕" panose="020D0604000000000000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13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2554546"/>
              <a:chOff x="493485" y="1223308"/>
              <a:chExt cx="9283880" cy="25545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8425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- BPM 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구간별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Deep Learning</a:t>
                </a:r>
                <a:endPara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4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4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636146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5665D-EFE0-4EBA-B758-C381E0FD0865}"/>
              </a:ext>
            </a:extLst>
          </p:cNvPr>
          <p:cNvSpPr/>
          <p:nvPr/>
        </p:nvSpPr>
        <p:spPr>
          <a:xfrm>
            <a:off x="2834834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63599" y="2816731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CardiVu&amp;BPM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Data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898560" y="2808009"/>
            <a:ext cx="207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10 Bpm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구간을 구분하여 실험 진행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763599" y="5015419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DNN Regression Model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적용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D18AF-70F8-4E80-800B-6171337425C7}"/>
              </a:ext>
            </a:extLst>
          </p:cNvPr>
          <p:cNvSpPr/>
          <p:nvPr/>
        </p:nvSpPr>
        <p:spPr>
          <a:xfrm>
            <a:off x="2834834" y="5015419"/>
            <a:ext cx="219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RMSE, R2_Score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Metric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으로 성능 평가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636146" y="578130"/>
            <a:ext cx="1489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개 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0" y="2007063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377884" y="2951978"/>
            <a:ext cx="3953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구간별 성능 평가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Validation Loss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일정 수준이상 떨어지지 않는 문제 발견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샘플 수 부족 추측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, SMOTE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알고리즘을 활용한 데이터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Oversampling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과 결과 비교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DE8074-01CF-489C-B31B-30547EA24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0" y="1557149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B2B2B6-9E34-4B0B-B0E6-F02481EBE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93" y="1553399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817341-FE0A-4E18-A6EE-A7DCA0B74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06" y="1553398"/>
            <a:ext cx="2730028" cy="2047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91D02B-7ABC-4952-9DB7-1DB032380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55" y="1553398"/>
            <a:ext cx="2743200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0D3EC1-85D1-4AD7-AFC9-62609A0E3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67" y="4095149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96595D-9562-42D0-A3EB-6ACE39A59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0" y="4112616"/>
            <a:ext cx="2706737" cy="2030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DAF519-FE49-4F16-B559-7A2540C6E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11" y="4105115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F9DCAFA-A887-4146-9897-ED3419A8D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28" y="4105115"/>
            <a:ext cx="2743200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A7FF73-5AF3-4E09-A02A-2685155956F1}"/>
              </a:ext>
            </a:extLst>
          </p:cNvPr>
          <p:cNvSpPr txBox="1"/>
          <p:nvPr/>
        </p:nvSpPr>
        <p:spPr>
          <a:xfrm>
            <a:off x="2334630" y="3650532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High(100~110)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87D2D-6115-4F7C-B274-4C7FE032DCCD}"/>
              </a:ext>
            </a:extLst>
          </p:cNvPr>
          <p:cNvSpPr txBox="1"/>
          <p:nvPr/>
        </p:nvSpPr>
        <p:spPr>
          <a:xfrm>
            <a:off x="7849317" y="3650532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High(110~120)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BCFC96-6B0F-4A1E-996E-9FDF3BB057AC}"/>
              </a:ext>
            </a:extLst>
          </p:cNvPr>
          <p:cNvSpPr txBox="1"/>
          <p:nvPr/>
        </p:nvSpPr>
        <p:spPr>
          <a:xfrm>
            <a:off x="2334630" y="6231470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Low(40~50)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47528-29F6-43BF-B5AE-C02C3F576DAF}"/>
              </a:ext>
            </a:extLst>
          </p:cNvPr>
          <p:cNvSpPr txBox="1"/>
          <p:nvPr/>
        </p:nvSpPr>
        <p:spPr>
          <a:xfrm>
            <a:off x="7873621" y="6231470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Low(50~60)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A7FF73-5AF3-4E09-A02A-2685155956F1}"/>
              </a:ext>
            </a:extLst>
          </p:cNvPr>
          <p:cNvSpPr txBox="1"/>
          <p:nvPr/>
        </p:nvSpPr>
        <p:spPr>
          <a:xfrm>
            <a:off x="2334630" y="3650532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Mid(60~70)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687D2D-6115-4F7C-B274-4C7FE032DCCD}"/>
              </a:ext>
            </a:extLst>
          </p:cNvPr>
          <p:cNvSpPr txBox="1"/>
          <p:nvPr/>
        </p:nvSpPr>
        <p:spPr>
          <a:xfrm>
            <a:off x="7849317" y="3650532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Mid(70~80)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BCFC96-6B0F-4A1E-996E-9FDF3BB057AC}"/>
              </a:ext>
            </a:extLst>
          </p:cNvPr>
          <p:cNvSpPr txBox="1"/>
          <p:nvPr/>
        </p:nvSpPr>
        <p:spPr>
          <a:xfrm>
            <a:off x="2334630" y="6231470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Mid(80~90)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47528-29F6-43BF-B5AE-C02C3F576DAF}"/>
              </a:ext>
            </a:extLst>
          </p:cNvPr>
          <p:cNvSpPr txBox="1"/>
          <p:nvPr/>
        </p:nvSpPr>
        <p:spPr>
          <a:xfrm>
            <a:off x="7873621" y="6231470"/>
            <a:ext cx="177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Low(50~60)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B167F-BF3E-4F81-AD1A-C316957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74" y="1524026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53F66-6E33-463D-8FC8-A47904F42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8" y="1524026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C255A1-4990-40EF-B246-A687D026A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4009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A0E260-FC59-4727-9F2F-A6182FD59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26" y="1545842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202AE1-2B87-4F0F-AD7C-7ADDE9F6D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23" y="4095535"/>
            <a:ext cx="2734447" cy="2050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A38408-E440-4BA9-A120-A8F567F72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47" y="4104964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C94CA7-7544-4E4F-A48A-B33F288B2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73" y="4093131"/>
            <a:ext cx="2835341" cy="2126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493485" y="845304"/>
            <a:ext cx="3029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05. </a:t>
            </a:r>
            <a:r>
              <a: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결 론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6996A2-4570-42C8-9F0A-623D0A0B141C}"/>
              </a:ext>
            </a:extLst>
          </p:cNvPr>
          <p:cNvCxnSpPr/>
          <p:nvPr/>
        </p:nvCxnSpPr>
        <p:spPr>
          <a:xfrm>
            <a:off x="621394" y="2195554"/>
            <a:ext cx="81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536694" y="2585087"/>
            <a:ext cx="7905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및 검증에 대한 데이터 부족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부족함과 동시에 현재 데이터 노이즈로 인해 이상치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범위를 벗어난 값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검출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 결과는 엑셀 파일로 저장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17618</TotalTime>
  <Words>138</Words>
  <Application>Microsoft Office PowerPoint</Application>
  <PresentationFormat>와이드스크린</PresentationFormat>
  <Paragraphs>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한수원 한돋움 Bold</vt:lpstr>
      <vt:lpstr>한수원 한울림OTF</vt:lpstr>
      <vt:lpstr>한수원 한돋움OTF Bold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207</cp:revision>
  <dcterms:created xsi:type="dcterms:W3CDTF">2018-12-01T01:21:28Z</dcterms:created>
  <dcterms:modified xsi:type="dcterms:W3CDTF">2021-04-27T10:21:18Z</dcterms:modified>
</cp:coreProperties>
</file>