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60" r:id="rId2"/>
    <p:sldId id="277" r:id="rId3"/>
    <p:sldId id="278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한수원 한돋움 Bold" panose="020B0600000101010101" pitchFamily="50" charset="-12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2" y="13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9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2554546"/>
              <a:chOff x="493485" y="1223308"/>
              <a:chExt cx="9283880" cy="25545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8425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- 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홍채추적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Open API 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조사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5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4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41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Open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API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5167A-2856-4F97-B3CD-EE9B01023C11}"/>
              </a:ext>
            </a:extLst>
          </p:cNvPr>
          <p:cNvSpPr txBox="1"/>
          <p:nvPr/>
        </p:nvSpPr>
        <p:spPr>
          <a:xfrm>
            <a:off x="301841" y="1793289"/>
            <a:ext cx="31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Google,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mediapipe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5877E-C458-41A5-8F01-1D6F6F99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08" y="2546782"/>
            <a:ext cx="8630854" cy="23720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4B00A0-6E79-41FD-AE3B-2E76D17AC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2" y="5599739"/>
            <a:ext cx="10435046" cy="456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EDF93-7E1F-47FB-8D6C-6D34F2C6ED77}"/>
              </a:ext>
            </a:extLst>
          </p:cNvPr>
          <p:cNvSpPr txBox="1"/>
          <p:nvPr/>
        </p:nvSpPr>
        <p:spPr>
          <a:xfrm>
            <a:off x="4472382" y="4998149"/>
            <a:ext cx="22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[LICENSE]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7B883-008D-4816-B8CB-48FEAA03F973}"/>
              </a:ext>
            </a:extLst>
          </p:cNvPr>
          <p:cNvSpPr txBox="1"/>
          <p:nvPr/>
        </p:nvSpPr>
        <p:spPr>
          <a:xfrm>
            <a:off x="4472382" y="6171684"/>
            <a:ext cx="22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[model]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41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Open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API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5167A-2856-4F97-B3CD-EE9B01023C11}"/>
              </a:ext>
            </a:extLst>
          </p:cNvPr>
          <p:cNvSpPr txBox="1"/>
          <p:nvPr/>
        </p:nvSpPr>
        <p:spPr>
          <a:xfrm>
            <a:off x="301841" y="1793289"/>
            <a:ext cx="31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Google,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mediapipe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7A626-00BE-4AF3-99E4-CFD18D2E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5" y="2370463"/>
            <a:ext cx="6407095" cy="3078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505A48-2C41-47DF-96EF-AEFE50653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077" y="2325684"/>
            <a:ext cx="5205440" cy="36488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CF5C64-2E27-4B3C-B5DE-0626AFDFC37F}"/>
              </a:ext>
            </a:extLst>
          </p:cNvPr>
          <p:cNvSpPr txBox="1"/>
          <p:nvPr/>
        </p:nvSpPr>
        <p:spPr>
          <a:xfrm>
            <a:off x="284854" y="5885933"/>
            <a:ext cx="52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[Iris Tracking </a:t>
            </a:r>
            <a:r>
              <a:rPr lang="ko-KR" altLang="en-US" dirty="0"/>
              <a:t>설명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</a:t>
            </a:r>
            <a:r>
              <a:rPr lang="en-US" altLang="ko-KR" b="1" dirty="0"/>
              <a:t>:</a:t>
            </a:r>
            <a:r>
              <a:rPr lang="en-US" altLang="ko-KR" dirty="0"/>
              <a:t>//google.github.io/mediapipe/solutions/iris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7E2F0-DB0A-4029-8641-9FF3D56F5C5C}"/>
              </a:ext>
            </a:extLst>
          </p:cNvPr>
          <p:cNvSpPr txBox="1"/>
          <p:nvPr/>
        </p:nvSpPr>
        <p:spPr>
          <a:xfrm>
            <a:off x="5912796" y="5989288"/>
            <a:ext cx="52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[DEMO]</a:t>
            </a:r>
            <a:endParaRPr lang="en-US" altLang="ko-KR" dirty="0"/>
          </a:p>
          <a:p>
            <a:r>
              <a:rPr lang="en-US" altLang="ko-KR" dirty="0"/>
              <a:t>https://viz.mediapipe.dev/demo/iris_tracking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56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18055</TotalTime>
  <Words>71</Words>
  <Application>Microsoft Office PowerPoint</Application>
  <PresentationFormat>와이드스크린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한수원 한울림OTF</vt:lpstr>
      <vt:lpstr>맑은 고딕</vt:lpstr>
      <vt:lpstr>한수원 한돋움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233</cp:revision>
  <dcterms:created xsi:type="dcterms:W3CDTF">2018-12-01T01:21:28Z</dcterms:created>
  <dcterms:modified xsi:type="dcterms:W3CDTF">2021-05-25T10:48:27Z</dcterms:modified>
</cp:coreProperties>
</file>