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1BC9-D128-4AEF-9788-067DA60B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41BE8-F324-405D-92D6-EC3D6E27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DC443-F851-4CAC-8455-0A85BF59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C109F-6F66-44A0-9EF0-E56F822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34FA8-9955-467A-AC3E-681E98DF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099D1-87DB-4B47-B2D9-97E97ECA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7A66B-D245-4F8A-AE3E-534427D7C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9E56D-5B02-43AD-9354-4E450707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910B8-28B1-49DE-8D7A-E0479AEE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43E7B-E363-48C9-94EE-A37CCCB9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494F1-112F-4C21-8803-AE9CEB9B3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E8107-361D-410B-9866-1F475E3E0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11C8D-CAEC-44FA-BA85-6F6F8CA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0EA09-DB20-4482-BBCE-7DB1E47C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5AC31-D326-4B35-89CF-D858C1FC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7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2618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/>
            </a:lvl1pPr>
          </a:lstStyle>
          <a:p>
            <a:fld id="{295991FD-5009-4CC1-9903-3DDA23A339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EFDE635-1067-4F39-B229-C7E243E5F5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6182" y="1193800"/>
            <a:ext cx="9559636" cy="5079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defRPr sz="1600"/>
            </a:lvl1pPr>
            <a:lvl2pPr marL="447675" indent="-228600">
              <a:lnSpc>
                <a:spcPct val="110000"/>
              </a:lnSpc>
              <a:defRPr sz="1400"/>
            </a:lvl2pPr>
            <a:lvl3pPr marL="623888" indent="-228600">
              <a:lnSpc>
                <a:spcPct val="110000"/>
              </a:lnSpc>
              <a:defRPr sz="1200"/>
            </a:lvl3pPr>
            <a:lvl4pPr marL="809625" indent="-228600">
              <a:lnSpc>
                <a:spcPct val="110000"/>
              </a:lnSpc>
              <a:defRPr sz="1100"/>
            </a:lvl4pPr>
            <a:lvl5pPr marL="984250" indent="-228600">
              <a:lnSpc>
                <a:spcPct val="11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5B0CBD5-6BC4-46DD-ADEF-7398DF93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2" y="348397"/>
            <a:ext cx="9559636" cy="47307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1D4659-6BE6-41F4-B2C9-46199358ED98}"/>
              </a:ext>
            </a:extLst>
          </p:cNvPr>
          <p:cNvCxnSpPr>
            <a:cxnSpLocks/>
          </p:cNvCxnSpPr>
          <p:nvPr userDrawn="1"/>
        </p:nvCxnSpPr>
        <p:spPr>
          <a:xfrm>
            <a:off x="5854269" y="935772"/>
            <a:ext cx="483461" cy="0"/>
          </a:xfrm>
          <a:prstGeom prst="line">
            <a:avLst/>
          </a:prstGeom>
          <a:ln w="57150" cap="rnd" cmpd="sng">
            <a:gradFill flip="none" rotWithShape="1">
              <a:gsLst>
                <a:gs pos="0">
                  <a:srgbClr val="0033CC"/>
                </a:gs>
                <a:gs pos="100000">
                  <a:srgbClr val="C400AD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9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3DFF-CF37-4D79-B663-48B71B4F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82E8C-AB6F-4676-9E73-4FCECCBA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7B217-8A5B-48EA-A17C-49B7123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24EC6-F806-4726-B8B3-D0501BEC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4662A-9C34-475A-93C5-41BEE0D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D7682-92F5-4EA5-94BE-26C2CDB8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2F4E0-334F-4ECF-A4EC-16B1D3BC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64512-2BEF-4E19-A95C-8446E722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DFE740-39CF-4CBF-9704-5A81DF60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27889-41F3-4DDF-A185-08FE050A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6E492-B2D4-4980-97FE-9EE6047B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43293-8366-44E4-B045-BBE418E67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11A95-1731-457E-8306-895B0460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DBE49-F96B-45C7-A8A4-01C3B3CE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5B37C-7381-4CFE-9874-3059AEAF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10D7A-A11F-4B14-807E-5E5E436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9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5D7C-9700-42BF-B401-5CA7B97E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629CB-49FD-45EF-8406-30C6C93B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A6768-D4C4-4671-B386-BDECF65B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7C47D6-2807-4666-B7A2-0E0C2EF84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138A0-9329-47ED-8D7B-1164BBC5B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D60DF3-B6DE-48DF-B92E-59456085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D5F60-78B8-4A02-8EF9-5B47A84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6EDE4-F045-4551-AC65-1DA58469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7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7248C-429B-4A82-9A0C-8D30B3C1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A8F2F-6790-475D-831A-21BDB8E8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B6F10-34A3-42A6-91FB-0D9C7AA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F87BA-A87D-482B-8D48-1D81E4D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43D6D9-E8C5-4BBB-ADB7-0967835D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EABE6-B929-4931-9A2D-D5495B5D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F303E-80FE-499E-84F0-F68BD40E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2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FAD1F-E32D-4A7B-8558-00C3E98F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FD2B2-C645-4EE8-9650-98FC5345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8DC9AC-DA92-471D-84B7-4E190420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4BF73-6C0B-461C-809D-59DAA22B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F99C-792A-439D-9021-795131A2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834C4-7D1D-4AF4-8947-3F01D815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FA96A-6491-4117-8885-58C87892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9B674E-8A68-4C42-9C20-B6325D68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C7699-FC3F-427A-BD38-9EE41640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EF873-DBC7-4956-8B49-2933461A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7579A-55FC-4ADC-B1C8-6057BACF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6C7F1-CB11-4BA6-B2E5-4C857893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D9DED-4447-4316-A727-14F10187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52D88-939F-4E82-B35C-185ECB06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E1666-1412-40CF-B3BD-3DBABC0B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81BAA-536F-4FC4-B95C-3FCF843DB2E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F682B-34F7-497A-BEB2-0DDAD5EF7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F8646-CEDB-48B7-A61B-16471CA29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6EE4-E76E-49EF-9E35-EA765537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A77B04-9FD3-4BC6-8BF1-1029C5C32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Optical flow</a:t>
            </a:r>
            <a:r>
              <a:rPr lang="ko-KR" altLang="en-US" dirty="0"/>
              <a:t>의 명명 기준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53F532-3A80-4DA4-A442-C91ED29F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OF </a:t>
            </a:r>
            <a:r>
              <a:rPr lang="ko-KR" altLang="en-US" dirty="0"/>
              <a:t>인덱스 명명 기준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88E914-68E6-48D9-AB48-7712C7A11D25}"/>
              </a:ext>
            </a:extLst>
          </p:cNvPr>
          <p:cNvSpPr/>
          <p:nvPr/>
        </p:nvSpPr>
        <p:spPr>
          <a:xfrm>
            <a:off x="1403404" y="2441515"/>
            <a:ext cx="2952750" cy="29527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63204D-81EA-4A90-B160-210DC9B6F701}"/>
              </a:ext>
            </a:extLst>
          </p:cNvPr>
          <p:cNvSpPr/>
          <p:nvPr/>
        </p:nvSpPr>
        <p:spPr>
          <a:xfrm>
            <a:off x="1902270" y="2940382"/>
            <a:ext cx="1955017" cy="195501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0EFDFF-B1DD-44C7-B23F-1F58A81D255B}"/>
              </a:ext>
            </a:extLst>
          </p:cNvPr>
          <p:cNvSpPr/>
          <p:nvPr/>
        </p:nvSpPr>
        <p:spPr>
          <a:xfrm>
            <a:off x="2376858" y="3414970"/>
            <a:ext cx="1005842" cy="100584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81609F-4BA9-45E6-912E-B686CDA18EDB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1403404" y="3917890"/>
            <a:ext cx="2952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BAC4D0-E0E1-4391-BD50-251836DE4511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879779" y="2441515"/>
            <a:ext cx="0" cy="2952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AE3266-5596-4E48-8F91-225E91997C15}"/>
              </a:ext>
            </a:extLst>
          </p:cNvPr>
          <p:cNvSpPr txBox="1"/>
          <p:nvPr/>
        </p:nvSpPr>
        <p:spPr>
          <a:xfrm>
            <a:off x="3964202" y="2095892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1Q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521EE-D428-4E16-A491-FEC7242E1372}"/>
              </a:ext>
            </a:extLst>
          </p:cNvPr>
          <p:cNvSpPr txBox="1"/>
          <p:nvPr/>
        </p:nvSpPr>
        <p:spPr>
          <a:xfrm>
            <a:off x="1303709" y="2094715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2Q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76ED55-596B-49A2-9FC0-80D196CB3901}"/>
              </a:ext>
            </a:extLst>
          </p:cNvPr>
          <p:cNvSpPr txBox="1"/>
          <p:nvPr/>
        </p:nvSpPr>
        <p:spPr>
          <a:xfrm>
            <a:off x="1303709" y="5503834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3Q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A14963-7EE8-46F6-B6B1-EB21DB01F632}"/>
              </a:ext>
            </a:extLst>
          </p:cNvPr>
          <p:cNvSpPr txBox="1"/>
          <p:nvPr/>
        </p:nvSpPr>
        <p:spPr>
          <a:xfrm>
            <a:off x="3964202" y="5505390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4Q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C343FB-1C97-418C-9332-AF86F63B98D4}"/>
              </a:ext>
            </a:extLst>
          </p:cNvPr>
          <p:cNvSpPr/>
          <p:nvPr/>
        </p:nvSpPr>
        <p:spPr>
          <a:xfrm>
            <a:off x="1403404" y="2441515"/>
            <a:ext cx="2952750" cy="29527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7AA30-2305-4CBE-AD65-51895DD8F735}"/>
              </a:ext>
            </a:extLst>
          </p:cNvPr>
          <p:cNvSpPr txBox="1"/>
          <p:nvPr/>
        </p:nvSpPr>
        <p:spPr>
          <a:xfrm>
            <a:off x="2821520" y="3965990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_1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C6C96B-7A59-4686-9C51-0965D49E0D6B}"/>
              </a:ext>
            </a:extLst>
          </p:cNvPr>
          <p:cNvSpPr txBox="1"/>
          <p:nvPr/>
        </p:nvSpPr>
        <p:spPr>
          <a:xfrm>
            <a:off x="3166953" y="4314215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_2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454EA-048C-4854-ADA9-B86938930918}"/>
              </a:ext>
            </a:extLst>
          </p:cNvPr>
          <p:cNvSpPr txBox="1"/>
          <p:nvPr/>
        </p:nvSpPr>
        <p:spPr>
          <a:xfrm>
            <a:off x="3512386" y="4662440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_3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9866B-7F49-4F68-B1DB-74B606BC4D8A}"/>
              </a:ext>
            </a:extLst>
          </p:cNvPr>
          <p:cNvSpPr txBox="1"/>
          <p:nvPr/>
        </p:nvSpPr>
        <p:spPr>
          <a:xfrm>
            <a:off x="3857820" y="5010666"/>
            <a:ext cx="491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_4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BBF574-BA24-4959-A716-0037E0781E2D}"/>
              </a:ext>
            </a:extLst>
          </p:cNvPr>
          <p:cNvSpPr txBox="1"/>
          <p:nvPr/>
        </p:nvSpPr>
        <p:spPr>
          <a:xfrm>
            <a:off x="4536261" y="3960797"/>
            <a:ext cx="1426946" cy="135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_1 : </a:t>
            </a:r>
            <a:r>
              <a:rPr lang="ko-KR" altLang="en-US" sz="1400" dirty="0"/>
              <a:t>동공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_2 : </a:t>
            </a:r>
            <a:r>
              <a:rPr lang="ko-KR" altLang="en-US" sz="1400" dirty="0"/>
              <a:t>자율신경환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_3 : </a:t>
            </a:r>
            <a:r>
              <a:rPr lang="ko-KR" altLang="en-US" sz="1400" dirty="0"/>
              <a:t>홍채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_4 : </a:t>
            </a:r>
            <a:r>
              <a:rPr lang="ko-KR" altLang="en-US" sz="1400" dirty="0" err="1"/>
              <a:t>공막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0C26F6-BFC8-4E1E-987E-FCB69D5041A1}"/>
              </a:ext>
            </a:extLst>
          </p:cNvPr>
          <p:cNvSpPr txBox="1"/>
          <p:nvPr/>
        </p:nvSpPr>
        <p:spPr>
          <a:xfrm>
            <a:off x="6471989" y="2875596"/>
            <a:ext cx="4691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</a:t>
            </a:r>
          </a:p>
          <a:p>
            <a:r>
              <a:rPr lang="en-US" altLang="ko-KR" sz="4000" dirty="0"/>
              <a:t>29_OF_1Q_3(state)</a:t>
            </a:r>
            <a:endParaRPr lang="ko-KR" alt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2D66D9-4208-45A9-BEC1-37BF94A520B4}"/>
              </a:ext>
            </a:extLst>
          </p:cNvPr>
          <p:cNvSpPr txBox="1"/>
          <p:nvPr/>
        </p:nvSpPr>
        <p:spPr>
          <a:xfrm>
            <a:off x="6437053" y="418479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BE148D-B042-44B8-81E8-CFD909AFB8AD}"/>
              </a:ext>
            </a:extLst>
          </p:cNvPr>
          <p:cNvSpPr txBox="1"/>
          <p:nvPr/>
        </p:nvSpPr>
        <p:spPr>
          <a:xfrm>
            <a:off x="7260106" y="4563065"/>
            <a:ext cx="955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Optical</a:t>
            </a:r>
          </a:p>
          <a:p>
            <a:pPr algn="ctr"/>
            <a:r>
              <a:rPr lang="en-US" altLang="ko-KR" dirty="0"/>
              <a:t>Flow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F4BC7-D1C2-4E98-AE52-F6295E9269B7}"/>
              </a:ext>
            </a:extLst>
          </p:cNvPr>
          <p:cNvSpPr txBox="1"/>
          <p:nvPr/>
        </p:nvSpPr>
        <p:spPr>
          <a:xfrm>
            <a:off x="8219056" y="418479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 err="1"/>
              <a:t>사분면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4F7655-10E6-45F8-8B6C-86791BCFF302}"/>
              </a:ext>
            </a:extLst>
          </p:cNvPr>
          <p:cNvSpPr txBox="1"/>
          <p:nvPr/>
        </p:nvSpPr>
        <p:spPr>
          <a:xfrm>
            <a:off x="9273928" y="4602208"/>
            <a:ext cx="23262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영역</a:t>
            </a:r>
            <a:r>
              <a:rPr lang="en-US" altLang="ko-KR" dirty="0"/>
              <a:t> 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의 증가</a:t>
            </a:r>
            <a:r>
              <a:rPr lang="en-US" altLang="ko-KR" sz="1600" dirty="0"/>
              <a:t>, </a:t>
            </a:r>
            <a:r>
              <a:rPr lang="ko-KR" altLang="en-US" sz="1600" dirty="0"/>
              <a:t>감소</a:t>
            </a:r>
            <a:r>
              <a:rPr lang="en-US" altLang="ko-KR" sz="1600" dirty="0"/>
              <a:t>, %</a:t>
            </a:r>
            <a:r>
              <a:rPr lang="ko-KR" altLang="en-US" sz="1600" dirty="0"/>
              <a:t>증가 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3A9DF47-9117-49C4-A0B8-46289D568F76}"/>
              </a:ext>
            </a:extLst>
          </p:cNvPr>
          <p:cNvCxnSpPr/>
          <p:nvPr/>
        </p:nvCxnSpPr>
        <p:spPr>
          <a:xfrm>
            <a:off x="6563275" y="3913226"/>
            <a:ext cx="5524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3088FD-BFEC-4CE6-A2CF-2B0DED293ACB}"/>
              </a:ext>
            </a:extLst>
          </p:cNvPr>
          <p:cNvCxnSpPr/>
          <p:nvPr/>
        </p:nvCxnSpPr>
        <p:spPr>
          <a:xfrm>
            <a:off x="7461480" y="3913226"/>
            <a:ext cx="55245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CA5DE76-93D0-45C4-84FE-522DAAA52864}"/>
              </a:ext>
            </a:extLst>
          </p:cNvPr>
          <p:cNvCxnSpPr/>
          <p:nvPr/>
        </p:nvCxnSpPr>
        <p:spPr>
          <a:xfrm>
            <a:off x="8416678" y="3913226"/>
            <a:ext cx="5524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0D4CA33-0959-4ACC-9147-562EDF33FAD8}"/>
              </a:ext>
            </a:extLst>
          </p:cNvPr>
          <p:cNvCxnSpPr>
            <a:cxnSpLocks/>
          </p:cNvCxnSpPr>
          <p:nvPr/>
        </p:nvCxnSpPr>
        <p:spPr>
          <a:xfrm>
            <a:off x="9273928" y="3913226"/>
            <a:ext cx="178428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6023F7-B4E1-4FE9-9DD3-807878285D02}"/>
              </a:ext>
            </a:extLst>
          </p:cNvPr>
          <p:cNvCxnSpPr>
            <a:endCxn id="37" idx="0"/>
          </p:cNvCxnSpPr>
          <p:nvPr/>
        </p:nvCxnSpPr>
        <p:spPr>
          <a:xfrm>
            <a:off x="7737705" y="3913226"/>
            <a:ext cx="0" cy="6498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02AAC53-EEC2-4E25-8923-2D3ADB7BDED9}"/>
              </a:ext>
            </a:extLst>
          </p:cNvPr>
          <p:cNvCxnSpPr/>
          <p:nvPr/>
        </p:nvCxnSpPr>
        <p:spPr>
          <a:xfrm>
            <a:off x="9734241" y="3913226"/>
            <a:ext cx="0" cy="6889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EBD70CB-24D3-4441-8DB1-5E699D7E051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92904" y="3913226"/>
            <a:ext cx="0" cy="271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6AF0C77-A4D2-4FE1-9823-AAAA1A8FEBDC}"/>
              </a:ext>
            </a:extLst>
          </p:cNvPr>
          <p:cNvCxnSpPr>
            <a:cxnSpLocks/>
          </p:cNvCxnSpPr>
          <p:nvPr/>
        </p:nvCxnSpPr>
        <p:spPr>
          <a:xfrm>
            <a:off x="6830767" y="3913226"/>
            <a:ext cx="0" cy="2715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참고 : OF 인덱스 명명 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참고 : OF 인덱스 명명 기준</dc:title>
  <dc:creator>SmartDiagnosis</dc:creator>
  <cp:lastModifiedBy>SmartDiagnosis</cp:lastModifiedBy>
  <cp:revision>3</cp:revision>
  <dcterms:created xsi:type="dcterms:W3CDTF">2021-06-23T01:37:16Z</dcterms:created>
  <dcterms:modified xsi:type="dcterms:W3CDTF">2021-06-23T01:51:46Z</dcterms:modified>
</cp:coreProperties>
</file>