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60" r:id="rId2"/>
    <p:sldId id="277" r:id="rId3"/>
    <p:sldId id="302" r:id="rId4"/>
    <p:sldId id="295" r:id="rId5"/>
    <p:sldId id="296" r:id="rId6"/>
    <p:sldId id="297" r:id="rId7"/>
    <p:sldId id="293" r:id="rId8"/>
    <p:sldId id="298" r:id="rId9"/>
    <p:sldId id="299" r:id="rId10"/>
    <p:sldId id="300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한수원 한돋움 Bold" panose="020B0600000101010101" pitchFamily="50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E6E6E6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1335" autoAdjust="0"/>
  </p:normalViewPr>
  <p:slideViewPr>
    <p:cSldViewPr snapToGrid="0" showGuides="1">
      <p:cViewPr varScale="1">
        <p:scale>
          <a:sx n="104" d="100"/>
          <a:sy n="104" d="100"/>
        </p:scale>
        <p:origin x="672" y="114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4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4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1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7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7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1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8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7"/>
            <a:ext cx="9283880" cy="4068178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1800492"/>
              <a:chOff x="493485" y="1223308"/>
              <a:chExt cx="9283880" cy="180049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0"/>
                <a:ext cx="928388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10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2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5" y="2876629"/>
            <a:ext cx="4078777" cy="3981371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9003" y="578134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3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90" y="578132"/>
            <a:ext cx="44659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-G API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7"/>
            <a:ext cx="4659" cy="537519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471" y="6239814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9342D5-014A-42F6-9B22-DDDC6FF0B536}"/>
              </a:ext>
            </a:extLst>
          </p:cNvPr>
          <p:cNvSpPr txBox="1"/>
          <p:nvPr/>
        </p:nvSpPr>
        <p:spPr>
          <a:xfrm>
            <a:off x="415773" y="1661688"/>
            <a:ext cx="774917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웹페이지</a:t>
            </a:r>
            <a:r>
              <a:rPr lang="en-US" altLang="ko-KR" dirty="0"/>
              <a:t>(API</a:t>
            </a:r>
            <a:r>
              <a:rPr lang="ko-KR" altLang="en-US" dirty="0"/>
              <a:t>로 요청하도록 함</a:t>
            </a:r>
            <a:r>
              <a:rPr lang="en-US" altLang="ko-KR" dirty="0"/>
              <a:t>.)</a:t>
            </a:r>
            <a:br>
              <a:rPr lang="en-US" altLang="ko-KR" dirty="0"/>
            </a:br>
            <a:r>
              <a:rPr lang="en-US" altLang="ko-KR" sz="1600" dirty="0"/>
              <a:t>-</a:t>
            </a:r>
            <a:r>
              <a:rPr lang="ko-KR" altLang="en-US" sz="1600" dirty="0"/>
              <a:t> 회원 개인 페이지</a:t>
            </a:r>
            <a:r>
              <a:rPr lang="en-US" altLang="ko-KR" sz="1600" dirty="0"/>
              <a:t>(</a:t>
            </a:r>
            <a:r>
              <a:rPr lang="ko-KR" altLang="en-US" sz="1600" dirty="0"/>
              <a:t>집중도</a:t>
            </a:r>
            <a:r>
              <a:rPr lang="en-US" altLang="ko-KR" sz="1600" dirty="0"/>
              <a:t>, </a:t>
            </a:r>
            <a:r>
              <a:rPr lang="ko-KR" altLang="en-US" sz="1600" dirty="0"/>
              <a:t>스트레스</a:t>
            </a:r>
            <a:r>
              <a:rPr lang="en-US" altLang="ko-KR" sz="1600" dirty="0"/>
              <a:t>, </a:t>
            </a:r>
            <a:r>
              <a:rPr lang="ko-KR" altLang="en-US" sz="1600" dirty="0"/>
              <a:t>강좌관리</a:t>
            </a:r>
            <a:r>
              <a:rPr lang="en-US" altLang="ko-KR" sz="1600" dirty="0"/>
              <a:t>)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6BC60F-9BA2-49CE-96BF-8EC4A78AA1AC}"/>
              </a:ext>
            </a:extLst>
          </p:cNvPr>
          <p:cNvGrpSpPr/>
          <p:nvPr/>
        </p:nvGrpSpPr>
        <p:grpSpPr>
          <a:xfrm>
            <a:off x="241127" y="2872981"/>
            <a:ext cx="3859384" cy="2876729"/>
            <a:chOff x="657199" y="2319583"/>
            <a:chExt cx="3859384" cy="287672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1053155-03C4-472B-B01C-C519C45FA585}"/>
                </a:ext>
              </a:extLst>
            </p:cNvPr>
            <p:cNvGrpSpPr/>
            <p:nvPr/>
          </p:nvGrpSpPr>
          <p:grpSpPr>
            <a:xfrm>
              <a:off x="657199" y="2319583"/>
              <a:ext cx="3859384" cy="2578032"/>
              <a:chOff x="657199" y="2319583"/>
              <a:chExt cx="3859384" cy="257803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A7635E7-9FD9-42B5-B06B-EA175C96C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199" y="2319583"/>
                <a:ext cx="3859384" cy="18723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67EF1E0-3D26-4E94-8B96-5BE9263A0F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2390"/>
              <a:stretch/>
            </p:blipFill>
            <p:spPr>
              <a:xfrm>
                <a:off x="657199" y="4191897"/>
                <a:ext cx="3859384" cy="7057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30A759-7083-4706-A389-D45093699578}"/>
                </a:ext>
              </a:extLst>
            </p:cNvPr>
            <p:cNvSpPr txBox="1"/>
            <p:nvPr/>
          </p:nvSpPr>
          <p:spPr>
            <a:xfrm>
              <a:off x="1986587" y="4919313"/>
              <a:ext cx="1200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member.html</a:t>
              </a:r>
              <a:endParaRPr lang="ko-KR" altLang="en-US" sz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4598EA-F9B6-41BB-9949-32CAF9E09E24}"/>
              </a:ext>
            </a:extLst>
          </p:cNvPr>
          <p:cNvGrpSpPr/>
          <p:nvPr/>
        </p:nvGrpSpPr>
        <p:grpSpPr>
          <a:xfrm>
            <a:off x="4166790" y="3130999"/>
            <a:ext cx="3859383" cy="2195147"/>
            <a:chOff x="4607621" y="3092899"/>
            <a:chExt cx="3859383" cy="21951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AA9CCE7-CDE5-4CE4-94F3-54D6286C9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621" y="3092899"/>
              <a:ext cx="3859383" cy="19604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1B75CA-0FA0-4B92-8139-BAD83CC19393}"/>
                </a:ext>
              </a:extLst>
            </p:cNvPr>
            <p:cNvSpPr txBox="1"/>
            <p:nvPr/>
          </p:nvSpPr>
          <p:spPr>
            <a:xfrm>
              <a:off x="5937008" y="5011047"/>
              <a:ext cx="1200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lecture.html</a:t>
              </a:r>
              <a:endParaRPr lang="ko-KR" altLang="en-US" sz="12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C58521-9EE0-48FB-ADEE-B823D740A158}"/>
              </a:ext>
            </a:extLst>
          </p:cNvPr>
          <p:cNvGrpSpPr/>
          <p:nvPr/>
        </p:nvGrpSpPr>
        <p:grpSpPr>
          <a:xfrm>
            <a:off x="8105608" y="3130999"/>
            <a:ext cx="3859383" cy="2160076"/>
            <a:chOff x="8602640" y="2756271"/>
            <a:chExt cx="3859383" cy="216007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AD3AED7-A753-41A7-AA50-9ECCF4D4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2640" y="2756271"/>
              <a:ext cx="3859383" cy="18554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7C9B83-08BC-4D3C-9B0E-24519BA3FC4D}"/>
                </a:ext>
              </a:extLst>
            </p:cNvPr>
            <p:cNvSpPr txBox="1"/>
            <p:nvPr/>
          </p:nvSpPr>
          <p:spPr>
            <a:xfrm>
              <a:off x="9932027" y="4639348"/>
              <a:ext cx="1200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report.html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745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3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201368" y="467949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INDEX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7"/>
            <a:ext cx="4659" cy="537519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219FE-313B-451F-ABA0-40F1C9E22EA4}"/>
              </a:ext>
            </a:extLst>
          </p:cNvPr>
          <p:cNvSpPr txBox="1"/>
          <p:nvPr/>
        </p:nvSpPr>
        <p:spPr>
          <a:xfrm>
            <a:off x="591744" y="2016232"/>
            <a:ext cx="1059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AutoNum type="arabicPeriod"/>
            </a:pPr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-G API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문서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3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7"/>
            <a:ext cx="4659" cy="537519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58268-E8B6-45FE-B256-1B90E4B022A7}"/>
              </a:ext>
            </a:extLst>
          </p:cNvPr>
          <p:cNvSpPr txBox="1"/>
          <p:nvPr/>
        </p:nvSpPr>
        <p:spPr>
          <a:xfrm>
            <a:off x="109003" y="578134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D436C0-EC49-41B3-AE2E-EAE9E55F5CDE}"/>
              </a:ext>
            </a:extLst>
          </p:cNvPr>
          <p:cNvSpPr/>
          <p:nvPr/>
        </p:nvSpPr>
        <p:spPr>
          <a:xfrm>
            <a:off x="1230790" y="578132"/>
            <a:ext cx="56297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-G </a:t>
            </a:r>
            <a:r>
              <a:rPr lang="ko-KR" altLang="en-US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선택 옵션</a:t>
            </a:r>
            <a:endParaRPr lang="en-US" altLang="ko-KR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0C642-4557-4094-ADED-0E1A3664FF7C}"/>
              </a:ext>
            </a:extLst>
          </p:cNvPr>
          <p:cNvSpPr txBox="1"/>
          <p:nvPr/>
        </p:nvSpPr>
        <p:spPr>
          <a:xfrm>
            <a:off x="502920" y="1752597"/>
            <a:ext cx="995934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dirty="0"/>
              <a:t>기기 옵션</a:t>
            </a:r>
            <a:r>
              <a:rPr lang="en-US" altLang="ko-KR" sz="1600" dirty="0"/>
              <a:t>[pc /</a:t>
            </a:r>
            <a:r>
              <a:rPr lang="ko-KR" altLang="en-US" sz="1600" dirty="0"/>
              <a:t> </a:t>
            </a:r>
            <a:r>
              <a:rPr lang="en-US" altLang="ko-KR" sz="1600" dirty="0"/>
              <a:t>tablet /</a:t>
            </a:r>
            <a:r>
              <a:rPr lang="ko-KR" altLang="en-US" sz="1600" dirty="0"/>
              <a:t> </a:t>
            </a:r>
            <a:r>
              <a:rPr lang="en-US" altLang="ko-KR" sz="1600" dirty="0"/>
              <a:t>mobile]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/>
              <a:t>서비스 옵션</a:t>
            </a:r>
            <a:r>
              <a:rPr lang="en-US" altLang="ko-KR" sz="1600" dirty="0"/>
              <a:t>[API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Web</a:t>
            </a:r>
            <a:r>
              <a:rPr lang="ko-KR" altLang="en-US" sz="1600" dirty="0"/>
              <a:t> </a:t>
            </a:r>
            <a:r>
              <a:rPr lang="en-US" altLang="ko-KR" sz="1600" dirty="0"/>
              <a:t>page / </a:t>
            </a:r>
            <a:r>
              <a:rPr lang="en-US" altLang="ko-KR" sz="1600" dirty="0" err="1"/>
              <a:t>DataBase</a:t>
            </a:r>
            <a:r>
              <a:rPr lang="en-US" altLang="ko-KR" sz="1600" dirty="0"/>
              <a:t>]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API </a:t>
            </a:r>
            <a:r>
              <a:rPr lang="ko-KR" altLang="en-US" sz="1400" dirty="0"/>
              <a:t>옵션</a:t>
            </a:r>
            <a:r>
              <a:rPr lang="en-US" altLang="ko-KR" sz="1400" dirty="0"/>
              <a:t>[</a:t>
            </a:r>
            <a:r>
              <a:rPr lang="ko-KR" altLang="en-US" sz="1400" dirty="0"/>
              <a:t>스트레스</a:t>
            </a:r>
            <a:r>
              <a:rPr lang="en-US" altLang="ko-KR" sz="1400" dirty="0"/>
              <a:t> / </a:t>
            </a:r>
            <a:r>
              <a:rPr lang="ko-KR" altLang="en-US" sz="1400" dirty="0"/>
              <a:t>집중도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레포트</a:t>
            </a:r>
            <a:r>
              <a:rPr lang="en-US" altLang="ko-KR" sz="1400" dirty="0"/>
              <a:t>] – [</a:t>
            </a:r>
            <a:r>
              <a:rPr lang="ko-KR" altLang="en-US" sz="1400" dirty="0"/>
              <a:t>최근측정 </a:t>
            </a:r>
            <a:r>
              <a:rPr lang="en-US" altLang="ko-KR" sz="1400" dirty="0"/>
              <a:t>/ </a:t>
            </a:r>
            <a:r>
              <a:rPr lang="ko-KR" altLang="en-US" sz="1400" dirty="0"/>
              <a:t>일 </a:t>
            </a:r>
            <a:r>
              <a:rPr lang="en-US" altLang="ko-KR" sz="1400" dirty="0"/>
              <a:t>/ </a:t>
            </a:r>
            <a:r>
              <a:rPr lang="ko-KR" altLang="en-US" sz="1400" dirty="0"/>
              <a:t>주 </a:t>
            </a:r>
            <a:r>
              <a:rPr lang="en-US" altLang="ko-KR" sz="1400" dirty="0"/>
              <a:t>/ </a:t>
            </a:r>
            <a:r>
              <a:rPr lang="ko-KR" altLang="en-US" sz="1400" dirty="0"/>
              <a:t>월</a:t>
            </a:r>
            <a:r>
              <a:rPr lang="en-US" altLang="ko-KR" sz="1400" dirty="0"/>
              <a:t>]</a:t>
            </a:r>
          </a:p>
          <a:p>
            <a:pPr marL="800100" lvl="1" indent="-342900">
              <a:buFont typeface="+mj-ea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ea"/>
              <a:buAutoNum type="arabicParenR"/>
            </a:pPr>
            <a:r>
              <a:rPr lang="en-US" altLang="ko-KR" sz="1400" dirty="0"/>
              <a:t>Web</a:t>
            </a:r>
            <a:r>
              <a:rPr lang="ko-KR" altLang="en-US" sz="1400" dirty="0"/>
              <a:t> </a:t>
            </a:r>
            <a:r>
              <a:rPr lang="en-US" altLang="ko-KR" sz="1400" dirty="0"/>
              <a:t>page</a:t>
            </a:r>
            <a:r>
              <a:rPr lang="ko-KR" altLang="en-US" sz="1400" dirty="0"/>
              <a:t> 옵션</a:t>
            </a:r>
            <a:r>
              <a:rPr lang="en-US" altLang="ko-KR" sz="1400" dirty="0"/>
              <a:t>[</a:t>
            </a:r>
            <a:r>
              <a:rPr lang="ko-KR" altLang="en-US" sz="1400" dirty="0"/>
              <a:t>회원관리</a:t>
            </a:r>
            <a:r>
              <a:rPr lang="en-US" altLang="ko-KR" sz="1400" dirty="0"/>
              <a:t>(</a:t>
            </a:r>
            <a:r>
              <a:rPr lang="ko-KR" altLang="en-US" sz="1400" dirty="0"/>
              <a:t>일반</a:t>
            </a:r>
            <a:r>
              <a:rPr lang="en-US" altLang="ko-KR" sz="1400" dirty="0"/>
              <a:t>/</a:t>
            </a:r>
            <a:r>
              <a:rPr lang="ko-KR" altLang="en-US" sz="1400" dirty="0"/>
              <a:t>프리미엄</a:t>
            </a:r>
            <a:r>
              <a:rPr lang="en-US" altLang="ko-KR" sz="1400" dirty="0"/>
              <a:t>) / </a:t>
            </a:r>
            <a:r>
              <a:rPr lang="ko-KR" altLang="en-US" sz="1400" dirty="0"/>
              <a:t>회원 개인페이지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집중도</a:t>
            </a:r>
            <a:r>
              <a:rPr lang="en-US" altLang="ko-KR" sz="1400" dirty="0"/>
              <a:t>/</a:t>
            </a:r>
            <a:r>
              <a:rPr lang="ko-KR" altLang="en-US" sz="1400" dirty="0"/>
              <a:t>스트레스</a:t>
            </a:r>
            <a:r>
              <a:rPr lang="en-US" altLang="ko-KR" sz="1400" dirty="0"/>
              <a:t>) / </a:t>
            </a:r>
            <a:r>
              <a:rPr lang="ko-KR" altLang="en-US" sz="1400" dirty="0"/>
              <a:t>강좌관리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레포트</a:t>
            </a:r>
            <a:r>
              <a:rPr lang="en-US" altLang="ko-KR" sz="1400" dirty="0"/>
              <a:t>]</a:t>
            </a:r>
          </a:p>
          <a:p>
            <a:pPr marL="800100" lvl="1" indent="-342900">
              <a:buFont typeface="+mj-ea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ea"/>
              <a:buAutoNum type="arabicParenR"/>
            </a:pPr>
            <a:r>
              <a:rPr lang="en-US" altLang="ko-KR" sz="1400" dirty="0" err="1"/>
              <a:t>DataBase</a:t>
            </a:r>
            <a:r>
              <a:rPr lang="ko-KR" altLang="en-US" sz="1400" dirty="0"/>
              <a:t> 옵션</a:t>
            </a:r>
            <a:r>
              <a:rPr lang="en-US" altLang="ko-KR" sz="1400" dirty="0"/>
              <a:t>[50</a:t>
            </a:r>
            <a:r>
              <a:rPr lang="ko-KR" altLang="en-US" sz="1400" dirty="0"/>
              <a:t>명 </a:t>
            </a:r>
            <a:r>
              <a:rPr lang="en-US" altLang="ko-KR" sz="1400" dirty="0"/>
              <a:t>/ 100</a:t>
            </a:r>
            <a:r>
              <a:rPr lang="ko-KR" altLang="en-US" sz="1400" dirty="0"/>
              <a:t>명 </a:t>
            </a:r>
            <a:r>
              <a:rPr lang="en-US" altLang="ko-KR" sz="1400" dirty="0"/>
              <a:t>/ 150</a:t>
            </a:r>
            <a:r>
              <a:rPr lang="ko-KR" altLang="en-US" sz="1400" dirty="0"/>
              <a:t>명 </a:t>
            </a:r>
            <a:r>
              <a:rPr lang="en-US" altLang="ko-KR" sz="1400" dirty="0"/>
              <a:t>/ 200</a:t>
            </a:r>
            <a:r>
              <a:rPr lang="ko-KR" altLang="en-US" sz="1400" dirty="0"/>
              <a:t>명</a:t>
            </a:r>
            <a:r>
              <a:rPr lang="en-US" altLang="ko-KR" sz="1400" dirty="0"/>
              <a:t>]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/>
          </a:p>
          <a:p>
            <a:pPr marL="342900" indent="-342900">
              <a:buFont typeface="+mj-ea"/>
              <a:buAutoNum type="circleNumDbPlain"/>
            </a:pPr>
            <a:endParaRPr lang="en-US" altLang="ko-KR" sz="1400" dirty="0"/>
          </a:p>
          <a:p>
            <a:pPr marL="342900" indent="-342900">
              <a:buFont typeface="+mj-ea"/>
              <a:buAutoNum type="circleNumDbPlain"/>
            </a:pPr>
            <a:endParaRPr lang="en-US" altLang="ko-KR" sz="1400" dirty="0"/>
          </a:p>
          <a:p>
            <a:pPr marL="342900" indent="-342900">
              <a:buFont typeface="+mj-ea"/>
              <a:buAutoNum type="circleNumDbPlain"/>
            </a:pPr>
            <a:endParaRPr lang="en-US" altLang="ko-KR" sz="1400" dirty="0"/>
          </a:p>
          <a:p>
            <a:pPr marL="800100" lvl="1" indent="-342900">
              <a:buFont typeface="+mj-ea"/>
              <a:buAutoNum type="arabicParenR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844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3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7"/>
            <a:ext cx="4659" cy="537519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58268-E8B6-45FE-B256-1B90E4B022A7}"/>
              </a:ext>
            </a:extLst>
          </p:cNvPr>
          <p:cNvSpPr txBox="1"/>
          <p:nvPr/>
        </p:nvSpPr>
        <p:spPr>
          <a:xfrm>
            <a:off x="109003" y="578134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D436C0-EC49-41B3-AE2E-EAE9E55F5CDE}"/>
              </a:ext>
            </a:extLst>
          </p:cNvPr>
          <p:cNvSpPr/>
          <p:nvPr/>
        </p:nvSpPr>
        <p:spPr>
          <a:xfrm>
            <a:off x="1230790" y="578132"/>
            <a:ext cx="44659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-G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8D797-D226-4F46-B0C9-2244DE073D93}"/>
              </a:ext>
            </a:extLst>
          </p:cNvPr>
          <p:cNvSpPr txBox="1"/>
          <p:nvPr/>
        </p:nvSpPr>
        <p:spPr>
          <a:xfrm>
            <a:off x="424873" y="1671247"/>
            <a:ext cx="10584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서비스 가능한 기능 분류 및 정리</a:t>
            </a:r>
            <a:r>
              <a:rPr lang="en-US" altLang="ko-KR" sz="2400" b="1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디바이스</a:t>
            </a:r>
            <a:br>
              <a:rPr lang="en-US" altLang="ko-KR" dirty="0"/>
            </a:br>
            <a:r>
              <a:rPr lang="en-US" altLang="ko-KR" dirty="0"/>
              <a:t>- PC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Tablet</a:t>
            </a:r>
            <a:br>
              <a:rPr lang="en-US" altLang="ko-KR" dirty="0"/>
            </a:br>
            <a:r>
              <a:rPr lang="en-US" altLang="ko-KR" dirty="0"/>
              <a:t>- Mobile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API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회원정보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수강강좌 등</a:t>
            </a:r>
            <a:r>
              <a:rPr lang="en-US" altLang="ko-KR" dirty="0"/>
              <a:t>.)</a:t>
            </a:r>
            <a:r>
              <a:rPr lang="ko-KR" altLang="en-US" dirty="0"/>
              <a:t>관리 협력사에서 하는 경우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회원정보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수강강좌 등</a:t>
            </a:r>
            <a:r>
              <a:rPr lang="en-US" altLang="ko-KR" dirty="0"/>
              <a:t>.)</a:t>
            </a:r>
            <a:r>
              <a:rPr lang="ko-KR" altLang="en-US" dirty="0"/>
              <a:t>관리 자사에서 하는 경우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웹페이지</a:t>
            </a:r>
            <a:r>
              <a:rPr lang="en-US" altLang="ko-KR" dirty="0"/>
              <a:t>(API</a:t>
            </a:r>
            <a:r>
              <a:rPr lang="ko-KR" altLang="en-US" dirty="0"/>
              <a:t>로 요청하도록 함</a:t>
            </a:r>
            <a:r>
              <a:rPr lang="en-US" altLang="ko-KR" dirty="0"/>
              <a:t>.)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회원관리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집중도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스트레스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강좌관리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레포트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402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3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7"/>
            <a:ext cx="4659" cy="537519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58268-E8B6-45FE-B256-1B90E4B022A7}"/>
              </a:ext>
            </a:extLst>
          </p:cNvPr>
          <p:cNvSpPr txBox="1"/>
          <p:nvPr/>
        </p:nvSpPr>
        <p:spPr>
          <a:xfrm>
            <a:off x="109003" y="578134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D436C0-EC49-41B3-AE2E-EAE9E55F5CDE}"/>
              </a:ext>
            </a:extLst>
          </p:cNvPr>
          <p:cNvSpPr/>
          <p:nvPr/>
        </p:nvSpPr>
        <p:spPr>
          <a:xfrm>
            <a:off x="1230790" y="578132"/>
            <a:ext cx="44659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-G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8D797-D226-4F46-B0C9-2244DE073D93}"/>
              </a:ext>
            </a:extLst>
          </p:cNvPr>
          <p:cNvSpPr txBox="1"/>
          <p:nvPr/>
        </p:nvSpPr>
        <p:spPr>
          <a:xfrm>
            <a:off x="424873" y="1671247"/>
            <a:ext cx="10584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서비스 가능한 기능 분류 및 정리</a:t>
            </a:r>
            <a:r>
              <a:rPr lang="en-US" altLang="ko-KR" sz="2400" b="1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디바이스</a:t>
            </a:r>
            <a:br>
              <a:rPr lang="en-US" altLang="ko-KR" dirty="0"/>
            </a:br>
            <a:r>
              <a:rPr lang="en-US" altLang="ko-KR" dirty="0"/>
              <a:t>- PC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Tablet</a:t>
            </a:r>
            <a:br>
              <a:rPr lang="en-US" altLang="ko-KR" dirty="0"/>
            </a:br>
            <a:r>
              <a:rPr lang="en-US" altLang="ko-KR" dirty="0"/>
              <a:t>- Mobile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=&gt; 3</a:t>
            </a:r>
            <a:r>
              <a:rPr lang="ko-KR" altLang="en-US" dirty="0"/>
              <a:t>가지 디바이스 종류에 따른 가격 책정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081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3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7"/>
            <a:ext cx="4659" cy="537519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58268-E8B6-45FE-B256-1B90E4B022A7}"/>
              </a:ext>
            </a:extLst>
          </p:cNvPr>
          <p:cNvSpPr txBox="1"/>
          <p:nvPr/>
        </p:nvSpPr>
        <p:spPr>
          <a:xfrm>
            <a:off x="109003" y="578134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D436C0-EC49-41B3-AE2E-EAE9E55F5CDE}"/>
              </a:ext>
            </a:extLst>
          </p:cNvPr>
          <p:cNvSpPr/>
          <p:nvPr/>
        </p:nvSpPr>
        <p:spPr>
          <a:xfrm>
            <a:off x="1230790" y="578132"/>
            <a:ext cx="44659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-G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8D797-D226-4F46-B0C9-2244DE073D93}"/>
              </a:ext>
            </a:extLst>
          </p:cNvPr>
          <p:cNvSpPr txBox="1"/>
          <p:nvPr/>
        </p:nvSpPr>
        <p:spPr>
          <a:xfrm>
            <a:off x="424873" y="1671247"/>
            <a:ext cx="10584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서비스 가능한 기능 분류 및 정리</a:t>
            </a:r>
            <a:r>
              <a:rPr lang="en-US" altLang="ko-KR" sz="2400" b="1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API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EADAE4-1E97-4784-BCD8-C4F975889336}"/>
              </a:ext>
            </a:extLst>
          </p:cNvPr>
          <p:cNvSpPr/>
          <p:nvPr/>
        </p:nvSpPr>
        <p:spPr>
          <a:xfrm>
            <a:off x="1108364" y="3694543"/>
            <a:ext cx="1376218" cy="830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협력사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2DAA1D-C52A-4CE0-B3F6-EEFD14122E8A}"/>
              </a:ext>
            </a:extLst>
          </p:cNvPr>
          <p:cNvSpPr/>
          <p:nvPr/>
        </p:nvSpPr>
        <p:spPr>
          <a:xfrm>
            <a:off x="3402560" y="3694543"/>
            <a:ext cx="1376218" cy="830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자사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AD0E3D-6FC1-4AD6-804B-A66F3D7B66AC}"/>
              </a:ext>
            </a:extLst>
          </p:cNvPr>
          <p:cNvSpPr/>
          <p:nvPr/>
        </p:nvSpPr>
        <p:spPr>
          <a:xfrm>
            <a:off x="1108364" y="5116500"/>
            <a:ext cx="1376218" cy="830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6D9D74-BE96-45FE-BEC8-4DAB34414289}"/>
              </a:ext>
            </a:extLst>
          </p:cNvPr>
          <p:cNvSpPr/>
          <p:nvPr/>
        </p:nvSpPr>
        <p:spPr>
          <a:xfrm>
            <a:off x="7010401" y="3694543"/>
            <a:ext cx="1376218" cy="830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협력사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20A6F4-CCC9-4447-832B-34EEAC197877}"/>
              </a:ext>
            </a:extLst>
          </p:cNvPr>
          <p:cNvSpPr/>
          <p:nvPr/>
        </p:nvSpPr>
        <p:spPr>
          <a:xfrm>
            <a:off x="9304597" y="3694543"/>
            <a:ext cx="1376218" cy="830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자사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8C9945-7C8F-4D1B-862B-BD6AD9963A42}"/>
              </a:ext>
            </a:extLst>
          </p:cNvPr>
          <p:cNvSpPr/>
          <p:nvPr/>
        </p:nvSpPr>
        <p:spPr>
          <a:xfrm>
            <a:off x="7010401" y="5088209"/>
            <a:ext cx="1376218" cy="830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505713-5EE5-4ECC-914A-838CDD919A64}"/>
              </a:ext>
            </a:extLst>
          </p:cNvPr>
          <p:cNvCxnSpPr/>
          <p:nvPr/>
        </p:nvCxnSpPr>
        <p:spPr>
          <a:xfrm>
            <a:off x="5892802" y="3512124"/>
            <a:ext cx="0" cy="2927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BEB162-3201-4145-9E05-9F53C3D4F5E3}"/>
              </a:ext>
            </a:extLst>
          </p:cNvPr>
          <p:cNvSpPr txBox="1"/>
          <p:nvPr/>
        </p:nvSpPr>
        <p:spPr>
          <a:xfrm>
            <a:off x="1531156" y="610383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회원정보관리 </a:t>
            </a:r>
            <a:r>
              <a:rPr lang="ko-KR" altLang="en-US" sz="1200" dirty="0">
                <a:solidFill>
                  <a:srgbClr val="FF0000"/>
                </a:solidFill>
              </a:rPr>
              <a:t>협력사</a:t>
            </a:r>
            <a:r>
              <a:rPr lang="ko-KR" altLang="en-US" sz="1200" dirty="0"/>
              <a:t>에서 하는 경우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5DA0C-258C-4A5B-9A7E-FF6B43A44402}"/>
              </a:ext>
            </a:extLst>
          </p:cNvPr>
          <p:cNvSpPr txBox="1"/>
          <p:nvPr/>
        </p:nvSpPr>
        <p:spPr>
          <a:xfrm>
            <a:off x="203199" y="6444478"/>
            <a:ext cx="3805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회원정보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:(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이름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나이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성별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생년월일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수강강좌 등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.)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D95A7-78E5-4E51-9FD5-92990049C19A}"/>
              </a:ext>
            </a:extLst>
          </p:cNvPr>
          <p:cNvSpPr txBox="1"/>
          <p:nvPr/>
        </p:nvSpPr>
        <p:spPr>
          <a:xfrm>
            <a:off x="7511249" y="610383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회원정보관리 </a:t>
            </a:r>
            <a:r>
              <a:rPr lang="ko-KR" altLang="en-US" sz="1200" dirty="0">
                <a:solidFill>
                  <a:srgbClr val="FF0000"/>
                </a:solidFill>
              </a:rPr>
              <a:t>자사</a:t>
            </a:r>
            <a:r>
              <a:rPr lang="ko-KR" altLang="en-US" sz="1200" dirty="0"/>
              <a:t>에서 하는 경우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F663E-19FE-494F-B2D8-6DE0BF7AAA1C}"/>
              </a:ext>
            </a:extLst>
          </p:cNvPr>
          <p:cNvSpPr txBox="1"/>
          <p:nvPr/>
        </p:nvSpPr>
        <p:spPr>
          <a:xfrm flipH="1">
            <a:off x="1080654" y="2793148"/>
            <a:ext cx="461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400" dirty="0"/>
              <a:t>토큰 인증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계약시</a:t>
            </a:r>
            <a:r>
              <a:rPr lang="ko-KR" altLang="en-US" sz="1400" dirty="0"/>
              <a:t> </a:t>
            </a:r>
            <a:r>
              <a:rPr lang="en-US" altLang="ko-KR" sz="1400" dirty="0"/>
              <a:t>[Key,</a:t>
            </a:r>
            <a:r>
              <a:rPr lang="ko-KR" altLang="en-US" sz="1400" dirty="0"/>
              <a:t> </a:t>
            </a:r>
            <a:r>
              <a:rPr lang="en-US" altLang="ko-KR" sz="1400" dirty="0"/>
              <a:t>Secret]</a:t>
            </a:r>
            <a:r>
              <a:rPr lang="ko-KR" altLang="en-US" sz="1400" dirty="0"/>
              <a:t>값을 부여</a:t>
            </a:r>
            <a:endParaRPr lang="en-US" altLang="ko-KR" sz="1400" dirty="0"/>
          </a:p>
          <a:p>
            <a:pPr marL="342900" indent="-342900">
              <a:buFont typeface="+mj-ea"/>
              <a:buAutoNum type="circleNumDbPlain"/>
            </a:pP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4E627E7-BCA5-4B4A-BF6A-5CE4EADD47D3}"/>
              </a:ext>
            </a:extLst>
          </p:cNvPr>
          <p:cNvCxnSpPr>
            <a:cxnSpLocks/>
          </p:cNvCxnSpPr>
          <p:nvPr/>
        </p:nvCxnSpPr>
        <p:spPr>
          <a:xfrm>
            <a:off x="2557806" y="4054833"/>
            <a:ext cx="776605" cy="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E11AC2-F8FE-4BEB-94D2-1CB4A01CED9F}"/>
              </a:ext>
            </a:extLst>
          </p:cNvPr>
          <p:cNvSpPr txBox="1"/>
          <p:nvPr/>
        </p:nvSpPr>
        <p:spPr>
          <a:xfrm>
            <a:off x="2407862" y="4035400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API </a:t>
            </a:r>
            <a:r>
              <a:rPr lang="ko-KR" altLang="en-US" sz="1400" dirty="0"/>
              <a:t>요청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379D269-27C6-46B6-95D1-39DE693B78A6}"/>
              </a:ext>
            </a:extLst>
          </p:cNvPr>
          <p:cNvCxnSpPr/>
          <p:nvPr/>
        </p:nvCxnSpPr>
        <p:spPr>
          <a:xfrm flipV="1">
            <a:off x="8506691" y="4525537"/>
            <a:ext cx="729673" cy="56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723D1A-E279-406C-B3ED-E00EB409E021}"/>
              </a:ext>
            </a:extLst>
          </p:cNvPr>
          <p:cNvSpPr txBox="1"/>
          <p:nvPr/>
        </p:nvSpPr>
        <p:spPr>
          <a:xfrm rot="19222862">
            <a:off x="8458800" y="4855978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API </a:t>
            </a:r>
            <a:r>
              <a:rPr lang="ko-KR" altLang="en-US" sz="1400" dirty="0"/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350224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9003" y="578134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3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90" y="578132"/>
            <a:ext cx="44659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-G API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7"/>
            <a:ext cx="4659" cy="537519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471" y="6239814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777FF3-045C-4159-BC51-FF50C292193D}"/>
              </a:ext>
            </a:extLst>
          </p:cNvPr>
          <p:cNvSpPr/>
          <p:nvPr/>
        </p:nvSpPr>
        <p:spPr>
          <a:xfrm>
            <a:off x="3362036" y="2466110"/>
            <a:ext cx="2863272" cy="29085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87A6AE0-2828-4B10-B8B6-86E3B06E891A}"/>
              </a:ext>
            </a:extLst>
          </p:cNvPr>
          <p:cNvSpPr/>
          <p:nvPr/>
        </p:nvSpPr>
        <p:spPr>
          <a:xfrm>
            <a:off x="8224532" y="2434977"/>
            <a:ext cx="2863272" cy="293969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AFA6D2-E6D5-4E4B-B40C-21741266AB75}"/>
              </a:ext>
            </a:extLst>
          </p:cNvPr>
          <p:cNvSpPr/>
          <p:nvPr/>
        </p:nvSpPr>
        <p:spPr>
          <a:xfrm>
            <a:off x="637356" y="1739846"/>
            <a:ext cx="1136073" cy="8774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268314-7606-4E4E-8A16-DE7E2D0280EC}"/>
              </a:ext>
            </a:extLst>
          </p:cNvPr>
          <p:cNvCxnSpPr/>
          <p:nvPr/>
        </p:nvCxnSpPr>
        <p:spPr>
          <a:xfrm>
            <a:off x="1136073" y="2697019"/>
            <a:ext cx="0" cy="316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4B0030-5DE4-4F86-81E3-F5E50D181EFD}"/>
              </a:ext>
            </a:extLst>
          </p:cNvPr>
          <p:cNvCxnSpPr/>
          <p:nvPr/>
        </p:nvCxnSpPr>
        <p:spPr>
          <a:xfrm>
            <a:off x="1205389" y="3158836"/>
            <a:ext cx="200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5A34B1-5614-4F6E-8579-3015BB92250D}"/>
              </a:ext>
            </a:extLst>
          </p:cNvPr>
          <p:cNvSpPr txBox="1"/>
          <p:nvPr/>
        </p:nvSpPr>
        <p:spPr>
          <a:xfrm>
            <a:off x="1819564" y="2789504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AB566-D0B8-424F-8C77-48A90C0C942F}"/>
              </a:ext>
            </a:extLst>
          </p:cNvPr>
          <p:cNvSpPr txBox="1"/>
          <p:nvPr/>
        </p:nvSpPr>
        <p:spPr>
          <a:xfrm>
            <a:off x="4008584" y="2096778"/>
            <a:ext cx="16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계약업체 서버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B50ADD-6BC0-4833-BC63-CB6B1370BFBD}"/>
              </a:ext>
            </a:extLst>
          </p:cNvPr>
          <p:cNvSpPr txBox="1"/>
          <p:nvPr/>
        </p:nvSpPr>
        <p:spPr>
          <a:xfrm>
            <a:off x="8834136" y="2065644"/>
            <a:ext cx="16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SD</a:t>
            </a:r>
            <a:r>
              <a:rPr lang="ko-KR" altLang="en-US" dirty="0"/>
              <a:t> 서버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E97EE1-259A-4B03-AF09-4B82E8336A82}"/>
              </a:ext>
            </a:extLst>
          </p:cNvPr>
          <p:cNvSpPr txBox="1"/>
          <p:nvPr/>
        </p:nvSpPr>
        <p:spPr>
          <a:xfrm>
            <a:off x="3460238" y="2789294"/>
            <a:ext cx="100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Key</a:t>
            </a:r>
          </a:p>
          <a:p>
            <a:r>
              <a:rPr lang="en-US" altLang="ko-KR" sz="1600" dirty="0"/>
              <a:t>- Secret</a:t>
            </a:r>
            <a:endParaRPr lang="ko-KR" altLang="en-US" sz="16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4F6135-1097-45DF-B233-1B9BB5F25C5E}"/>
              </a:ext>
            </a:extLst>
          </p:cNvPr>
          <p:cNvCxnSpPr/>
          <p:nvPr/>
        </p:nvCxnSpPr>
        <p:spPr>
          <a:xfrm>
            <a:off x="3423296" y="3602183"/>
            <a:ext cx="276507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904D13-25F2-4921-AB7F-F93B796A5B50}"/>
              </a:ext>
            </a:extLst>
          </p:cNvPr>
          <p:cNvCxnSpPr>
            <a:cxnSpLocks/>
          </p:cNvCxnSpPr>
          <p:nvPr/>
        </p:nvCxnSpPr>
        <p:spPr>
          <a:xfrm>
            <a:off x="6271522" y="3076593"/>
            <a:ext cx="1920844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923270-CF90-4787-97C8-5F9A9161EA66}"/>
              </a:ext>
            </a:extLst>
          </p:cNvPr>
          <p:cNvCxnSpPr>
            <a:cxnSpLocks/>
          </p:cNvCxnSpPr>
          <p:nvPr/>
        </p:nvCxnSpPr>
        <p:spPr>
          <a:xfrm>
            <a:off x="6278514" y="4497224"/>
            <a:ext cx="1920844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034C6C-6297-4611-BF78-31CB9FA672AC}"/>
              </a:ext>
            </a:extLst>
          </p:cNvPr>
          <p:cNvSpPr txBox="1"/>
          <p:nvPr/>
        </p:nvSpPr>
        <p:spPr>
          <a:xfrm>
            <a:off x="6195389" y="2808038"/>
            <a:ext cx="1920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Access</a:t>
            </a:r>
            <a:r>
              <a:rPr lang="ko-KR" altLang="en-US" sz="1200" dirty="0"/>
              <a:t> </a:t>
            </a:r>
            <a:r>
              <a:rPr lang="en-US" altLang="ko-KR" sz="1200" dirty="0"/>
              <a:t>Token</a:t>
            </a:r>
            <a:r>
              <a:rPr lang="ko-KR" altLang="en-US" sz="1200" dirty="0"/>
              <a:t> </a:t>
            </a:r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EE237-7C69-4030-9E7D-03E9FEF2C024}"/>
              </a:ext>
            </a:extLst>
          </p:cNvPr>
          <p:cNvSpPr txBox="1"/>
          <p:nvPr/>
        </p:nvSpPr>
        <p:spPr>
          <a:xfrm>
            <a:off x="8304600" y="2625229"/>
            <a:ext cx="180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Setting Token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E91129-C8F7-49EF-8DFB-D89BB79E35FD}"/>
              </a:ext>
            </a:extLst>
          </p:cNvPr>
          <p:cNvCxnSpPr>
            <a:cxnSpLocks/>
          </p:cNvCxnSpPr>
          <p:nvPr/>
        </p:nvCxnSpPr>
        <p:spPr>
          <a:xfrm flipH="1">
            <a:off x="6271522" y="3454368"/>
            <a:ext cx="192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7D8B9C-14F5-487F-BB82-91D3F2F8A1BA}"/>
              </a:ext>
            </a:extLst>
          </p:cNvPr>
          <p:cNvSpPr txBox="1"/>
          <p:nvPr/>
        </p:nvSpPr>
        <p:spPr>
          <a:xfrm>
            <a:off x="6195389" y="3140761"/>
            <a:ext cx="1920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Access</a:t>
            </a:r>
            <a:r>
              <a:rPr lang="ko-KR" altLang="en-US" sz="1200" dirty="0"/>
              <a:t> </a:t>
            </a:r>
            <a:r>
              <a:rPr lang="en-US" altLang="ko-KR" sz="1200" dirty="0"/>
              <a:t>Token</a:t>
            </a:r>
            <a:r>
              <a:rPr lang="ko-KR" altLang="en-US" sz="1200" dirty="0"/>
              <a:t> </a:t>
            </a:r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3F2B5F-9115-4FBC-8B20-F6AA5EBD00B4}"/>
              </a:ext>
            </a:extLst>
          </p:cNvPr>
          <p:cNvSpPr/>
          <p:nvPr/>
        </p:nvSpPr>
        <p:spPr>
          <a:xfrm>
            <a:off x="8390796" y="3066784"/>
            <a:ext cx="738897" cy="7388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B7FC8DD-AB20-4942-8085-555D0AAC0146}"/>
              </a:ext>
            </a:extLst>
          </p:cNvPr>
          <p:cNvSpPr/>
          <p:nvPr/>
        </p:nvSpPr>
        <p:spPr>
          <a:xfrm>
            <a:off x="5399936" y="3971520"/>
            <a:ext cx="738897" cy="7388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B6921733-1E8C-42E5-9528-DD759C75F29E}"/>
              </a:ext>
            </a:extLst>
          </p:cNvPr>
          <p:cNvSpPr/>
          <p:nvPr/>
        </p:nvSpPr>
        <p:spPr>
          <a:xfrm>
            <a:off x="9291783" y="5551056"/>
            <a:ext cx="979053" cy="31403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자기 디스크 33">
            <a:extLst>
              <a:ext uri="{FF2B5EF4-FFF2-40B4-BE49-F238E27FC236}">
                <a16:creationId xmlns:a16="http://schemas.microsoft.com/office/drawing/2014/main" id="{B97EE605-0CFB-43FB-A49F-CD58E7047EE2}"/>
              </a:ext>
            </a:extLst>
          </p:cNvPr>
          <p:cNvSpPr/>
          <p:nvPr/>
        </p:nvSpPr>
        <p:spPr>
          <a:xfrm>
            <a:off x="9291783" y="5865091"/>
            <a:ext cx="979053" cy="31403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F0C52C0D-A027-4DB8-A34B-A9E48CA1C733}"/>
              </a:ext>
            </a:extLst>
          </p:cNvPr>
          <p:cNvSpPr/>
          <p:nvPr/>
        </p:nvSpPr>
        <p:spPr>
          <a:xfrm>
            <a:off x="9291783" y="6175041"/>
            <a:ext cx="979053" cy="31403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524A22-8DFF-40C6-B9F6-6D3F15D474E3}"/>
              </a:ext>
            </a:extLst>
          </p:cNvPr>
          <p:cNvSpPr txBox="1"/>
          <p:nvPr/>
        </p:nvSpPr>
        <p:spPr>
          <a:xfrm>
            <a:off x="9233611" y="6495164"/>
            <a:ext cx="107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DataBase</a:t>
            </a:r>
            <a:endParaRPr lang="ko-KR" altLang="en-US" sz="1400" dirty="0"/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D60E46C3-43F2-4641-8A12-E705593F1900}"/>
              </a:ext>
            </a:extLst>
          </p:cNvPr>
          <p:cNvSpPr/>
          <p:nvPr/>
        </p:nvSpPr>
        <p:spPr>
          <a:xfrm>
            <a:off x="4177531" y="5551056"/>
            <a:ext cx="979053" cy="31403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자기 디스크 37">
            <a:extLst>
              <a:ext uri="{FF2B5EF4-FFF2-40B4-BE49-F238E27FC236}">
                <a16:creationId xmlns:a16="http://schemas.microsoft.com/office/drawing/2014/main" id="{154E1FE5-B823-48CA-AEC9-06EBFF27BDCB}"/>
              </a:ext>
            </a:extLst>
          </p:cNvPr>
          <p:cNvSpPr/>
          <p:nvPr/>
        </p:nvSpPr>
        <p:spPr>
          <a:xfrm>
            <a:off x="4177531" y="5865091"/>
            <a:ext cx="979053" cy="31403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자기 디스크 38">
            <a:extLst>
              <a:ext uri="{FF2B5EF4-FFF2-40B4-BE49-F238E27FC236}">
                <a16:creationId xmlns:a16="http://schemas.microsoft.com/office/drawing/2014/main" id="{AC1817E8-63D2-4B23-82AE-C6DEE3E9982E}"/>
              </a:ext>
            </a:extLst>
          </p:cNvPr>
          <p:cNvSpPr/>
          <p:nvPr/>
        </p:nvSpPr>
        <p:spPr>
          <a:xfrm>
            <a:off x="4177531" y="6175041"/>
            <a:ext cx="979053" cy="31403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F0423C-9BED-4565-8404-8BF8CC3429AE}"/>
              </a:ext>
            </a:extLst>
          </p:cNvPr>
          <p:cNvSpPr txBox="1"/>
          <p:nvPr/>
        </p:nvSpPr>
        <p:spPr>
          <a:xfrm>
            <a:off x="4119359" y="6495164"/>
            <a:ext cx="107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DataBase</a:t>
            </a:r>
            <a:endParaRPr lang="ko-KR" altLang="en-US" sz="14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9ACC5CD-9D81-4678-8A29-794ED33FDDE7}"/>
              </a:ext>
            </a:extLst>
          </p:cNvPr>
          <p:cNvCxnSpPr>
            <a:endCxn id="38" idx="2"/>
          </p:cNvCxnSpPr>
          <p:nvPr/>
        </p:nvCxnSpPr>
        <p:spPr>
          <a:xfrm rot="16200000" flipH="1">
            <a:off x="3663120" y="5507702"/>
            <a:ext cx="647435" cy="3813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BE34377-39CE-4D74-AF8E-E9CE1AC21757}"/>
              </a:ext>
            </a:extLst>
          </p:cNvPr>
          <p:cNvCxnSpPr>
            <a:stCxn id="38" idx="4"/>
          </p:cNvCxnSpPr>
          <p:nvPr/>
        </p:nvCxnSpPr>
        <p:spPr>
          <a:xfrm flipV="1">
            <a:off x="5156583" y="5374673"/>
            <a:ext cx="394472" cy="6474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98634DE-8B24-4E6B-ABD7-BDF213F13F84}"/>
              </a:ext>
            </a:extLst>
          </p:cNvPr>
          <p:cNvCxnSpPr/>
          <p:nvPr/>
        </p:nvCxnSpPr>
        <p:spPr>
          <a:xfrm rot="16200000" flipH="1">
            <a:off x="8787505" y="5507702"/>
            <a:ext cx="647435" cy="3813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7646086-6BE2-48FB-814E-ABC2A9B34ED2}"/>
              </a:ext>
            </a:extLst>
          </p:cNvPr>
          <p:cNvCxnSpPr/>
          <p:nvPr/>
        </p:nvCxnSpPr>
        <p:spPr>
          <a:xfrm flipV="1">
            <a:off x="10280968" y="5374673"/>
            <a:ext cx="394472" cy="6474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331E26-6CE3-42B9-934B-58631612BD04}"/>
              </a:ext>
            </a:extLst>
          </p:cNvPr>
          <p:cNvSpPr txBox="1"/>
          <p:nvPr/>
        </p:nvSpPr>
        <p:spPr>
          <a:xfrm>
            <a:off x="3389749" y="3741236"/>
            <a:ext cx="201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Tx/>
              <a:buChar char="-"/>
            </a:pPr>
            <a:r>
              <a:rPr lang="ko-KR" altLang="en-US" sz="1200" dirty="0"/>
              <a:t>집중도</a:t>
            </a:r>
            <a:r>
              <a:rPr lang="en-US" altLang="ko-KR" sz="1200" dirty="0"/>
              <a:t>, </a:t>
            </a:r>
            <a:r>
              <a:rPr lang="ko-KR" altLang="en-US" sz="1200" dirty="0"/>
              <a:t>스트레스 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/>
              <a:t>서버로 좌표 전달</a:t>
            </a:r>
            <a:r>
              <a:rPr lang="en-US" altLang="ko-KR" sz="1200" dirty="0"/>
              <a:t>.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411AC9-FBEF-4D91-A0D8-2BC0ACD58E45}"/>
              </a:ext>
            </a:extLst>
          </p:cNvPr>
          <p:cNvCxnSpPr>
            <a:cxnSpLocks/>
          </p:cNvCxnSpPr>
          <p:nvPr/>
        </p:nvCxnSpPr>
        <p:spPr>
          <a:xfrm flipH="1">
            <a:off x="1175290" y="4566389"/>
            <a:ext cx="2038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5685CD-DCCD-4636-A232-3502F4E0A832}"/>
              </a:ext>
            </a:extLst>
          </p:cNvPr>
          <p:cNvSpPr txBox="1"/>
          <p:nvPr/>
        </p:nvSpPr>
        <p:spPr>
          <a:xfrm>
            <a:off x="1741817" y="4156297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CECAF86-C283-4B1D-B8F2-D50C6C332BC3}"/>
              </a:ext>
            </a:extLst>
          </p:cNvPr>
          <p:cNvCxnSpPr>
            <a:cxnSpLocks/>
          </p:cNvCxnSpPr>
          <p:nvPr/>
        </p:nvCxnSpPr>
        <p:spPr>
          <a:xfrm flipH="1">
            <a:off x="6301044" y="5112757"/>
            <a:ext cx="192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4582CE-5451-4E3D-BDAF-A80B7BF59F1E}"/>
              </a:ext>
            </a:extLst>
          </p:cNvPr>
          <p:cNvSpPr txBox="1"/>
          <p:nvPr/>
        </p:nvSpPr>
        <p:spPr>
          <a:xfrm>
            <a:off x="5289835" y="6404951"/>
            <a:ext cx="3746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회원정보관리 </a:t>
            </a:r>
            <a:r>
              <a:rPr lang="ko-KR" altLang="en-US" sz="1600" dirty="0">
                <a:solidFill>
                  <a:srgbClr val="FF0000"/>
                </a:solidFill>
              </a:rPr>
              <a:t>협력사</a:t>
            </a:r>
            <a:r>
              <a:rPr lang="ko-KR" altLang="en-US" sz="1600" dirty="0"/>
              <a:t>에서 하는 경우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573F1-C5FF-4849-A919-7CD1E2DA6E2B}"/>
              </a:ext>
            </a:extLst>
          </p:cNvPr>
          <p:cNvSpPr txBox="1"/>
          <p:nvPr/>
        </p:nvSpPr>
        <p:spPr>
          <a:xfrm>
            <a:off x="6364439" y="3983191"/>
            <a:ext cx="1805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API</a:t>
            </a:r>
            <a:r>
              <a:rPr lang="ko-KR" altLang="en-US" sz="1400" dirty="0"/>
              <a:t> </a:t>
            </a:r>
            <a:r>
              <a:rPr lang="en-US" altLang="ko-KR" sz="1400" dirty="0"/>
              <a:t>Request</a:t>
            </a:r>
            <a:br>
              <a:rPr lang="en-US" altLang="ko-KR" sz="1400" dirty="0"/>
            </a:br>
            <a:r>
              <a:rPr lang="en-US" altLang="ko-KR" sz="1400" dirty="0"/>
              <a:t>(eye position x, y, z)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91FD45-2C99-444F-9906-89DA1B4EF4FE}"/>
              </a:ext>
            </a:extLst>
          </p:cNvPr>
          <p:cNvSpPr txBox="1"/>
          <p:nvPr/>
        </p:nvSpPr>
        <p:spPr>
          <a:xfrm>
            <a:off x="6228805" y="4617313"/>
            <a:ext cx="2088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API Response</a:t>
            </a:r>
          </a:p>
          <a:p>
            <a:pPr algn="ctr"/>
            <a:r>
              <a:rPr lang="en-US" altLang="ko-KR" sz="1400" dirty="0"/>
              <a:t>(Stress, focus response)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D9E61-9751-4542-B246-DEBAAA7A5EF0}"/>
              </a:ext>
            </a:extLst>
          </p:cNvPr>
          <p:cNvSpPr txBox="1"/>
          <p:nvPr/>
        </p:nvSpPr>
        <p:spPr>
          <a:xfrm>
            <a:off x="8317710" y="3989508"/>
            <a:ext cx="233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집중도 계산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스트레스 계산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E36EDE-B8C4-457F-B9B9-D1C4E2B94865}"/>
              </a:ext>
            </a:extLst>
          </p:cNvPr>
          <p:cNvSpPr txBox="1"/>
          <p:nvPr/>
        </p:nvSpPr>
        <p:spPr>
          <a:xfrm>
            <a:off x="1773429" y="1715175"/>
            <a:ext cx="2595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6" indent="-171446">
              <a:buFontTx/>
              <a:buChar char="-"/>
            </a:pPr>
            <a:r>
              <a:rPr lang="ko-KR" altLang="en-US" sz="1200" dirty="0"/>
              <a:t>영상처리</a:t>
            </a:r>
            <a:r>
              <a:rPr lang="en-US" altLang="ko-KR" sz="1200" dirty="0"/>
              <a:t>(JS) : </a:t>
            </a:r>
            <a:r>
              <a:rPr lang="ko-KR" altLang="en-US" sz="1200" dirty="0"/>
              <a:t>영상 좌표 구한다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30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9003" y="578134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3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90" y="578132"/>
            <a:ext cx="44659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-G API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7"/>
            <a:ext cx="4659" cy="537519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471" y="6239814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777FF3-045C-4159-BC51-FF50C292193D}"/>
              </a:ext>
            </a:extLst>
          </p:cNvPr>
          <p:cNvSpPr/>
          <p:nvPr/>
        </p:nvSpPr>
        <p:spPr>
          <a:xfrm>
            <a:off x="3362036" y="2466110"/>
            <a:ext cx="2863272" cy="29085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87A6AE0-2828-4B10-B8B6-86E3B06E891A}"/>
              </a:ext>
            </a:extLst>
          </p:cNvPr>
          <p:cNvSpPr/>
          <p:nvPr/>
        </p:nvSpPr>
        <p:spPr>
          <a:xfrm>
            <a:off x="8224532" y="2434977"/>
            <a:ext cx="2863272" cy="293969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AFA6D2-E6D5-4E4B-B40C-21741266AB75}"/>
              </a:ext>
            </a:extLst>
          </p:cNvPr>
          <p:cNvSpPr/>
          <p:nvPr/>
        </p:nvSpPr>
        <p:spPr>
          <a:xfrm>
            <a:off x="637356" y="1739846"/>
            <a:ext cx="1136073" cy="8774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 </a:t>
            </a:r>
            <a:r>
              <a:rPr lang="en-US" altLang="ko-KR" dirty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268314-7606-4E4E-8A16-DE7E2D0280EC}"/>
              </a:ext>
            </a:extLst>
          </p:cNvPr>
          <p:cNvCxnSpPr/>
          <p:nvPr/>
        </p:nvCxnSpPr>
        <p:spPr>
          <a:xfrm>
            <a:off x="1136073" y="2697019"/>
            <a:ext cx="0" cy="316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2AB566-D0B8-424F-8C77-48A90C0C942F}"/>
              </a:ext>
            </a:extLst>
          </p:cNvPr>
          <p:cNvSpPr txBox="1"/>
          <p:nvPr/>
        </p:nvSpPr>
        <p:spPr>
          <a:xfrm>
            <a:off x="4008584" y="2096778"/>
            <a:ext cx="16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B50ADD-6BC0-4833-BC63-CB6B1370BFBD}"/>
              </a:ext>
            </a:extLst>
          </p:cNvPr>
          <p:cNvSpPr txBox="1"/>
          <p:nvPr/>
        </p:nvSpPr>
        <p:spPr>
          <a:xfrm>
            <a:off x="8834136" y="2065644"/>
            <a:ext cx="16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SD</a:t>
            </a:r>
            <a:r>
              <a:rPr lang="ko-KR" altLang="en-US" dirty="0"/>
              <a:t> 서버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E97EE1-259A-4B03-AF09-4B82E8336A82}"/>
              </a:ext>
            </a:extLst>
          </p:cNvPr>
          <p:cNvSpPr txBox="1"/>
          <p:nvPr/>
        </p:nvSpPr>
        <p:spPr>
          <a:xfrm>
            <a:off x="3902286" y="3055479"/>
            <a:ext cx="100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Key</a:t>
            </a:r>
          </a:p>
          <a:p>
            <a:r>
              <a:rPr lang="en-US" altLang="ko-KR" sz="1400" dirty="0"/>
              <a:t>- Secret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904D13-25F2-4921-AB7F-F93B796A5B50}"/>
              </a:ext>
            </a:extLst>
          </p:cNvPr>
          <p:cNvCxnSpPr>
            <a:cxnSpLocks/>
          </p:cNvCxnSpPr>
          <p:nvPr/>
        </p:nvCxnSpPr>
        <p:spPr>
          <a:xfrm>
            <a:off x="6271522" y="3076593"/>
            <a:ext cx="1920844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923270-CF90-4787-97C8-5F9A9161EA66}"/>
              </a:ext>
            </a:extLst>
          </p:cNvPr>
          <p:cNvCxnSpPr>
            <a:cxnSpLocks/>
          </p:cNvCxnSpPr>
          <p:nvPr/>
        </p:nvCxnSpPr>
        <p:spPr>
          <a:xfrm>
            <a:off x="6278514" y="4497224"/>
            <a:ext cx="1920844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034C6C-6297-4611-BF78-31CB9FA672AC}"/>
              </a:ext>
            </a:extLst>
          </p:cNvPr>
          <p:cNvSpPr txBox="1"/>
          <p:nvPr/>
        </p:nvSpPr>
        <p:spPr>
          <a:xfrm>
            <a:off x="6195389" y="2808038"/>
            <a:ext cx="1920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Access</a:t>
            </a:r>
            <a:r>
              <a:rPr lang="ko-KR" altLang="en-US" sz="1200" dirty="0"/>
              <a:t> </a:t>
            </a:r>
            <a:r>
              <a:rPr lang="en-US" altLang="ko-KR" sz="1200" dirty="0"/>
              <a:t>Token</a:t>
            </a:r>
            <a:r>
              <a:rPr lang="ko-KR" altLang="en-US" sz="1200" dirty="0"/>
              <a:t> </a:t>
            </a:r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EE237-7C69-4030-9E7D-03E9FEF2C024}"/>
              </a:ext>
            </a:extLst>
          </p:cNvPr>
          <p:cNvSpPr txBox="1"/>
          <p:nvPr/>
        </p:nvSpPr>
        <p:spPr>
          <a:xfrm>
            <a:off x="8304600" y="2625229"/>
            <a:ext cx="180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Setting Token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E91129-C8F7-49EF-8DFB-D89BB79E35FD}"/>
              </a:ext>
            </a:extLst>
          </p:cNvPr>
          <p:cNvCxnSpPr>
            <a:cxnSpLocks/>
          </p:cNvCxnSpPr>
          <p:nvPr/>
        </p:nvCxnSpPr>
        <p:spPr>
          <a:xfrm flipH="1">
            <a:off x="6271522" y="3454368"/>
            <a:ext cx="192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7D8B9C-14F5-487F-BB82-91D3F2F8A1BA}"/>
              </a:ext>
            </a:extLst>
          </p:cNvPr>
          <p:cNvSpPr txBox="1"/>
          <p:nvPr/>
        </p:nvSpPr>
        <p:spPr>
          <a:xfrm>
            <a:off x="6195389" y="3140761"/>
            <a:ext cx="1920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Access</a:t>
            </a:r>
            <a:r>
              <a:rPr lang="ko-KR" altLang="en-US" sz="1200" dirty="0"/>
              <a:t> </a:t>
            </a:r>
            <a:r>
              <a:rPr lang="en-US" altLang="ko-KR" sz="1200" dirty="0"/>
              <a:t>Token</a:t>
            </a:r>
            <a:r>
              <a:rPr lang="ko-KR" altLang="en-US" sz="1200" dirty="0"/>
              <a:t> </a:t>
            </a:r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3F2B5F-9115-4FBC-8B20-F6AA5EBD00B4}"/>
              </a:ext>
            </a:extLst>
          </p:cNvPr>
          <p:cNvSpPr/>
          <p:nvPr/>
        </p:nvSpPr>
        <p:spPr>
          <a:xfrm>
            <a:off x="8372325" y="3059247"/>
            <a:ext cx="738897" cy="7388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B7FC8DD-AB20-4942-8085-555D0AAC0146}"/>
              </a:ext>
            </a:extLst>
          </p:cNvPr>
          <p:cNvSpPr/>
          <p:nvPr/>
        </p:nvSpPr>
        <p:spPr>
          <a:xfrm>
            <a:off x="4937542" y="2942303"/>
            <a:ext cx="738897" cy="7388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B6921733-1E8C-42E5-9528-DD759C75F29E}"/>
              </a:ext>
            </a:extLst>
          </p:cNvPr>
          <p:cNvSpPr/>
          <p:nvPr/>
        </p:nvSpPr>
        <p:spPr>
          <a:xfrm>
            <a:off x="9291783" y="5551056"/>
            <a:ext cx="979053" cy="31403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자기 디스크 33">
            <a:extLst>
              <a:ext uri="{FF2B5EF4-FFF2-40B4-BE49-F238E27FC236}">
                <a16:creationId xmlns:a16="http://schemas.microsoft.com/office/drawing/2014/main" id="{B97EE605-0CFB-43FB-A49F-CD58E7047EE2}"/>
              </a:ext>
            </a:extLst>
          </p:cNvPr>
          <p:cNvSpPr/>
          <p:nvPr/>
        </p:nvSpPr>
        <p:spPr>
          <a:xfrm>
            <a:off x="9291783" y="5865091"/>
            <a:ext cx="979053" cy="31403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F0C52C0D-A027-4DB8-A34B-A9E48CA1C733}"/>
              </a:ext>
            </a:extLst>
          </p:cNvPr>
          <p:cNvSpPr/>
          <p:nvPr/>
        </p:nvSpPr>
        <p:spPr>
          <a:xfrm>
            <a:off x="9291783" y="6175041"/>
            <a:ext cx="979053" cy="31403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524A22-8DFF-40C6-B9F6-6D3F15D474E3}"/>
              </a:ext>
            </a:extLst>
          </p:cNvPr>
          <p:cNvSpPr txBox="1"/>
          <p:nvPr/>
        </p:nvSpPr>
        <p:spPr>
          <a:xfrm>
            <a:off x="9233611" y="6495164"/>
            <a:ext cx="107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DataBase</a:t>
            </a:r>
            <a:endParaRPr lang="ko-KR" altLang="en-US" sz="1400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98634DE-8B24-4E6B-ABD7-BDF213F13F84}"/>
              </a:ext>
            </a:extLst>
          </p:cNvPr>
          <p:cNvCxnSpPr/>
          <p:nvPr/>
        </p:nvCxnSpPr>
        <p:spPr>
          <a:xfrm rot="16200000" flipH="1">
            <a:off x="8787505" y="5507702"/>
            <a:ext cx="647435" cy="3813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7646086-6BE2-48FB-814E-ABC2A9B34ED2}"/>
              </a:ext>
            </a:extLst>
          </p:cNvPr>
          <p:cNvCxnSpPr/>
          <p:nvPr/>
        </p:nvCxnSpPr>
        <p:spPr>
          <a:xfrm flipV="1">
            <a:off x="10280968" y="5374673"/>
            <a:ext cx="394472" cy="6474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CECAF86-C283-4B1D-B8F2-D50C6C332BC3}"/>
              </a:ext>
            </a:extLst>
          </p:cNvPr>
          <p:cNvCxnSpPr>
            <a:cxnSpLocks/>
          </p:cNvCxnSpPr>
          <p:nvPr/>
        </p:nvCxnSpPr>
        <p:spPr>
          <a:xfrm flipH="1">
            <a:off x="6301044" y="5112757"/>
            <a:ext cx="192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4582CE-5451-4E3D-BDAF-A80B7BF59F1E}"/>
              </a:ext>
            </a:extLst>
          </p:cNvPr>
          <p:cNvSpPr txBox="1"/>
          <p:nvPr/>
        </p:nvSpPr>
        <p:spPr>
          <a:xfrm>
            <a:off x="3214255" y="6367356"/>
            <a:ext cx="3431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회원정보관리 </a:t>
            </a:r>
            <a:r>
              <a:rPr lang="ko-KR" altLang="en-US" sz="1600" dirty="0">
                <a:solidFill>
                  <a:srgbClr val="FF0000"/>
                </a:solidFill>
              </a:rPr>
              <a:t>자사</a:t>
            </a:r>
            <a:r>
              <a:rPr lang="ko-KR" altLang="en-US" sz="1600" dirty="0"/>
              <a:t>에서 하는 경우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573F1-C5FF-4849-A919-7CD1E2DA6E2B}"/>
              </a:ext>
            </a:extLst>
          </p:cNvPr>
          <p:cNvSpPr txBox="1"/>
          <p:nvPr/>
        </p:nvSpPr>
        <p:spPr>
          <a:xfrm>
            <a:off x="6364439" y="3983191"/>
            <a:ext cx="1805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API</a:t>
            </a:r>
            <a:r>
              <a:rPr lang="ko-KR" altLang="en-US" sz="1400" dirty="0"/>
              <a:t> </a:t>
            </a:r>
            <a:r>
              <a:rPr lang="en-US" altLang="ko-KR" sz="1400" dirty="0"/>
              <a:t>Request</a:t>
            </a:r>
            <a:br>
              <a:rPr lang="en-US" altLang="ko-KR" sz="1400" dirty="0"/>
            </a:br>
            <a:r>
              <a:rPr lang="en-US" altLang="ko-KR" sz="1400" dirty="0"/>
              <a:t>(eye position x, y, z)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91FD45-2C99-444F-9906-89DA1B4EF4FE}"/>
              </a:ext>
            </a:extLst>
          </p:cNvPr>
          <p:cNvSpPr txBox="1"/>
          <p:nvPr/>
        </p:nvSpPr>
        <p:spPr>
          <a:xfrm>
            <a:off x="6228805" y="4617313"/>
            <a:ext cx="2088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API Response</a:t>
            </a:r>
          </a:p>
          <a:p>
            <a:pPr algn="ctr"/>
            <a:r>
              <a:rPr lang="en-US" altLang="ko-KR" sz="1400" dirty="0"/>
              <a:t>(Stress, focus response)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D9E61-9751-4542-B246-DEBAAA7A5EF0}"/>
              </a:ext>
            </a:extLst>
          </p:cNvPr>
          <p:cNvSpPr txBox="1"/>
          <p:nvPr/>
        </p:nvSpPr>
        <p:spPr>
          <a:xfrm>
            <a:off x="8317710" y="3989508"/>
            <a:ext cx="233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집중도 계산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스트레스 계산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F2AB476-5B48-4BBB-9DBD-2D0336365DF0}"/>
              </a:ext>
            </a:extLst>
          </p:cNvPr>
          <p:cNvCxnSpPr>
            <a:cxnSpLocks/>
          </p:cNvCxnSpPr>
          <p:nvPr/>
        </p:nvCxnSpPr>
        <p:spPr>
          <a:xfrm>
            <a:off x="3362036" y="3798144"/>
            <a:ext cx="286327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F17FB8B-1163-40E1-AD75-A16A715D5904}"/>
              </a:ext>
            </a:extLst>
          </p:cNvPr>
          <p:cNvCxnSpPr/>
          <p:nvPr/>
        </p:nvCxnSpPr>
        <p:spPr>
          <a:xfrm flipH="1">
            <a:off x="1230790" y="3428695"/>
            <a:ext cx="19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49A24F6-54E9-4A90-AA80-7E1F1CACE425}"/>
              </a:ext>
            </a:extLst>
          </p:cNvPr>
          <p:cNvCxnSpPr>
            <a:cxnSpLocks/>
          </p:cNvCxnSpPr>
          <p:nvPr/>
        </p:nvCxnSpPr>
        <p:spPr>
          <a:xfrm>
            <a:off x="1230790" y="4597955"/>
            <a:ext cx="1983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56281C7-D177-4AD7-AFD4-C8BEC63FAA4F}"/>
              </a:ext>
            </a:extLst>
          </p:cNvPr>
          <p:cNvSpPr txBox="1"/>
          <p:nvPr/>
        </p:nvSpPr>
        <p:spPr>
          <a:xfrm>
            <a:off x="3401282" y="4237523"/>
            <a:ext cx="26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Tx/>
              <a:buChar char="-"/>
            </a:pPr>
            <a:r>
              <a:rPr lang="ko-KR" altLang="en-US" sz="1200" dirty="0"/>
              <a:t>집중도</a:t>
            </a:r>
            <a:r>
              <a:rPr lang="en-US" altLang="ko-KR" sz="1200" dirty="0"/>
              <a:t>, </a:t>
            </a:r>
            <a:r>
              <a:rPr lang="ko-KR" altLang="en-US" sz="1200" dirty="0"/>
              <a:t>스트레스 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/>
              <a:t>서버로 좌표 전달</a:t>
            </a:r>
            <a:r>
              <a:rPr lang="en-US" altLang="ko-KR" sz="1200" dirty="0"/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80EE87-F00B-4116-A370-EE045CC7EB6C}"/>
              </a:ext>
            </a:extLst>
          </p:cNvPr>
          <p:cNvSpPr txBox="1"/>
          <p:nvPr/>
        </p:nvSpPr>
        <p:spPr>
          <a:xfrm>
            <a:off x="3387126" y="3940766"/>
            <a:ext cx="2595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6" indent="-171446">
              <a:buFontTx/>
              <a:buChar char="-"/>
            </a:pPr>
            <a:r>
              <a:rPr lang="ko-KR" altLang="en-US" sz="1200" dirty="0"/>
              <a:t>영상처리</a:t>
            </a:r>
            <a:r>
              <a:rPr lang="en-US" altLang="ko-KR" sz="1200" dirty="0"/>
              <a:t>(JS) : </a:t>
            </a:r>
            <a:r>
              <a:rPr lang="ko-KR" altLang="en-US" sz="1200" dirty="0"/>
              <a:t>영상 좌표 구한다</a:t>
            </a:r>
            <a:r>
              <a:rPr lang="en-US" altLang="ko-KR" sz="1200" dirty="0"/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2D9A0F-4743-4615-BC50-B22A45598F41}"/>
              </a:ext>
            </a:extLst>
          </p:cNvPr>
          <p:cNvSpPr txBox="1"/>
          <p:nvPr/>
        </p:nvSpPr>
        <p:spPr>
          <a:xfrm>
            <a:off x="1551709" y="308503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01AA9C-F323-4C4F-8707-FBC60FBF6C15}"/>
              </a:ext>
            </a:extLst>
          </p:cNvPr>
          <p:cNvSpPr txBox="1"/>
          <p:nvPr/>
        </p:nvSpPr>
        <p:spPr>
          <a:xfrm>
            <a:off x="1551709" y="423752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141770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9003" y="578134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3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90" y="578132"/>
            <a:ext cx="44659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-G API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7"/>
            <a:ext cx="4659" cy="537519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471" y="6239814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9342D5-014A-42F6-9B22-DDDC6FF0B536}"/>
              </a:ext>
            </a:extLst>
          </p:cNvPr>
          <p:cNvSpPr txBox="1"/>
          <p:nvPr/>
        </p:nvSpPr>
        <p:spPr>
          <a:xfrm>
            <a:off x="415773" y="1661688"/>
            <a:ext cx="774917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웹페이지</a:t>
            </a:r>
            <a:r>
              <a:rPr lang="en-US" altLang="ko-KR" dirty="0"/>
              <a:t>(API</a:t>
            </a:r>
            <a:r>
              <a:rPr lang="ko-KR" altLang="en-US" dirty="0"/>
              <a:t>로 요청하도록 함</a:t>
            </a:r>
            <a:r>
              <a:rPr lang="en-US" altLang="ko-KR" dirty="0"/>
              <a:t>.)</a:t>
            </a:r>
            <a:br>
              <a:rPr lang="en-US" altLang="ko-KR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회원 관리</a:t>
            </a:r>
            <a:r>
              <a:rPr lang="en-US" altLang="ko-KR" sz="1600" dirty="0"/>
              <a:t>(</a:t>
            </a:r>
            <a:r>
              <a:rPr lang="ko-KR" altLang="en-US" sz="1600" dirty="0"/>
              <a:t>로그인</a:t>
            </a:r>
            <a:r>
              <a:rPr lang="en-US" altLang="ko-KR" sz="1600" dirty="0"/>
              <a:t>, </a:t>
            </a:r>
            <a:r>
              <a:rPr lang="ko-KR" altLang="en-US" sz="1600" dirty="0"/>
              <a:t>회원가입</a:t>
            </a:r>
            <a:r>
              <a:rPr lang="en-US" altLang="ko-KR" sz="1600" dirty="0"/>
              <a:t>, </a:t>
            </a:r>
            <a:r>
              <a:rPr lang="ko-KR" altLang="en-US" sz="1600" dirty="0"/>
              <a:t>아이디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 찾기</a:t>
            </a:r>
            <a:r>
              <a:rPr lang="en-US" altLang="ko-KR" sz="1600" dirty="0"/>
              <a:t>, </a:t>
            </a:r>
            <a:r>
              <a:rPr lang="ko-KR" altLang="en-US" sz="1600" dirty="0"/>
              <a:t>최고 관리자</a:t>
            </a:r>
            <a:r>
              <a:rPr lang="en-US" altLang="ko-KR" sz="1600" dirty="0"/>
              <a:t>, </a:t>
            </a:r>
            <a:r>
              <a:rPr lang="ko-KR" altLang="en-US" sz="1600" dirty="0"/>
              <a:t>중간 관리자</a:t>
            </a:r>
            <a:r>
              <a:rPr lang="en-US" altLang="ko-KR" sz="1600" dirty="0"/>
              <a:t>)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5C7D1A8-7E42-4A6D-9274-1562AFDC3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" y="2366996"/>
            <a:ext cx="3520452" cy="17133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07DB573-D3F5-4103-A80D-8A9A16AB8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530" y="2363525"/>
            <a:ext cx="3520451" cy="1718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8EFFF09-0E74-4E24-BCF1-47273BFA4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332" y="2380952"/>
            <a:ext cx="3520452" cy="1684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307F59-2D67-40F3-BEF0-BB1CEBD51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28" y="4580759"/>
            <a:ext cx="3520452" cy="1713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3638F43-D393-4320-8727-632644AAE8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396"/>
          <a:stretch/>
        </p:blipFill>
        <p:spPr>
          <a:xfrm>
            <a:off x="3936531" y="4580759"/>
            <a:ext cx="3520451" cy="1703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524AF63-1591-4C3A-959C-552C64B301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8333" y="4580760"/>
            <a:ext cx="3520451" cy="1718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82DB476-E855-4DAE-824E-57D74A762F8D}"/>
              </a:ext>
            </a:extLst>
          </p:cNvPr>
          <p:cNvSpPr txBox="1"/>
          <p:nvPr/>
        </p:nvSpPr>
        <p:spPr>
          <a:xfrm>
            <a:off x="1230790" y="4170099"/>
            <a:ext cx="985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8C49A9-A767-4654-B9CD-76AB71B77BBB}"/>
              </a:ext>
            </a:extLst>
          </p:cNvPr>
          <p:cNvSpPr txBox="1"/>
          <p:nvPr/>
        </p:nvSpPr>
        <p:spPr>
          <a:xfrm>
            <a:off x="5124616" y="4170099"/>
            <a:ext cx="985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join.html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1731C4-F870-4A55-BBC7-4A58962CFD9E}"/>
              </a:ext>
            </a:extLst>
          </p:cNvPr>
          <p:cNvSpPr txBox="1"/>
          <p:nvPr/>
        </p:nvSpPr>
        <p:spPr>
          <a:xfrm>
            <a:off x="8955589" y="4170099"/>
            <a:ext cx="985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admin.html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6B79F7-D069-4F27-AE5E-B53A834BB704}"/>
              </a:ext>
            </a:extLst>
          </p:cNvPr>
          <p:cNvSpPr txBox="1"/>
          <p:nvPr/>
        </p:nvSpPr>
        <p:spPr>
          <a:xfrm>
            <a:off x="1230790" y="6332347"/>
            <a:ext cx="985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findID.html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F7E31E-4E5F-4389-BDAC-0204FDC7FF08}"/>
              </a:ext>
            </a:extLst>
          </p:cNvPr>
          <p:cNvSpPr txBox="1"/>
          <p:nvPr/>
        </p:nvSpPr>
        <p:spPr>
          <a:xfrm>
            <a:off x="5124616" y="6332347"/>
            <a:ext cx="107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findPW.html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1A322C-F395-4A39-B218-4E04A018775C}"/>
              </a:ext>
            </a:extLst>
          </p:cNvPr>
          <p:cNvSpPr txBox="1"/>
          <p:nvPr/>
        </p:nvSpPr>
        <p:spPr>
          <a:xfrm>
            <a:off x="8912065" y="6332347"/>
            <a:ext cx="107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main.html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798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72768</TotalTime>
  <Words>520</Words>
  <Application>Microsoft Office PowerPoint</Application>
  <PresentationFormat>와이드스크린</PresentationFormat>
  <Paragraphs>139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한수원 한울림OTF</vt:lpstr>
      <vt:lpstr>한수원 한돋움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SD_loacl</dc:creator>
  <cp:lastModifiedBy>류 경준</cp:lastModifiedBy>
  <cp:revision>478</cp:revision>
  <dcterms:created xsi:type="dcterms:W3CDTF">2018-12-01T01:21:28Z</dcterms:created>
  <dcterms:modified xsi:type="dcterms:W3CDTF">2021-10-27T01:33:44Z</dcterms:modified>
</cp:coreProperties>
</file>