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0B608-9B84-45A3-8290-FE02CB0A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FD166-800A-4FEB-85CB-05A4DECC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A7429-846F-4810-8126-F0E22A0A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7933A-CD41-4B24-B099-6A0AC06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E5A50-D58E-4974-9DF2-2D622B2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13AAF-A0A6-439A-A3C7-887B3C8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A31C4-6591-4785-B4C1-AF72A5C6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CEAF0-321E-4860-87CE-6F09467B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55AD3-D82F-42D7-A75D-4C6D86EF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F67C3-9B3E-4C91-8BA9-8ABE3255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051F-7511-4C62-988B-8FEF4131C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9B851-E62F-4FB2-AEF3-17ACAC9C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8E4F2-7FC6-4DFA-BC86-18E90AB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2305-F248-4954-8528-48109262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C2FE1-9845-43D8-878B-FF66075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C52C-0D08-4EFA-9797-A45DB46C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246A6-AA98-48CF-8779-07BC5968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299C-6063-4CE3-8B64-6F45D89A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89658-F636-4804-93A8-B4D3F394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560B2-FDFA-4CD0-ACF8-9AE60AFE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6C68-A2FE-4F41-A6BA-9704FA35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8BFFF-D420-4C5B-9D83-140F3521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916E5-E2AA-4835-9A21-84A79EA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A5A90-8FBA-4739-8706-B6A5853C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F842E-112E-4333-8354-F14458A6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6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89340-E0E5-43F2-B10F-08186AC6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2D3AF-E75F-4FC4-9431-1688A8EFD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3F508-A164-46CC-BF1C-CE5B22B7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9A389-9142-442D-8FC7-BF8E46B3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B7681-82BE-462D-8DDB-46B51D71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383A1-D2E9-41A4-AA5B-FE61A69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02A9C-48E6-4C98-B913-761DD35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25971-B0B4-492C-A5F7-0CB7B6D1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9C30D-899B-4FC2-B98D-18F4A9CEE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A380A1-EA9B-4B3A-BE00-B49D553F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B58EB-34CE-45D2-95B2-4002AFA4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DC3B9D-56DF-4AF5-9ED6-DF989AC2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85E7E-8CF6-4A26-92DF-5DA7F269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D3B53-ADF0-4126-9432-7DFD18B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8E1-7C7C-4BEC-B695-6831FC7D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1E032-C45A-4360-AB41-838C6C17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C89C9-CF24-4C56-AB87-4EAE92BF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DA67B1-F222-4FED-8EDE-00416FF0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9B2C8-D22A-48FA-895D-360622E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08D640-306C-4BF0-B5D4-0099A6D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6E59E-F59A-47E1-9CBB-D068E8AC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3A21-4521-4926-9837-E1B04C0A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9A724-6163-4B15-9588-0C68A459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59487-D043-41A4-AD4E-13B69A12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A88B-FC42-4F68-85B3-73CE80E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3146C-0567-44EC-8B7D-0E915952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74127-B440-43FF-88FD-5C4CEA3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009B-E541-4649-8FCC-023B1E17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C3E92-6C36-4467-8D5A-4BE15D5F8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B7C76-800A-43DD-8D66-B9BBF5DF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D5381-3024-4352-8C26-ABB2183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CF669-CEAB-404F-9868-BCA1D0B1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37D7A-85B0-444D-BD89-C1EFE0C8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F57D1-63B8-45CC-ADDC-7FB3BD65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87744-1440-454F-98C8-F6153220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B45D-53DC-41C6-8994-AD0D9CC2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0CF6-99F4-4206-B254-1A9F3000C14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083C8-CFD8-463F-B447-CB1BCF02D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4432C-6ED6-4DA8-B99C-BFC20446A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56FF-FC4F-4B65-967D-4411E38A1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F43D4-DC4A-42CE-89A3-B11A4F6D845C}"/>
              </a:ext>
            </a:extLst>
          </p:cNvPr>
          <p:cNvSpPr txBox="1"/>
          <p:nvPr/>
        </p:nvSpPr>
        <p:spPr>
          <a:xfrm>
            <a:off x="619445" y="1288368"/>
            <a:ext cx="52588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/>
              <a:t>요약</a:t>
            </a:r>
            <a:endParaRPr lang="en-US" altLang="ko-KR" b="1" u="sng" dirty="0"/>
          </a:p>
          <a:p>
            <a:endParaRPr lang="en-US" altLang="ko-KR" sz="2000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개발 환경</a:t>
            </a:r>
            <a:endParaRPr lang="en-US" altLang="ko-KR" b="1" dirty="0"/>
          </a:p>
          <a:p>
            <a:r>
              <a:rPr lang="en-US" altLang="ko-KR" dirty="0"/>
              <a:t>		Unity</a:t>
            </a:r>
          </a:p>
          <a:p>
            <a:endParaRPr lang="en-US" altLang="ko-KR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장르</a:t>
            </a:r>
            <a:endParaRPr lang="en-US" altLang="ko-KR" b="1" dirty="0"/>
          </a:p>
          <a:p>
            <a:r>
              <a:rPr lang="en-US" altLang="ko-KR" dirty="0"/>
              <a:t>		</a:t>
            </a:r>
            <a:r>
              <a:rPr lang="ko-KR" altLang="en-US" dirty="0"/>
              <a:t>전략형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플랫폼</a:t>
            </a:r>
            <a:endParaRPr lang="en-US" altLang="ko-KR" b="1" dirty="0"/>
          </a:p>
          <a:p>
            <a:r>
              <a:rPr lang="en-US" altLang="ko-KR" dirty="0"/>
              <a:t>		Mobile</a:t>
            </a:r>
          </a:p>
          <a:p>
            <a:endParaRPr lang="en-US" altLang="ko-KR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기획 의도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ko-KR" altLang="en-US" dirty="0"/>
              <a:t>게임을 통한 한국 지리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8DAB1FE-E8A8-410B-946C-CF3C8C81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013" y="1676605"/>
            <a:ext cx="2595198" cy="3504789"/>
          </a:xfrm>
          <a:prstGeom prst="rect">
            <a:avLst/>
          </a:prstGeom>
        </p:spPr>
      </p:pic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23D7777-EB49-4128-8D5D-679D6C18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5293"/>
            <a:ext cx="2730235" cy="32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1D8E1D-D11B-4166-B615-ACDD8087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18" y="599906"/>
            <a:ext cx="4039874" cy="2087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BFFB6-6D02-4B3D-B4CB-0520171E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98" y="91495"/>
            <a:ext cx="2374232" cy="3997828"/>
          </a:xfrm>
          <a:prstGeom prst="rect">
            <a:avLst/>
          </a:prstGeom>
        </p:spPr>
      </p:pic>
      <p:pic>
        <p:nvPicPr>
          <p:cNvPr id="12" name="그림 11" descr="전자기기, 디스플레이, 텔레비전, 모니터이(가) 표시된 사진&#10;&#10;자동 생성된 설명">
            <a:extLst>
              <a:ext uri="{FF2B5EF4-FFF2-40B4-BE49-F238E27FC236}">
                <a16:creationId xmlns:a16="http://schemas.microsoft.com/office/drawing/2014/main" id="{BE3AF48B-CABB-4A44-A2B9-6FFED6868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6" y="3429000"/>
            <a:ext cx="2852294" cy="3035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6" y="327190"/>
            <a:ext cx="352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기존 게임 분석</a:t>
            </a:r>
            <a:r>
              <a:rPr lang="en-US" altLang="ko-KR" sz="2800" b="1" dirty="0"/>
              <a:t>(2D)</a:t>
            </a:r>
            <a:endParaRPr lang="ko-KR" altLang="en-US" sz="2800" b="1" dirty="0"/>
          </a:p>
        </p:txBody>
      </p:sp>
      <p:pic>
        <p:nvPicPr>
          <p:cNvPr id="15" name="그림 14" descr="잔디, 다채로운, 많은, 조류이(가) 표시된 사진&#10;&#10;자동 생성된 설명">
            <a:extLst>
              <a:ext uri="{FF2B5EF4-FFF2-40B4-BE49-F238E27FC236}">
                <a16:creationId xmlns:a16="http://schemas.microsoft.com/office/drawing/2014/main" id="{C1BB3DCE-46E8-42E7-B766-E7A86CD0B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60" y="3415802"/>
            <a:ext cx="4039874" cy="30485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A79841-544C-413D-B7E1-9E0831A20F84}"/>
              </a:ext>
            </a:extLst>
          </p:cNvPr>
          <p:cNvSpPr txBox="1"/>
          <p:nvPr/>
        </p:nvSpPr>
        <p:spPr>
          <a:xfrm>
            <a:off x="451989" y="1007496"/>
            <a:ext cx="5022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Archipelago</a:t>
            </a:r>
          </a:p>
          <a:p>
            <a:endParaRPr lang="en-US" altLang="ko-KR" u="sng" dirty="0"/>
          </a:p>
          <a:p>
            <a:r>
              <a:rPr lang="en-US" altLang="ko-KR" dirty="0"/>
              <a:t>	</a:t>
            </a:r>
            <a:r>
              <a:rPr lang="ko-KR" altLang="en-US" dirty="0"/>
              <a:t>전략형 땅따먹기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1(</a:t>
            </a:r>
            <a:r>
              <a:rPr lang="ko-KR" altLang="en-US" dirty="0"/>
              <a:t>사용자</a:t>
            </a:r>
            <a:r>
              <a:rPr lang="en-US" altLang="ko-KR" dirty="0"/>
              <a:t>) : 3(</a:t>
            </a:r>
            <a:r>
              <a:rPr lang="ko-KR" altLang="en-US" dirty="0"/>
              <a:t>컴퓨터</a:t>
            </a:r>
            <a:r>
              <a:rPr lang="en-US" altLang="ko-KR" dirty="0"/>
              <a:t>) </a:t>
            </a:r>
            <a:r>
              <a:rPr lang="ko-KR" altLang="en-US" dirty="0"/>
              <a:t>대전이 가능하다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74221E-AF7F-4CB9-BF0E-7E7A7C0A1521}"/>
              </a:ext>
            </a:extLst>
          </p:cNvPr>
          <p:cNvSpPr txBox="1"/>
          <p:nvPr/>
        </p:nvSpPr>
        <p:spPr>
          <a:xfrm>
            <a:off x="7657937" y="4478426"/>
            <a:ext cx="4245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대륙의 정복자</a:t>
            </a:r>
            <a:endParaRPr lang="en-US" altLang="ko-KR" b="1" dirty="0"/>
          </a:p>
          <a:p>
            <a:endParaRPr lang="en-US" altLang="ko-KR" u="sng" dirty="0"/>
          </a:p>
          <a:p>
            <a:r>
              <a:rPr lang="en-US" altLang="ko-KR" dirty="0"/>
              <a:t>	</a:t>
            </a:r>
            <a:r>
              <a:rPr lang="ko-KR" altLang="en-US" dirty="0"/>
              <a:t>전략형 땅따먹기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다양한 </a:t>
            </a:r>
            <a:r>
              <a:rPr lang="ko-KR" altLang="en-US" dirty="0" err="1"/>
              <a:t>맵이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Character Design</a:t>
            </a:r>
            <a:r>
              <a:rPr lang="en-US" altLang="ko-KR" sz="2400" dirty="0"/>
              <a:t> – Face</a:t>
            </a:r>
          </a:p>
        </p:txBody>
      </p:sp>
      <p:pic>
        <p:nvPicPr>
          <p:cNvPr id="5" name="그림 4" descr="실내, 검은색, 보는, 전면이(가) 표시된 사진&#10;&#10;자동 생성된 설명">
            <a:extLst>
              <a:ext uri="{FF2B5EF4-FFF2-40B4-BE49-F238E27FC236}">
                <a16:creationId xmlns:a16="http://schemas.microsoft.com/office/drawing/2014/main" id="{602C638F-714F-45E4-888F-661893BBF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2" y="1958772"/>
            <a:ext cx="3235005" cy="4572038"/>
          </a:xfrm>
          <a:prstGeom prst="rect">
            <a:avLst/>
          </a:prstGeom>
        </p:spPr>
      </p:pic>
      <p:pic>
        <p:nvPicPr>
          <p:cNvPr id="8" name="그림 7" descr="실내, 검은색, 사람, 하얀색이(가) 표시된 사진&#10;&#10;자동 생성된 설명">
            <a:extLst>
              <a:ext uri="{FF2B5EF4-FFF2-40B4-BE49-F238E27FC236}">
                <a16:creationId xmlns:a16="http://schemas.microsoft.com/office/drawing/2014/main" id="{97A69702-4F53-4957-B1C3-12C3AEB8E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11" y="1958772"/>
            <a:ext cx="2725778" cy="4572038"/>
          </a:xfrm>
          <a:prstGeom prst="rect">
            <a:avLst/>
          </a:prstGeom>
        </p:spPr>
      </p:pic>
      <p:pic>
        <p:nvPicPr>
          <p:cNvPr id="10" name="그림 9" descr="실내, 사람, 검은색, 보는이(가) 표시된 사진&#10;&#10;자동 생성된 설명">
            <a:extLst>
              <a:ext uri="{FF2B5EF4-FFF2-40B4-BE49-F238E27FC236}">
                <a16:creationId xmlns:a16="http://schemas.microsoft.com/office/drawing/2014/main" id="{C7BEBB40-1E05-484C-A6F3-1E9957F8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39" y="1958769"/>
            <a:ext cx="2560944" cy="45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2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Character Design</a:t>
            </a:r>
            <a:r>
              <a:rPr lang="en-US" altLang="ko-KR" sz="2400" dirty="0"/>
              <a:t> – </a:t>
            </a:r>
            <a:r>
              <a:rPr lang="en-US" altLang="ko-KR" sz="2400" dirty="0" err="1"/>
              <a:t>Body&amp;Cloth</a:t>
            </a:r>
            <a:endParaRPr lang="en-US" altLang="ko-KR" sz="2400" dirty="0"/>
          </a:p>
        </p:txBody>
      </p:sp>
      <p:pic>
        <p:nvPicPr>
          <p:cNvPr id="3" name="그림 2" descr="여자, 실외, 스포츠, 서있는이(가) 표시된 사진&#10;&#10;자동 생성된 설명">
            <a:extLst>
              <a:ext uri="{FF2B5EF4-FFF2-40B4-BE49-F238E27FC236}">
                <a16:creationId xmlns:a16="http://schemas.microsoft.com/office/drawing/2014/main" id="{B71B1340-4B29-42DD-B76C-C387F7F8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4" y="1650629"/>
            <a:ext cx="4571296" cy="465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Map Design</a:t>
            </a:r>
            <a:endParaRPr lang="en-US" altLang="ko-KR" sz="2400" dirty="0"/>
          </a:p>
        </p:txBody>
      </p:sp>
      <p:pic>
        <p:nvPicPr>
          <p:cNvPr id="6" name="그림 5" descr="실내, 케이크, 테이블, 사진이(가) 표시된 사진&#10;&#10;자동 생성된 설명">
            <a:extLst>
              <a:ext uri="{FF2B5EF4-FFF2-40B4-BE49-F238E27FC236}">
                <a16:creationId xmlns:a16="http://schemas.microsoft.com/office/drawing/2014/main" id="{CCFE562C-E9BF-437C-82D1-90E3CA47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3" y="2151316"/>
            <a:ext cx="4748463" cy="3561347"/>
          </a:xfrm>
          <a:prstGeom prst="rect">
            <a:avLst/>
          </a:prstGeom>
        </p:spPr>
      </p:pic>
      <p:pic>
        <p:nvPicPr>
          <p:cNvPr id="8" name="그림 7" descr="음식, 테이블이(가) 표시된 사진&#10;&#10;자동 생성된 설명">
            <a:extLst>
              <a:ext uri="{FF2B5EF4-FFF2-40B4-BE49-F238E27FC236}">
                <a16:creationId xmlns:a16="http://schemas.microsoft.com/office/drawing/2014/main" id="{A2357A6A-3AFE-4AF3-BD34-F55893D8F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9" y="2151316"/>
            <a:ext cx="4748463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Game Design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45992-4A4C-417F-93C3-93ED743D13F9}"/>
              </a:ext>
            </a:extLst>
          </p:cNvPr>
          <p:cNvSpPr txBox="1"/>
          <p:nvPr/>
        </p:nvSpPr>
        <p:spPr>
          <a:xfrm>
            <a:off x="786063" y="1909011"/>
            <a:ext cx="10475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Rule</a:t>
            </a:r>
          </a:p>
          <a:p>
            <a:r>
              <a:rPr lang="en-US" altLang="ko-KR" dirty="0"/>
              <a:t>	</a:t>
            </a:r>
            <a:r>
              <a:rPr lang="en-US" altLang="ko-KR" sz="2200" dirty="0"/>
              <a:t>1. </a:t>
            </a:r>
            <a:r>
              <a:rPr lang="ko-KR" altLang="en-US" sz="2200" dirty="0"/>
              <a:t>랜덤으로 내 지역 한 곳에서 시작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	2. </a:t>
            </a:r>
            <a:r>
              <a:rPr lang="ko-KR" altLang="en-US" sz="2200" dirty="0"/>
              <a:t>내 지역 클릭 </a:t>
            </a:r>
            <a:r>
              <a:rPr lang="en-US" altLang="ko-KR" sz="2200" dirty="0"/>
              <a:t>–&gt; </a:t>
            </a:r>
            <a:r>
              <a:rPr lang="ko-KR" altLang="en-US" sz="2200" dirty="0"/>
              <a:t>다른 지역 클릭</a:t>
            </a:r>
            <a:r>
              <a:rPr lang="en-US" altLang="ko-KR" sz="2200" dirty="0"/>
              <a:t>(</a:t>
            </a:r>
            <a:r>
              <a:rPr lang="ko-KR" altLang="en-US" sz="2200" dirty="0"/>
              <a:t>상대방 지역</a:t>
            </a:r>
            <a:r>
              <a:rPr lang="en-US" altLang="ko-KR" sz="2200" dirty="0"/>
              <a:t>, </a:t>
            </a:r>
            <a:r>
              <a:rPr lang="ko-KR" altLang="en-US" sz="2200" dirty="0"/>
              <a:t>비어 있는 지역</a:t>
            </a:r>
            <a:r>
              <a:rPr lang="en-US" altLang="ko-KR" sz="2200" dirty="0"/>
              <a:t>, </a:t>
            </a:r>
            <a:r>
              <a:rPr lang="ko-KR" altLang="en-US" sz="2200" dirty="0"/>
              <a:t>내 지역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				- </a:t>
            </a:r>
            <a:r>
              <a:rPr lang="ko-KR" altLang="en-US" sz="2200" dirty="0"/>
              <a:t>상대방 지역 </a:t>
            </a:r>
            <a:r>
              <a:rPr lang="en-US" altLang="ko-KR" sz="2200" dirty="0"/>
              <a:t>: </a:t>
            </a:r>
            <a:r>
              <a:rPr lang="ko-KR" altLang="en-US" sz="2200" dirty="0"/>
              <a:t>상대방 지역 인구수 </a:t>
            </a:r>
            <a:r>
              <a:rPr lang="en-US" altLang="ko-KR" sz="2200" dirty="0"/>
              <a:t>– </a:t>
            </a:r>
            <a:r>
              <a:rPr lang="ko-KR" altLang="en-US" sz="2200" dirty="0"/>
              <a:t>보낸 인구수</a:t>
            </a:r>
            <a:endParaRPr lang="en-US" altLang="ko-KR" sz="2200" dirty="0"/>
          </a:p>
          <a:p>
            <a:r>
              <a:rPr lang="en-US" altLang="ko-KR" sz="2200" dirty="0"/>
              <a:t>				- </a:t>
            </a:r>
            <a:r>
              <a:rPr lang="ko-KR" altLang="en-US" sz="2200" dirty="0"/>
              <a:t>비어 있는 지역 </a:t>
            </a:r>
            <a:r>
              <a:rPr lang="en-US" altLang="ko-KR" sz="2200" dirty="0"/>
              <a:t>: Default</a:t>
            </a:r>
            <a:r>
              <a:rPr lang="ko-KR" altLang="en-US" sz="2200" dirty="0"/>
              <a:t>수 </a:t>
            </a:r>
            <a:r>
              <a:rPr lang="en-US" altLang="ko-KR" sz="2200" dirty="0"/>
              <a:t>– </a:t>
            </a:r>
            <a:r>
              <a:rPr lang="ko-KR" altLang="en-US" sz="2200" dirty="0"/>
              <a:t>보낸 인구 수</a:t>
            </a:r>
            <a:endParaRPr lang="en-US" altLang="ko-KR" sz="2200" dirty="0"/>
          </a:p>
          <a:p>
            <a:r>
              <a:rPr lang="en-US" altLang="ko-KR" sz="2200" dirty="0"/>
              <a:t>		  		- </a:t>
            </a:r>
            <a:r>
              <a:rPr lang="ko-KR" altLang="en-US" sz="2200" dirty="0"/>
              <a:t>내 지역 </a:t>
            </a:r>
            <a:r>
              <a:rPr lang="en-US" altLang="ko-KR" sz="2200" dirty="0"/>
              <a:t>: </a:t>
            </a:r>
            <a:r>
              <a:rPr lang="ko-KR" altLang="en-US" sz="2200" dirty="0"/>
              <a:t>내 지역 인구수 </a:t>
            </a:r>
            <a:r>
              <a:rPr lang="en-US" altLang="ko-KR" sz="2200" dirty="0"/>
              <a:t>+ </a:t>
            </a:r>
            <a:r>
              <a:rPr lang="ko-KR" altLang="en-US" sz="2200" dirty="0"/>
              <a:t>보낸 인구 수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	3. </a:t>
            </a:r>
            <a:r>
              <a:rPr lang="ko-KR" altLang="en-US" sz="2200" dirty="0"/>
              <a:t>모든 지역 </a:t>
            </a:r>
            <a:r>
              <a:rPr lang="en-US" altLang="ko-KR" sz="2200" dirty="0"/>
              <a:t>or </a:t>
            </a:r>
            <a:r>
              <a:rPr lang="ko-KR" altLang="en-US" sz="2200" dirty="0"/>
              <a:t>특정 지역을 가지면 승리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Point</a:t>
            </a:r>
          </a:p>
          <a:p>
            <a:r>
              <a:rPr lang="en-US" altLang="ko-KR" sz="2400" dirty="0"/>
              <a:t>	</a:t>
            </a:r>
            <a:r>
              <a:rPr lang="ko-KR" altLang="en-US" sz="2200" dirty="0"/>
              <a:t>지역마다 인구 증가하는 비율이 다르다</a:t>
            </a:r>
            <a:r>
              <a:rPr lang="en-US" altLang="ko-KR" sz="2200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30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Game Process</a:t>
            </a:r>
            <a:endParaRPr lang="en-US" altLang="ko-KR" sz="2400" dirty="0"/>
          </a:p>
        </p:txBody>
      </p:sp>
      <p:pic>
        <p:nvPicPr>
          <p:cNvPr id="4" name="그림 3" descr="케이크, 테이블, 노란색, 생일이(가) 표시된 사진&#10;&#10;자동 생성된 설명">
            <a:extLst>
              <a:ext uri="{FF2B5EF4-FFF2-40B4-BE49-F238E27FC236}">
                <a16:creationId xmlns:a16="http://schemas.microsoft.com/office/drawing/2014/main" id="{C03299D8-9E02-4964-863F-71FCF1A0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3" y="2328034"/>
            <a:ext cx="4793732" cy="2578042"/>
          </a:xfrm>
          <a:prstGeom prst="rect">
            <a:avLst/>
          </a:prstGeom>
        </p:spPr>
      </p:pic>
      <p:pic>
        <p:nvPicPr>
          <p:cNvPr id="6" name="그림 5" descr="표지판이(가) 표시된 사진&#10;&#10;자동 생성된 설명">
            <a:extLst>
              <a:ext uri="{FF2B5EF4-FFF2-40B4-BE49-F238E27FC236}">
                <a16:creationId xmlns:a16="http://schemas.microsoft.com/office/drawing/2014/main" id="{1A7986BA-387D-4D03-8FFC-C20A12C8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7" y="2328034"/>
            <a:ext cx="4793732" cy="258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CA16B-1A00-49E7-BEC8-127B3A97986E}"/>
              </a:ext>
            </a:extLst>
          </p:cNvPr>
          <p:cNvSpPr txBox="1"/>
          <p:nvPr/>
        </p:nvSpPr>
        <p:spPr>
          <a:xfrm>
            <a:off x="2252737" y="5309937"/>
            <a:ext cx="184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1. Game</a:t>
            </a:r>
            <a:r>
              <a:rPr lang="ko-KR" altLang="en-US" sz="2000" dirty="0"/>
              <a:t> </a:t>
            </a:r>
            <a:r>
              <a:rPr lang="en-US" altLang="ko-KR" sz="2000" dirty="0"/>
              <a:t>start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11D0B-17EE-4AD1-8C42-F7B5BF430D24}"/>
              </a:ext>
            </a:extLst>
          </p:cNvPr>
          <p:cNvSpPr txBox="1"/>
          <p:nvPr/>
        </p:nvSpPr>
        <p:spPr>
          <a:xfrm>
            <a:off x="7782190" y="5309937"/>
            <a:ext cx="24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Random area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711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Game Process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CA16B-1A00-49E7-BEC8-127B3A97986E}"/>
              </a:ext>
            </a:extLst>
          </p:cNvPr>
          <p:cNvSpPr txBox="1"/>
          <p:nvPr/>
        </p:nvSpPr>
        <p:spPr>
          <a:xfrm>
            <a:off x="1399670" y="5325979"/>
            <a:ext cx="265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3. UI control process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11D0B-17EE-4AD1-8C42-F7B5BF430D24}"/>
              </a:ext>
            </a:extLst>
          </p:cNvPr>
          <p:cNvSpPr txBox="1"/>
          <p:nvPr/>
        </p:nvSpPr>
        <p:spPr>
          <a:xfrm>
            <a:off x="7283705" y="5325979"/>
            <a:ext cx="24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4. UI control result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AB37AFA-6A24-4319-8CD1-C78EBFEC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88" y="1779270"/>
            <a:ext cx="6149340" cy="33147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4CE3BF6-23AF-426B-B4E4-AA634AAA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1" y="1816803"/>
            <a:ext cx="3921891" cy="3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D4BD7C-B787-4EE7-A0C4-704B7D1EDF3F}"/>
              </a:ext>
            </a:extLst>
          </p:cNvPr>
          <p:cNvSpPr txBox="1"/>
          <p:nvPr/>
        </p:nvSpPr>
        <p:spPr>
          <a:xfrm>
            <a:off x="288755" y="327190"/>
            <a:ext cx="768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서울에서 부산까지</a:t>
            </a:r>
            <a:r>
              <a:rPr lang="en-US" altLang="ko-KR" sz="2800" b="1" dirty="0"/>
              <a:t>(3D, Prototype)</a:t>
            </a:r>
            <a:r>
              <a:rPr lang="en-US" altLang="ko-KR" sz="2800" dirty="0"/>
              <a:t> </a:t>
            </a:r>
          </a:p>
          <a:p>
            <a:endParaRPr lang="en-US" altLang="ko-KR" sz="2800" u="sng" dirty="0"/>
          </a:p>
          <a:p>
            <a:r>
              <a:rPr lang="en-US" altLang="ko-KR" sz="2400" u="sng" dirty="0"/>
              <a:t>Game Process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CA16B-1A00-49E7-BEC8-127B3A97986E}"/>
              </a:ext>
            </a:extLst>
          </p:cNvPr>
          <p:cNvSpPr txBox="1"/>
          <p:nvPr/>
        </p:nvSpPr>
        <p:spPr>
          <a:xfrm>
            <a:off x="4423609" y="5325979"/>
            <a:ext cx="3344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 Win</a:t>
            </a:r>
          </a:p>
          <a:p>
            <a:pPr algn="ctr"/>
            <a:r>
              <a:rPr lang="en-US" altLang="ko-KR" dirty="0"/>
              <a:t>- Own special area</a:t>
            </a:r>
          </a:p>
          <a:p>
            <a:pPr algn="ctr"/>
            <a:r>
              <a:rPr lang="en-US" altLang="ko-KR" dirty="0"/>
              <a:t>- Own all area </a:t>
            </a:r>
            <a:endParaRPr lang="ko-KR" altLang="en-US" dirty="0"/>
          </a:p>
        </p:txBody>
      </p:sp>
      <p:pic>
        <p:nvPicPr>
          <p:cNvPr id="3" name="그림 2" descr="방이(가) 표시된 사진&#10;&#10;자동 생성된 설명">
            <a:extLst>
              <a:ext uri="{FF2B5EF4-FFF2-40B4-BE49-F238E27FC236}">
                <a16:creationId xmlns:a16="http://schemas.microsoft.com/office/drawing/2014/main" id="{D9BEBD8D-5FA5-4453-A9EF-1ED506AF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30" y="1838574"/>
            <a:ext cx="6149340" cy="3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성률</dc:creator>
  <cp:lastModifiedBy>최 성률</cp:lastModifiedBy>
  <cp:revision>14</cp:revision>
  <dcterms:created xsi:type="dcterms:W3CDTF">2019-12-14T15:40:21Z</dcterms:created>
  <dcterms:modified xsi:type="dcterms:W3CDTF">2019-12-14T18:14:19Z</dcterms:modified>
</cp:coreProperties>
</file>