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3" r:id="rId2"/>
    <p:sldId id="458" r:id="rId3"/>
    <p:sldId id="465" r:id="rId4"/>
    <p:sldId id="466" r:id="rId5"/>
    <p:sldId id="468" r:id="rId6"/>
    <p:sldId id="459" r:id="rId7"/>
    <p:sldId id="4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FF4"/>
    <a:srgbClr val="AAD6D1"/>
    <a:srgbClr val="F2F2F2"/>
    <a:srgbClr val="F2F6F9"/>
    <a:srgbClr val="FA4324"/>
    <a:srgbClr val="FFE56E"/>
    <a:srgbClr val="212934"/>
    <a:srgbClr val="FFD8D8"/>
    <a:srgbClr val="FF9F9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55" d="100"/>
          <a:sy n="55" d="100"/>
        </p:scale>
        <p:origin x="93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cxnSpLocks/>
            <a:stCxn id="37" idx="3"/>
            <a:endCxn id="36" idx="0"/>
          </p:cNvCxnSpPr>
          <p:nvPr/>
        </p:nvCxnSpPr>
        <p:spPr>
          <a:xfrm flipH="1">
            <a:off x="999666" y="1598394"/>
            <a:ext cx="10008645" cy="5170706"/>
          </a:xfrm>
          <a:prstGeom prst="bentConnector4">
            <a:avLst>
              <a:gd name="adj1" fmla="val -2284"/>
              <a:gd name="adj2" fmla="val 5543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712882" y="1036189"/>
            <a:ext cx="9295429" cy="112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기능성 게임</a:t>
            </a:r>
            <a:r>
              <a:rPr lang="en-US" altLang="ko-KR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이름 미정</a:t>
            </a:r>
            <a:endParaRPr lang="en-US" altLang="ko-KR" sz="3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 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31" y="676910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91289" y="4239377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A4324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▼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35120" y="4811376"/>
            <a:ext cx="176338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최성률</a:t>
            </a:r>
            <a:endParaRPr lang="en-US" altLang="ko-KR" sz="1400" b="1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소프트웨어학부</a:t>
            </a:r>
            <a:endParaRPr lang="en-US" altLang="ko-KR" sz="1400" b="1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B4541"/>
                </a:solidFill>
              </a:rPr>
              <a:t>20150283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8C42F9-C4C4-4E62-8279-864F606A2DC7}"/>
              </a:ext>
            </a:extLst>
          </p:cNvPr>
          <p:cNvGrpSpPr/>
          <p:nvPr/>
        </p:nvGrpSpPr>
        <p:grpSpPr>
          <a:xfrm>
            <a:off x="373443" y="4934884"/>
            <a:ext cx="1252444" cy="1252444"/>
            <a:chOff x="4090910" y="4612614"/>
            <a:chExt cx="1252444" cy="1252444"/>
          </a:xfrm>
        </p:grpSpPr>
        <p:sp>
          <p:nvSpPr>
            <p:cNvPr id="20" name="모서리가 둥근 직사각형 26">
              <a:extLst>
                <a:ext uri="{FF2B5EF4-FFF2-40B4-BE49-F238E27FC236}">
                  <a16:creationId xmlns:a16="http://schemas.microsoft.com/office/drawing/2014/main" id="{374D7D6E-EF88-489B-8523-87CFFF2D4364}"/>
                </a:ext>
              </a:extLst>
            </p:cNvPr>
            <p:cNvSpPr/>
            <p:nvPr/>
          </p:nvSpPr>
          <p:spPr>
            <a:xfrm rot="18900000">
              <a:off x="4090910" y="4612614"/>
              <a:ext cx="1252444" cy="1252444"/>
            </a:xfrm>
            <a:prstGeom prst="roundRect">
              <a:avLst/>
            </a:prstGeom>
            <a:solidFill>
              <a:srgbClr val="FA4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502D8E8-B9B2-4402-BAD5-4FD1C113106C}"/>
                </a:ext>
              </a:extLst>
            </p:cNvPr>
            <p:cNvSpPr/>
            <p:nvPr/>
          </p:nvSpPr>
          <p:spPr>
            <a:xfrm>
              <a:off x="4357063" y="5007619"/>
              <a:ext cx="720133" cy="373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cxnSpLocks/>
            <a:stCxn id="5" idx="2"/>
          </p:cNvCxnSpPr>
          <p:nvPr/>
        </p:nvCxnSpPr>
        <p:spPr>
          <a:xfrm rot="16200000" flipH="1">
            <a:off x="-2307949" y="3409215"/>
            <a:ext cx="6642965" cy="2334"/>
          </a:xfrm>
          <a:prstGeom prst="bentConnector3">
            <a:avLst>
              <a:gd name="adj1" fmla="val 4946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54C2C75-2087-4818-BA60-D98490A8EC53}"/>
              </a:ext>
            </a:extLst>
          </p:cNvPr>
          <p:cNvGrpSpPr/>
          <p:nvPr/>
        </p:nvGrpSpPr>
        <p:grpSpPr>
          <a:xfrm>
            <a:off x="520784" y="1870726"/>
            <a:ext cx="983158" cy="983158"/>
            <a:chOff x="10372353" y="4747256"/>
            <a:chExt cx="983158" cy="983158"/>
          </a:xfrm>
        </p:grpSpPr>
        <p:sp>
          <p:nvSpPr>
            <p:cNvPr id="42" name="모서리가 둥근 직사각형 28">
              <a:extLst>
                <a:ext uri="{FF2B5EF4-FFF2-40B4-BE49-F238E27FC236}">
                  <a16:creationId xmlns:a16="http://schemas.microsoft.com/office/drawing/2014/main" id="{771B8E94-9E92-48B8-AE8F-5F79E4A9B820}"/>
                </a:ext>
              </a:extLst>
            </p:cNvPr>
            <p:cNvSpPr/>
            <p:nvPr/>
          </p:nvSpPr>
          <p:spPr>
            <a:xfrm rot="18900000">
              <a:off x="10372353" y="4747256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AA6145A-2CFE-4B60-B453-F42DCB6D1930}"/>
                </a:ext>
              </a:extLst>
            </p:cNvPr>
            <p:cNvSpPr/>
            <p:nvPr/>
          </p:nvSpPr>
          <p:spPr>
            <a:xfrm>
              <a:off x="10501369" y="5056827"/>
              <a:ext cx="7377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Concept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6D27FF-13BE-4742-8244-3635802AD75F}"/>
              </a:ext>
            </a:extLst>
          </p:cNvPr>
          <p:cNvSpPr/>
          <p:nvPr/>
        </p:nvSpPr>
        <p:spPr>
          <a:xfrm>
            <a:off x="1014700" y="126135"/>
            <a:ext cx="3934883" cy="116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기능성 게임</a:t>
            </a:r>
            <a:r>
              <a:rPr lang="en-US" altLang="ko-KR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이름 미정</a:t>
            </a:r>
            <a:endParaRPr lang="en-US" altLang="ko-KR" sz="3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 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620144D-1F4B-4FF5-8697-41DD5EFD9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12" y="1154485"/>
            <a:ext cx="3886200" cy="5248275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A25C3E6-1957-4CE6-9956-6DDFDA698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51" y="609600"/>
            <a:ext cx="3869128" cy="59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7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cxnSpLocks/>
            <a:stCxn id="5" idx="2"/>
          </p:cNvCxnSpPr>
          <p:nvPr/>
        </p:nvCxnSpPr>
        <p:spPr>
          <a:xfrm rot="16200000" flipH="1">
            <a:off x="3638974" y="-2537709"/>
            <a:ext cx="5765053" cy="11018269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54C2C75-2087-4818-BA60-D98490A8EC53}"/>
              </a:ext>
            </a:extLst>
          </p:cNvPr>
          <p:cNvGrpSpPr/>
          <p:nvPr/>
        </p:nvGrpSpPr>
        <p:grpSpPr>
          <a:xfrm>
            <a:off x="503928" y="1870726"/>
            <a:ext cx="1029449" cy="983158"/>
            <a:chOff x="10355497" y="4747256"/>
            <a:chExt cx="1029449" cy="983158"/>
          </a:xfrm>
        </p:grpSpPr>
        <p:sp>
          <p:nvSpPr>
            <p:cNvPr id="42" name="모서리가 둥근 직사각형 28">
              <a:extLst>
                <a:ext uri="{FF2B5EF4-FFF2-40B4-BE49-F238E27FC236}">
                  <a16:creationId xmlns:a16="http://schemas.microsoft.com/office/drawing/2014/main" id="{771B8E94-9E92-48B8-AE8F-5F79E4A9B820}"/>
                </a:ext>
              </a:extLst>
            </p:cNvPr>
            <p:cNvSpPr/>
            <p:nvPr/>
          </p:nvSpPr>
          <p:spPr>
            <a:xfrm rot="18900000">
              <a:off x="10372353" y="4747256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AA6145A-2CFE-4B60-B453-F42DCB6D1930}"/>
                </a:ext>
              </a:extLst>
            </p:cNvPr>
            <p:cNvSpPr/>
            <p:nvPr/>
          </p:nvSpPr>
          <p:spPr>
            <a:xfrm>
              <a:off x="10355497" y="5038899"/>
              <a:ext cx="10294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game?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6D27FF-13BE-4742-8244-3635802AD75F}"/>
              </a:ext>
            </a:extLst>
          </p:cNvPr>
          <p:cNvSpPr/>
          <p:nvPr/>
        </p:nvSpPr>
        <p:spPr>
          <a:xfrm>
            <a:off x="7863735" y="4886394"/>
            <a:ext cx="3934883" cy="116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기능성 게임</a:t>
            </a:r>
            <a:r>
              <a:rPr lang="en-US" altLang="ko-KR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이름 미정</a:t>
            </a:r>
            <a:endParaRPr lang="en-US" altLang="ko-KR" sz="3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 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625A538-04A2-40B6-AFB3-C55741A4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77" y="301970"/>
            <a:ext cx="7982223" cy="45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03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cxnSpLocks/>
          </p:cNvCxnSpPr>
          <p:nvPr/>
        </p:nvCxnSpPr>
        <p:spPr>
          <a:xfrm>
            <a:off x="125506" y="5853952"/>
            <a:ext cx="11905129" cy="127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54C2C75-2087-4818-BA60-D98490A8EC53}"/>
              </a:ext>
            </a:extLst>
          </p:cNvPr>
          <p:cNvGrpSpPr/>
          <p:nvPr/>
        </p:nvGrpSpPr>
        <p:grpSpPr>
          <a:xfrm>
            <a:off x="1830705" y="5362373"/>
            <a:ext cx="1029449" cy="983158"/>
            <a:chOff x="10355497" y="4747256"/>
            <a:chExt cx="1029449" cy="983158"/>
          </a:xfrm>
        </p:grpSpPr>
        <p:sp>
          <p:nvSpPr>
            <p:cNvPr id="42" name="모서리가 둥근 직사각형 28">
              <a:extLst>
                <a:ext uri="{FF2B5EF4-FFF2-40B4-BE49-F238E27FC236}">
                  <a16:creationId xmlns:a16="http://schemas.microsoft.com/office/drawing/2014/main" id="{771B8E94-9E92-48B8-AE8F-5F79E4A9B820}"/>
                </a:ext>
              </a:extLst>
            </p:cNvPr>
            <p:cNvSpPr/>
            <p:nvPr/>
          </p:nvSpPr>
          <p:spPr>
            <a:xfrm rot="18900000">
              <a:off x="10372353" y="4747256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AA6145A-2CFE-4B60-B453-F42DCB6D1930}"/>
                </a:ext>
              </a:extLst>
            </p:cNvPr>
            <p:cNvSpPr/>
            <p:nvPr/>
          </p:nvSpPr>
          <p:spPr>
            <a:xfrm>
              <a:off x="10355497" y="5038899"/>
              <a:ext cx="10294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game?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6D27FF-13BE-4742-8244-3635802AD75F}"/>
              </a:ext>
            </a:extLst>
          </p:cNvPr>
          <p:cNvSpPr/>
          <p:nvPr/>
        </p:nvSpPr>
        <p:spPr>
          <a:xfrm>
            <a:off x="7863735" y="4886394"/>
            <a:ext cx="3934883" cy="116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기능성 게임</a:t>
            </a:r>
            <a:r>
              <a:rPr lang="en-US" altLang="ko-KR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이름 미정</a:t>
            </a:r>
            <a:endParaRPr lang="en-US" altLang="ko-KR" sz="3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 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pic>
        <p:nvPicPr>
          <p:cNvPr id="4" name="그림 3" descr="실내, 벽, 검은색이(가) 표시된 사진&#10;&#10;자동 생성된 설명">
            <a:extLst>
              <a:ext uri="{FF2B5EF4-FFF2-40B4-BE49-F238E27FC236}">
                <a16:creationId xmlns:a16="http://schemas.microsoft.com/office/drawing/2014/main" id="{3C2B2702-CB0B-493C-9074-E87417DBE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12" y="219125"/>
            <a:ext cx="3233855" cy="4577795"/>
          </a:xfrm>
          <a:prstGeom prst="rect">
            <a:avLst/>
          </a:prstGeom>
        </p:spPr>
      </p:pic>
      <p:pic>
        <p:nvPicPr>
          <p:cNvPr id="7" name="그림 6" descr="실내, 벽, 사람, 검은색이(가) 표시된 사진&#10;&#10;자동 생성된 설명">
            <a:extLst>
              <a:ext uri="{FF2B5EF4-FFF2-40B4-BE49-F238E27FC236}">
                <a16:creationId xmlns:a16="http://schemas.microsoft.com/office/drawing/2014/main" id="{5F2230AA-5A3F-4B8C-869D-744792285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59" y="89107"/>
            <a:ext cx="2885821" cy="4837829"/>
          </a:xfrm>
          <a:prstGeom prst="rect">
            <a:avLst/>
          </a:prstGeom>
        </p:spPr>
      </p:pic>
      <p:pic>
        <p:nvPicPr>
          <p:cNvPr id="11" name="그림 10" descr="실내, 벽, 사람, 검은색이(가) 표시된 사진&#10;&#10;자동 생성된 설명">
            <a:extLst>
              <a:ext uri="{FF2B5EF4-FFF2-40B4-BE49-F238E27FC236}">
                <a16:creationId xmlns:a16="http://schemas.microsoft.com/office/drawing/2014/main" id="{2D558CAF-4291-4697-8EC4-64949B62D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75" y="183333"/>
            <a:ext cx="2612780" cy="46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673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6D27FF-13BE-4742-8244-3635802AD75F}"/>
              </a:ext>
            </a:extLst>
          </p:cNvPr>
          <p:cNvSpPr/>
          <p:nvPr/>
        </p:nvSpPr>
        <p:spPr>
          <a:xfrm>
            <a:off x="7863735" y="4886394"/>
            <a:ext cx="3934883" cy="116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기능성 게임</a:t>
            </a:r>
            <a:r>
              <a:rPr lang="en-US" altLang="ko-KR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이름 미정</a:t>
            </a:r>
            <a:endParaRPr lang="en-US" altLang="ko-KR" sz="3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 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cxnSp>
        <p:nvCxnSpPr>
          <p:cNvPr id="47" name="꺾인 연결선 2">
            <a:extLst>
              <a:ext uri="{FF2B5EF4-FFF2-40B4-BE49-F238E27FC236}">
                <a16:creationId xmlns:a16="http://schemas.microsoft.com/office/drawing/2014/main" id="{B9C66C0B-63BE-479C-96A1-DA748A9AC07C}"/>
              </a:ext>
            </a:extLst>
          </p:cNvPr>
          <p:cNvCxnSpPr>
            <a:cxnSpLocks/>
          </p:cNvCxnSpPr>
          <p:nvPr/>
        </p:nvCxnSpPr>
        <p:spPr>
          <a:xfrm>
            <a:off x="10865224" y="5865617"/>
            <a:ext cx="0" cy="8493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2">
            <a:extLst>
              <a:ext uri="{FF2B5EF4-FFF2-40B4-BE49-F238E27FC236}">
                <a16:creationId xmlns:a16="http://schemas.microsoft.com/office/drawing/2014/main" id="{EB0CD67B-A8EB-446F-83E3-790417C55181}"/>
              </a:ext>
            </a:extLst>
          </p:cNvPr>
          <p:cNvCxnSpPr>
            <a:cxnSpLocks/>
          </p:cNvCxnSpPr>
          <p:nvPr/>
        </p:nvCxnSpPr>
        <p:spPr>
          <a:xfrm>
            <a:off x="125506" y="5853952"/>
            <a:ext cx="10739718" cy="116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54C2C75-2087-4818-BA60-D98490A8EC53}"/>
              </a:ext>
            </a:extLst>
          </p:cNvPr>
          <p:cNvGrpSpPr/>
          <p:nvPr/>
        </p:nvGrpSpPr>
        <p:grpSpPr>
          <a:xfrm>
            <a:off x="1830705" y="5362373"/>
            <a:ext cx="1029449" cy="983158"/>
            <a:chOff x="10355497" y="4747256"/>
            <a:chExt cx="1029449" cy="983158"/>
          </a:xfrm>
        </p:grpSpPr>
        <p:sp>
          <p:nvSpPr>
            <p:cNvPr id="42" name="모서리가 둥근 직사각형 28">
              <a:extLst>
                <a:ext uri="{FF2B5EF4-FFF2-40B4-BE49-F238E27FC236}">
                  <a16:creationId xmlns:a16="http://schemas.microsoft.com/office/drawing/2014/main" id="{771B8E94-9E92-48B8-AE8F-5F79E4A9B820}"/>
                </a:ext>
              </a:extLst>
            </p:cNvPr>
            <p:cNvSpPr/>
            <p:nvPr/>
          </p:nvSpPr>
          <p:spPr>
            <a:xfrm rot="18900000">
              <a:off x="10372353" y="4747256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AA6145A-2CFE-4B60-B453-F42DCB6D1930}"/>
                </a:ext>
              </a:extLst>
            </p:cNvPr>
            <p:cNvSpPr/>
            <p:nvPr/>
          </p:nvSpPr>
          <p:spPr>
            <a:xfrm>
              <a:off x="10355497" y="5038899"/>
              <a:ext cx="10294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game?</a:t>
              </a:r>
            </a:p>
          </p:txBody>
        </p:sp>
      </p:grpSp>
      <p:pic>
        <p:nvPicPr>
          <p:cNvPr id="11" name="그림 10" descr="여자, 테니스, 스포츠, 사람이(가) 표시된 사진&#10;&#10;자동 생성된 설명">
            <a:extLst>
              <a:ext uri="{FF2B5EF4-FFF2-40B4-BE49-F238E27FC236}">
                <a16:creationId xmlns:a16="http://schemas.microsoft.com/office/drawing/2014/main" id="{45746627-E7DB-4B6A-A8FC-ABDE0215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4" y="207309"/>
            <a:ext cx="4854675" cy="49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1792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cxnSpLocks/>
            <a:stCxn id="18" idx="2"/>
          </p:cNvCxnSpPr>
          <p:nvPr/>
        </p:nvCxnSpPr>
        <p:spPr>
          <a:xfrm rot="5400000">
            <a:off x="2793964" y="-2761120"/>
            <a:ext cx="5276008" cy="10863927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56415" y="88900"/>
            <a:ext cx="5484781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기능성 게임</a:t>
            </a:r>
            <a:r>
              <a:rPr lang="en-US" altLang="ko-KR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이름 미정</a:t>
            </a:r>
            <a:endParaRPr lang="en-US" altLang="ko-KR" sz="3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4E5FDE-287B-4EAD-ACB1-79E336D38F2F}"/>
              </a:ext>
            </a:extLst>
          </p:cNvPr>
          <p:cNvGrpSpPr/>
          <p:nvPr/>
        </p:nvGrpSpPr>
        <p:grpSpPr>
          <a:xfrm>
            <a:off x="10369428" y="2077212"/>
            <a:ext cx="1029449" cy="983158"/>
            <a:chOff x="7257930" y="4747257"/>
            <a:chExt cx="1029449" cy="983158"/>
          </a:xfrm>
        </p:grpSpPr>
        <p:sp>
          <p:nvSpPr>
            <p:cNvPr id="23" name="모서리가 둥근 직사각형 27">
              <a:extLst>
                <a:ext uri="{FF2B5EF4-FFF2-40B4-BE49-F238E27FC236}">
                  <a16:creationId xmlns:a16="http://schemas.microsoft.com/office/drawing/2014/main" id="{7900B60C-90DD-4691-A457-23B638310423}"/>
                </a:ext>
              </a:extLst>
            </p:cNvPr>
            <p:cNvSpPr/>
            <p:nvPr/>
          </p:nvSpPr>
          <p:spPr>
            <a:xfrm rot="18900000">
              <a:off x="7260853" y="4747257"/>
              <a:ext cx="983158" cy="98315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231E5FB-81A0-4F55-BB59-8D8510D37F24}"/>
                </a:ext>
              </a:extLst>
            </p:cNvPr>
            <p:cNvSpPr/>
            <p:nvPr/>
          </p:nvSpPr>
          <p:spPr>
            <a:xfrm>
              <a:off x="7257930" y="5053716"/>
              <a:ext cx="102944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game?</a:t>
              </a: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3035F9D-4234-4209-87F9-45BE859C9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86" y="1213310"/>
            <a:ext cx="6188827" cy="36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cxnSpLocks/>
          </p:cNvCxnSpPr>
          <p:nvPr/>
        </p:nvCxnSpPr>
        <p:spPr>
          <a:xfrm rot="10800000" flipV="1">
            <a:off x="2439998" y="5309858"/>
            <a:ext cx="975200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1050829" y="4665882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90570" y="5078526"/>
            <a:ext cx="772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FINISH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B29EB2-EF1E-4607-B677-46A2B3016D2E}"/>
              </a:ext>
            </a:extLst>
          </p:cNvPr>
          <p:cNvGrpSpPr/>
          <p:nvPr/>
        </p:nvGrpSpPr>
        <p:grpSpPr>
          <a:xfrm>
            <a:off x="2936814" y="273980"/>
            <a:ext cx="6074638" cy="4414662"/>
            <a:chOff x="3180735" y="791475"/>
            <a:chExt cx="5528908" cy="558228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0612C6F-E9D9-4174-A98D-D236568EF7A6}"/>
                </a:ext>
              </a:extLst>
            </p:cNvPr>
            <p:cNvGrpSpPr/>
            <p:nvPr/>
          </p:nvGrpSpPr>
          <p:grpSpPr>
            <a:xfrm>
              <a:off x="4888963" y="791475"/>
              <a:ext cx="2107267" cy="1168574"/>
              <a:chOff x="4346655" y="4425710"/>
              <a:chExt cx="3763736" cy="2087163"/>
            </a:xfrm>
            <a:solidFill>
              <a:srgbClr val="D2D8E4"/>
            </a:solidFill>
          </p:grpSpPr>
          <p:sp>
            <p:nvSpPr>
              <p:cNvPr id="49" name="자유형 27">
                <a:extLst>
                  <a:ext uri="{FF2B5EF4-FFF2-40B4-BE49-F238E27FC236}">
                    <a16:creationId xmlns:a16="http://schemas.microsoft.com/office/drawing/2014/main" id="{FC68ACDE-45E2-4C00-A95C-79FF688133B2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28D760E6-64E1-4CC0-9197-D2978BF2F3F1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0077693-64CB-4D03-96C7-9EFBC2322083}"/>
                </a:ext>
              </a:extLst>
            </p:cNvPr>
            <p:cNvGrpSpPr/>
            <p:nvPr/>
          </p:nvGrpSpPr>
          <p:grpSpPr>
            <a:xfrm rot="2700000">
              <a:off x="6447504" y="1451163"/>
              <a:ext cx="2107267" cy="1168574"/>
              <a:chOff x="4346655" y="4425710"/>
              <a:chExt cx="3763736" cy="2087163"/>
            </a:xfrm>
            <a:solidFill>
              <a:srgbClr val="FA4324"/>
            </a:solidFill>
          </p:grpSpPr>
          <p:sp>
            <p:nvSpPr>
              <p:cNvPr id="47" name="자유형 48">
                <a:extLst>
                  <a:ext uri="{FF2B5EF4-FFF2-40B4-BE49-F238E27FC236}">
                    <a16:creationId xmlns:a16="http://schemas.microsoft.com/office/drawing/2014/main" id="{1201CFAA-C88F-45BF-8682-A29E14DA801B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id="{11B0AA88-FC5A-40F7-8D11-74E1AA61FAD2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BCBC28A-D63C-405D-8768-74C8709F2923}"/>
                </a:ext>
              </a:extLst>
            </p:cNvPr>
            <p:cNvGrpSpPr/>
            <p:nvPr/>
          </p:nvGrpSpPr>
          <p:grpSpPr>
            <a:xfrm rot="5400000">
              <a:off x="7071722" y="3005728"/>
              <a:ext cx="2107267" cy="1168574"/>
              <a:chOff x="4346655" y="4425710"/>
              <a:chExt cx="3763736" cy="2087163"/>
            </a:xfrm>
            <a:solidFill>
              <a:srgbClr val="D2D8E4"/>
            </a:solidFill>
          </p:grpSpPr>
          <p:sp>
            <p:nvSpPr>
              <p:cNvPr id="45" name="자유형 56">
                <a:extLst>
                  <a:ext uri="{FF2B5EF4-FFF2-40B4-BE49-F238E27FC236}">
                    <a16:creationId xmlns:a16="http://schemas.microsoft.com/office/drawing/2014/main" id="{85121A76-639D-4F60-BE56-E266EA402076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91029A14-F8FE-4D5C-9CF0-16F1382E7E6D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A011439-64F4-405B-8AAC-0D2604379D4C}"/>
                </a:ext>
              </a:extLst>
            </p:cNvPr>
            <p:cNvGrpSpPr/>
            <p:nvPr/>
          </p:nvGrpSpPr>
          <p:grpSpPr>
            <a:xfrm rot="8100000">
              <a:off x="6434415" y="4615337"/>
              <a:ext cx="2107267" cy="1168574"/>
              <a:chOff x="4346655" y="4425710"/>
              <a:chExt cx="3763736" cy="2087163"/>
            </a:xfrm>
            <a:solidFill>
              <a:schemeClr val="tx2">
                <a:lumMod val="75000"/>
              </a:schemeClr>
            </a:solidFill>
          </p:grpSpPr>
          <p:sp>
            <p:nvSpPr>
              <p:cNvPr id="43" name="자유형 60">
                <a:extLst>
                  <a:ext uri="{FF2B5EF4-FFF2-40B4-BE49-F238E27FC236}">
                    <a16:creationId xmlns:a16="http://schemas.microsoft.com/office/drawing/2014/main" id="{7F7FAA1B-2734-45C6-A46E-1A78EDE3794E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A648DB84-6D44-4517-B64E-08C10D27D5FB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D76DEA8-17F5-492A-9ACD-0E7391FE1867}"/>
                </a:ext>
              </a:extLst>
            </p:cNvPr>
            <p:cNvGrpSpPr/>
            <p:nvPr/>
          </p:nvGrpSpPr>
          <p:grpSpPr>
            <a:xfrm rot="10800000">
              <a:off x="4888962" y="5205187"/>
              <a:ext cx="2107267" cy="1168574"/>
              <a:chOff x="4346655" y="4425710"/>
              <a:chExt cx="3763736" cy="2087163"/>
            </a:xfrm>
            <a:solidFill>
              <a:srgbClr val="D2D8E4"/>
            </a:solidFill>
          </p:grpSpPr>
          <p:sp>
            <p:nvSpPr>
              <p:cNvPr id="40" name="자유형 64">
                <a:extLst>
                  <a:ext uri="{FF2B5EF4-FFF2-40B4-BE49-F238E27FC236}">
                    <a16:creationId xmlns:a16="http://schemas.microsoft.com/office/drawing/2014/main" id="{14AEE2A2-5529-418F-A8C2-B8B9B3B8F186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F3D12DCD-C632-4F10-B29E-1E1358E39BF8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648C792-F948-4147-9681-4CC7C49F30E8}"/>
                </a:ext>
              </a:extLst>
            </p:cNvPr>
            <p:cNvGrpSpPr/>
            <p:nvPr/>
          </p:nvGrpSpPr>
          <p:grpSpPr>
            <a:xfrm rot="18900000" flipH="1">
              <a:off x="3294950" y="1462839"/>
              <a:ext cx="2107267" cy="1168574"/>
              <a:chOff x="4346655" y="4425710"/>
              <a:chExt cx="3763736" cy="208716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8" name="자유형 68">
                <a:extLst>
                  <a:ext uri="{FF2B5EF4-FFF2-40B4-BE49-F238E27FC236}">
                    <a16:creationId xmlns:a16="http://schemas.microsoft.com/office/drawing/2014/main" id="{2E757308-F40E-4084-A3C9-799B182C38F3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34F9684E-B247-4A74-B5F9-5020EC04ED6A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E3E2D33-ED59-4A66-9256-0D5762D968FA}"/>
                </a:ext>
              </a:extLst>
            </p:cNvPr>
            <p:cNvGrpSpPr/>
            <p:nvPr/>
          </p:nvGrpSpPr>
          <p:grpSpPr>
            <a:xfrm rot="16200000" flipH="1">
              <a:off x="2711388" y="3053701"/>
              <a:ext cx="2107267" cy="1168574"/>
              <a:chOff x="4346655" y="4425710"/>
              <a:chExt cx="3763736" cy="2087163"/>
            </a:xfrm>
            <a:solidFill>
              <a:srgbClr val="D2D8E4"/>
            </a:solidFill>
          </p:grpSpPr>
          <p:sp>
            <p:nvSpPr>
              <p:cNvPr id="35" name="자유형 72">
                <a:extLst>
                  <a:ext uri="{FF2B5EF4-FFF2-40B4-BE49-F238E27FC236}">
                    <a16:creationId xmlns:a16="http://schemas.microsoft.com/office/drawing/2014/main" id="{0887348C-FD86-4BC7-A8B1-FB770D1D53B2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472C118-52F1-4BA4-9548-4E73A389871D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3CCD80E-BC45-4291-8A94-7B7CD2B1FDD6}"/>
                </a:ext>
              </a:extLst>
            </p:cNvPr>
            <p:cNvGrpSpPr/>
            <p:nvPr/>
          </p:nvGrpSpPr>
          <p:grpSpPr>
            <a:xfrm rot="13500000" flipH="1">
              <a:off x="3331789" y="4591388"/>
              <a:ext cx="2107267" cy="1168575"/>
              <a:chOff x="4346655" y="4425710"/>
              <a:chExt cx="3763736" cy="2087163"/>
            </a:xfrm>
            <a:solidFill>
              <a:srgbClr val="F9A46B"/>
            </a:solidFill>
          </p:grpSpPr>
          <p:sp>
            <p:nvSpPr>
              <p:cNvPr id="33" name="자유형 76">
                <a:extLst>
                  <a:ext uri="{FF2B5EF4-FFF2-40B4-BE49-F238E27FC236}">
                    <a16:creationId xmlns:a16="http://schemas.microsoft.com/office/drawing/2014/main" id="{EF3BB9F9-5A02-40CC-BE33-5B600DEA5B1C}"/>
                  </a:ext>
                </a:extLst>
              </p:cNvPr>
              <p:cNvSpPr/>
              <p:nvPr/>
            </p:nvSpPr>
            <p:spPr>
              <a:xfrm rot="10800000">
                <a:off x="4346655" y="4425710"/>
                <a:ext cx="3763736" cy="2087163"/>
              </a:xfrm>
              <a:custGeom>
                <a:avLst/>
                <a:gdLst>
                  <a:gd name="connsiteX0" fmla="*/ 2333891 w 9918700"/>
                  <a:gd name="connsiteY0" fmla="*/ 0 h 5500370"/>
                  <a:gd name="connsiteX1" fmla="*/ 7574648 w 9918700"/>
                  <a:gd name="connsiteY1" fmla="*/ 0 h 5500370"/>
                  <a:gd name="connsiteX2" fmla="*/ 7794306 w 9918700"/>
                  <a:gd name="connsiteY2" fmla="*/ 145599 h 5500370"/>
                  <a:gd name="connsiteX3" fmla="*/ 7795935 w 9918700"/>
                  <a:gd name="connsiteY3" fmla="*/ 153670 h 5500370"/>
                  <a:gd name="connsiteX4" fmla="*/ 7804775 w 9918700"/>
                  <a:gd name="connsiteY4" fmla="*/ 153670 h 5500370"/>
                  <a:gd name="connsiteX5" fmla="*/ 9918700 w 9918700"/>
                  <a:gd name="connsiteY5" fmla="*/ 5500370 h 5500370"/>
                  <a:gd name="connsiteX6" fmla="*/ 9627369 w 9918700"/>
                  <a:gd name="connsiteY6" fmla="*/ 5500370 h 5500370"/>
                  <a:gd name="connsiteX7" fmla="*/ 9814379 w 9918700"/>
                  <a:gd name="connsiteY7" fmla="*/ 5392420 h 5500370"/>
                  <a:gd name="connsiteX8" fmla="*/ 7915389 w 9918700"/>
                  <a:gd name="connsiteY8" fmla="*/ 1247150 h 5500370"/>
                  <a:gd name="connsiteX9" fmla="*/ 7804775 w 9918700"/>
                  <a:gd name="connsiteY9" fmla="*/ 967376 h 5500370"/>
                  <a:gd name="connsiteX10" fmla="*/ 7795935 w 9918700"/>
                  <a:gd name="connsiteY10" fmla="*/ 967376 h 5500370"/>
                  <a:gd name="connsiteX11" fmla="*/ 7794306 w 9918700"/>
                  <a:gd name="connsiteY11" fmla="*/ 959305 h 5500370"/>
                  <a:gd name="connsiteX12" fmla="*/ 7574648 w 9918700"/>
                  <a:gd name="connsiteY12" fmla="*/ 813706 h 5500370"/>
                  <a:gd name="connsiteX13" fmla="*/ 2333891 w 9918700"/>
                  <a:gd name="connsiteY13" fmla="*/ 813706 h 5500370"/>
                  <a:gd name="connsiteX14" fmla="*/ 2114233 w 9918700"/>
                  <a:gd name="connsiteY14" fmla="*/ 959305 h 5500370"/>
                  <a:gd name="connsiteX15" fmla="*/ 2111225 w 9918700"/>
                  <a:gd name="connsiteY15" fmla="*/ 974205 h 5500370"/>
                  <a:gd name="connsiteX16" fmla="*/ 2003311 w 9918700"/>
                  <a:gd name="connsiteY16" fmla="*/ 1247149 h 5500370"/>
                  <a:gd name="connsiteX17" fmla="*/ 104321 w 9918700"/>
                  <a:gd name="connsiteY17" fmla="*/ 5392420 h 5500370"/>
                  <a:gd name="connsiteX18" fmla="*/ 291332 w 9918700"/>
                  <a:gd name="connsiteY18" fmla="*/ 5500370 h 5500370"/>
                  <a:gd name="connsiteX19" fmla="*/ 0 w 9918700"/>
                  <a:gd name="connsiteY19" fmla="*/ 5500370 h 5500370"/>
                  <a:gd name="connsiteX20" fmla="*/ 2111225 w 9918700"/>
                  <a:gd name="connsiteY20" fmla="*/ 160499 h 5500370"/>
                  <a:gd name="connsiteX21" fmla="*/ 2114233 w 9918700"/>
                  <a:gd name="connsiteY21" fmla="*/ 145599 h 5500370"/>
                  <a:gd name="connsiteX22" fmla="*/ 2333891 w 9918700"/>
                  <a:gd name="connsiteY22" fmla="*/ 0 h 550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918700" h="5500370">
                    <a:moveTo>
                      <a:pt x="2333891" y="0"/>
                    </a:moveTo>
                    <a:lnTo>
                      <a:pt x="7574648" y="0"/>
                    </a:lnTo>
                    <a:cubicBezTo>
                      <a:pt x="7673393" y="0"/>
                      <a:pt x="7758116" y="60037"/>
                      <a:pt x="7794306" y="145599"/>
                    </a:cubicBezTo>
                    <a:lnTo>
                      <a:pt x="7795935" y="153670"/>
                    </a:lnTo>
                    <a:lnTo>
                      <a:pt x="7804775" y="153670"/>
                    </a:lnTo>
                    <a:lnTo>
                      <a:pt x="9918700" y="5500370"/>
                    </a:lnTo>
                    <a:lnTo>
                      <a:pt x="9627369" y="5500370"/>
                    </a:lnTo>
                    <a:lnTo>
                      <a:pt x="9814379" y="5392420"/>
                    </a:lnTo>
                    <a:lnTo>
                      <a:pt x="7915389" y="1247150"/>
                    </a:lnTo>
                    <a:lnTo>
                      <a:pt x="7804775" y="967376"/>
                    </a:lnTo>
                    <a:lnTo>
                      <a:pt x="7795935" y="967376"/>
                    </a:lnTo>
                    <a:lnTo>
                      <a:pt x="7794306" y="959305"/>
                    </a:lnTo>
                    <a:cubicBezTo>
                      <a:pt x="7758116" y="873743"/>
                      <a:pt x="7673393" y="813706"/>
                      <a:pt x="7574648" y="813706"/>
                    </a:cubicBezTo>
                    <a:lnTo>
                      <a:pt x="2333891" y="813706"/>
                    </a:lnTo>
                    <a:cubicBezTo>
                      <a:pt x="2235146" y="813706"/>
                      <a:pt x="2150423" y="873743"/>
                      <a:pt x="2114233" y="959305"/>
                    </a:cubicBezTo>
                    <a:lnTo>
                      <a:pt x="2111225" y="974205"/>
                    </a:lnTo>
                    <a:lnTo>
                      <a:pt x="2003311" y="1247149"/>
                    </a:lnTo>
                    <a:lnTo>
                      <a:pt x="104321" y="5392420"/>
                    </a:lnTo>
                    <a:lnTo>
                      <a:pt x="291332" y="5500370"/>
                    </a:lnTo>
                    <a:lnTo>
                      <a:pt x="0" y="5500370"/>
                    </a:lnTo>
                    <a:lnTo>
                      <a:pt x="2111225" y="160499"/>
                    </a:lnTo>
                    <a:lnTo>
                      <a:pt x="2114233" y="145599"/>
                    </a:lnTo>
                    <a:cubicBezTo>
                      <a:pt x="2150423" y="60037"/>
                      <a:pt x="2235146" y="0"/>
                      <a:pt x="23338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932E942-06CD-40BB-A4D2-4A36228F4117}"/>
                  </a:ext>
                </a:extLst>
              </p:cNvPr>
              <p:cNvSpPr/>
              <p:nvPr/>
            </p:nvSpPr>
            <p:spPr>
              <a:xfrm rot="10800000" flipV="1">
                <a:off x="5997205" y="6013769"/>
                <a:ext cx="462636" cy="19758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587FABE-80B5-4017-B77C-6C6ABB5A275D}"/>
                </a:ext>
              </a:extLst>
            </p:cNvPr>
            <p:cNvSpPr/>
            <p:nvPr/>
          </p:nvSpPr>
          <p:spPr>
            <a:xfrm>
              <a:off x="4482697" y="2249723"/>
              <a:ext cx="2848850" cy="2123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b="1" dirty="0"/>
                <a:t>Thank You!!</a:t>
              </a:r>
              <a:endParaRPr lang="ko-KR" altLang="en-US" sz="4400" b="1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6B7ACF-6951-4410-B0A6-614B1D3B30F7}"/>
              </a:ext>
            </a:extLst>
          </p:cNvPr>
          <p:cNvSpPr/>
          <p:nvPr/>
        </p:nvSpPr>
        <p:spPr>
          <a:xfrm>
            <a:off x="6438986" y="4166435"/>
            <a:ext cx="5484781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기능성 게임</a:t>
            </a:r>
            <a:r>
              <a:rPr lang="en-US" altLang="ko-KR" sz="20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6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이름 미정</a:t>
            </a:r>
            <a:endParaRPr lang="en-US" altLang="ko-KR" sz="36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A4324"/>
                </a:solidFill>
              </a:rPr>
              <a:t> </a:t>
            </a:r>
            <a:endParaRPr lang="ko-KR" altLang="en-US" sz="2800" dirty="0">
              <a:solidFill>
                <a:srgbClr val="FA4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51992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64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 성률</cp:lastModifiedBy>
  <cp:revision>524</cp:revision>
  <dcterms:created xsi:type="dcterms:W3CDTF">2018-08-02T07:05:36Z</dcterms:created>
  <dcterms:modified xsi:type="dcterms:W3CDTF">2019-09-23T02:47:25Z</dcterms:modified>
</cp:coreProperties>
</file>