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60" r:id="rId6"/>
    <p:sldId id="259" r:id="rId7"/>
    <p:sldId id="258" r:id="rId8"/>
    <p:sldId id="274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69" r:id="rId18"/>
    <p:sldId id="273" r:id="rId19"/>
    <p:sldId id="26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08" autoAdjust="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6FE2-ED95-4EF3-A795-C79E7A0A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1C47E-D2A7-442B-AB18-DB9D9884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644D2-89F6-4BBA-9BB3-94D4CC6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0ACC2-FC69-43DD-901A-58DB3E7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E311B-3650-4094-8A2D-954BAA1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4ED3-0FFC-44C4-83E4-7774277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2D4-1420-4979-BAA8-6B047B3C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681D-8131-45FC-9A9F-A126D9B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74034-3292-428C-81DF-45993AB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EC25B-C703-48C3-BDC5-419ACE5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A1C0E-3D39-45E7-8C89-31605F2B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F2553-3C4F-4AAD-BAED-60C41729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79D9-A714-4D36-AEE7-48B40173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883C8-26A1-4F16-8D26-E6638B1C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A15D5-D12B-4724-B251-E92D85D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2411-D9F9-4098-909E-3FD77A81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ACCC2-3A09-4BD4-B4D9-4572D99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17D0-4CD7-4912-8A9D-31951324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BA434-3834-4FAD-BAEE-61B07C2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EA66-BC74-4778-9C48-2D89015F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C409-F777-4395-986E-41F7CF6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D27D3-6674-435D-ABB6-1DD34D9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DC31-09E2-4221-9F7E-17C3582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90D44-729C-4A58-A3A3-3B2C5C6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B16A-8D1E-4983-8AE5-435FA610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87C9-87BA-4BD5-B211-C8C3928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418A1-7E34-412C-9128-23955A79D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48398-CECA-4309-A9F6-BAF2C8E4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2E9CC-43D5-497E-8E82-7A6AE01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B547-0E7D-4F08-9041-1563552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5A3E0-602E-42EC-AD87-8ECDAA1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8AD7-1154-4092-9FB9-67D56086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D4186-3E79-43E6-88B6-3DEB1AD7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21B4F-10EA-4DA2-B0B7-862AD0CF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932A8-FF31-4AAD-ACCA-9D3D109A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A7BD00-769C-46F1-B0CF-C93310F7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6071-9779-47E7-899E-F197973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754C4-8705-4C19-9948-0B8EB2D9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BAB46-B3C5-4EC0-8138-0A2D0C51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6EF7-88E9-4F35-AB67-20D368B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04CDE-9F99-4839-BF53-FD49CED5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C1F3B-B19C-4A67-B814-958B4B0F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AF108-23D3-49C7-BA69-EB73428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3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C360-DA67-4715-89C9-0B6FE19B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E3A39-9E33-4860-9314-A8686045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69715-B78D-4EC6-9117-CEB1E01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46214-7990-4452-A5DF-D029D012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C8976-CCA5-4ADC-B3A7-EDCD39D7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923BB-58F9-4016-B357-0C9021D6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9CC83-E2EB-4D91-A184-FAD061D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DF2E9-0931-4960-9231-ABCC3ED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747D4-26CD-4B76-8BED-51BE4E1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2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5601-66BD-4CA1-B2B7-DD62894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23312-BFEB-4E19-BDA8-BD13FB08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A7EC-DA59-4727-BB04-AE74D7BA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16D4A-1DEC-44E9-BD93-96C5084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2685A-AECE-466C-A30F-1DA457A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B6390-76FA-4700-AB6D-A822356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5E63B-538F-4A80-962B-F9B5F821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CCC0E-01B2-4507-8958-18AA9661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4329-0252-4518-B532-5BB938EA4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E09A-0258-4400-83BA-A87678926434}" type="datetimeFigureOut">
              <a:rPr lang="ko-KR" altLang="en-US" smtClean="0"/>
              <a:t>2020. 3. 31.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0ACFB-58F5-42BC-9B1E-410BC05C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58A9-FC7B-4933-A077-A71B06DE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48163D4-EA50-4E8A-9470-129DFA46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13" y1="56120" x2="32813" y2="56120"/>
                        <a14:foregroundMark x1="17383" y1="49870" x2="17383" y2="49870"/>
                        <a14:foregroundMark x1="67188" y1="47917" x2="67188" y2="47917"/>
                        <a14:foregroundMark x1="34375" y1="54036" x2="34375" y2="54036"/>
                        <a14:foregroundMark x1="84277" y1="44401" x2="84277" y2="44401"/>
                        <a14:foregroundMark x1="17188" y1="56250" x2="17188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34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61674" y="1643896"/>
            <a:ext cx="11468652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Are 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Happy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145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80629" y="1643896"/>
            <a:ext cx="1163074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Because of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This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086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082336" y="1643896"/>
            <a:ext cx="8027326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Know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200816" y="1643896"/>
            <a:ext cx="5790367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Enjoy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~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15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012611" y="1643896"/>
            <a:ext cx="8166787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Thank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You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13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363814" y="1643896"/>
            <a:ext cx="5464381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See </a:t>
            </a:r>
            <a:r>
              <a:rPr lang="en-US" altLang="ko-KR" sz="11000" b="1" dirty="0" err="1">
                <a:ln/>
                <a:solidFill>
                  <a:srgbClr val="FF0000"/>
                </a:solidFill>
              </a:rPr>
              <a:t>Ya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398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712976" y="1643896"/>
            <a:ext cx="476604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Hey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~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691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1808383" y="1643896"/>
            <a:ext cx="8575233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Over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There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83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273477" y="1643896"/>
            <a:ext cx="7645042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Good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Job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042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시계, 창문이(가) 표시된 사진&#10;&#10;자동 생성된 설명">
            <a:extLst>
              <a:ext uri="{FF2B5EF4-FFF2-40B4-BE49-F238E27FC236}">
                <a16:creationId xmlns:a16="http://schemas.microsoft.com/office/drawing/2014/main" id="{2F153D9E-8A0A-4791-A5B3-78EE96C7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243137"/>
            <a:ext cx="11420475" cy="2371725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2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4A9E1-C362-49D0-A14C-DAE8DF978EE2}"/>
              </a:ext>
            </a:extLst>
          </p:cNvPr>
          <p:cNvSpPr/>
          <p:nvPr/>
        </p:nvSpPr>
        <p:spPr>
          <a:xfrm>
            <a:off x="1628981" y="2745711"/>
            <a:ext cx="12120281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prstTxWarp prst="textDoubleWave1">
              <a:avLst>
                <a:gd name="adj1" fmla="val 7829"/>
                <a:gd name="adj2" fmla="val 0"/>
              </a:avLst>
            </a:prstTxWarp>
            <a:spAutoFit/>
          </a:bodyPr>
          <a:lstStyle/>
          <a:p>
            <a:pPr algn="ctr"/>
            <a:r>
              <a:rPr lang="ko-KR" alt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교육과정혁신센터</a:t>
            </a:r>
            <a:endParaRPr lang="en-US" altLang="ko-KR" sz="10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158D8D-2901-4034-A1E6-87EE43EC9E82}"/>
              </a:ext>
            </a:extLst>
          </p:cNvPr>
          <p:cNvGrpSpPr/>
          <p:nvPr/>
        </p:nvGrpSpPr>
        <p:grpSpPr>
          <a:xfrm>
            <a:off x="7689121" y="1125999"/>
            <a:ext cx="2526430" cy="1514937"/>
            <a:chOff x="6255155" y="1474453"/>
            <a:chExt cx="2526430" cy="1514937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7" name="구름 16">
              <a:extLst>
                <a:ext uri="{FF2B5EF4-FFF2-40B4-BE49-F238E27FC236}">
                  <a16:creationId xmlns:a16="http://schemas.microsoft.com/office/drawing/2014/main" id="{CEB90F90-2C65-46B4-93D5-A62C86C944CF}"/>
                </a:ext>
              </a:extLst>
            </p:cNvPr>
            <p:cNvSpPr/>
            <p:nvPr/>
          </p:nvSpPr>
          <p:spPr>
            <a:xfrm rot="187591">
              <a:off x="6255155" y="1474453"/>
              <a:ext cx="2526430" cy="1279984"/>
            </a:xfrm>
            <a:prstGeom prst="cloud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  <a:sp3d>
              <a:bevelT prst="slop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번개 18">
              <a:extLst>
                <a:ext uri="{FF2B5EF4-FFF2-40B4-BE49-F238E27FC236}">
                  <a16:creationId xmlns:a16="http://schemas.microsoft.com/office/drawing/2014/main" id="{34965212-311B-47AB-99CC-32BD3938C09D}"/>
                </a:ext>
              </a:extLst>
            </p:cNvPr>
            <p:cNvSpPr/>
            <p:nvPr/>
          </p:nvSpPr>
          <p:spPr>
            <a:xfrm rot="1586169">
              <a:off x="6819989" y="2240251"/>
              <a:ext cx="741123" cy="749139"/>
            </a:xfrm>
            <a:prstGeom prst="lightningBolt">
              <a:avLst/>
            </a:prstGeom>
            <a:ln>
              <a:solidFill>
                <a:schemeClr val="tx1"/>
              </a:solidFill>
            </a:ln>
            <a:sp3d>
              <a:bevelT prst="slop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번개 17">
              <a:extLst>
                <a:ext uri="{FF2B5EF4-FFF2-40B4-BE49-F238E27FC236}">
                  <a16:creationId xmlns:a16="http://schemas.microsoft.com/office/drawing/2014/main" id="{B29D5D46-44C1-413D-B381-81EB36B625C4}"/>
                </a:ext>
              </a:extLst>
            </p:cNvPr>
            <p:cNvSpPr/>
            <p:nvPr/>
          </p:nvSpPr>
          <p:spPr>
            <a:xfrm rot="926004">
              <a:off x="7356654" y="2147574"/>
              <a:ext cx="937971" cy="779236"/>
            </a:xfrm>
            <a:prstGeom prst="lightningBolt">
              <a:avLst/>
            </a:prstGeom>
            <a:ln>
              <a:solidFill>
                <a:schemeClr val="tx1"/>
              </a:solidFill>
            </a:ln>
            <a:sp3d>
              <a:bevelT prst="slop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73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9E4991-EFC3-CC49-895F-DB1BD9D7A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3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C724F4-4B51-494C-A0BA-5B040755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D37E25-E530-2649-B8D8-67BC49D48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6"/>
            <a:ext cx="93631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67000">
              <a:schemeClr val="accent6">
                <a:lumMod val="40000"/>
                <a:lumOff val="60000"/>
              </a:schemeClr>
            </a:gs>
            <a:gs pos="30000">
              <a:srgbClr val="DEE3A8"/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15F2A1-5D5C-44C9-B6C5-5DCF554466A7}"/>
              </a:ext>
            </a:extLst>
          </p:cNvPr>
          <p:cNvGrpSpPr/>
          <p:nvPr/>
        </p:nvGrpSpPr>
        <p:grpSpPr>
          <a:xfrm>
            <a:off x="292294" y="1356044"/>
            <a:ext cx="11607411" cy="4145912"/>
            <a:chOff x="339283" y="509548"/>
            <a:chExt cx="11607411" cy="41459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F56800-CC59-46F6-B250-B19304127216}"/>
                </a:ext>
              </a:extLst>
            </p:cNvPr>
            <p:cNvSpPr/>
            <p:nvPr/>
          </p:nvSpPr>
          <p:spPr>
            <a:xfrm rot="21220754">
              <a:off x="4251885" y="1092416"/>
              <a:ext cx="7234719" cy="34778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22000" b="1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dr</a:t>
              </a:r>
              <a:r>
                <a:rPr lang="en-US" altLang="ko-KR" sz="22000" b="1" dirty="0">
                  <a:ln/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ea</a:t>
              </a:r>
              <a:r>
                <a:rPr lang="en-US" altLang="ko-KR" sz="22000" b="1" dirty="0">
                  <a:ln/>
                  <a:solidFill>
                    <a:schemeClr val="accent4"/>
                  </a:solidFill>
                  <a:latin typeface="Bembo" panose="02020502050201020203" pitchFamily="18" charset="0"/>
                </a:rPr>
                <a:t>m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002826-CA7F-43B7-9029-F3C8381F671F}"/>
                </a:ext>
              </a:extLst>
            </p:cNvPr>
            <p:cNvSpPr/>
            <p:nvPr/>
          </p:nvSpPr>
          <p:spPr>
            <a:xfrm rot="680658">
              <a:off x="653419" y="1485361"/>
              <a:ext cx="3390672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20000" b="1" dirty="0">
                  <a:ln/>
                  <a:solidFill>
                    <a:schemeClr val="accent4"/>
                  </a:solidFill>
                  <a:latin typeface="Bembo" panose="02020502050201020203" pitchFamily="18" charset="0"/>
                </a:rPr>
                <a:t>D</a:t>
              </a:r>
              <a:r>
                <a:rPr lang="en-US" altLang="ko-KR" sz="20000" b="1" dirty="0">
                  <a:ln/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o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F5F28-FBD2-407C-94DF-D5B528CA31AA}"/>
                </a:ext>
              </a:extLst>
            </p:cNvPr>
            <p:cNvGrpSpPr/>
            <p:nvPr/>
          </p:nvGrpSpPr>
          <p:grpSpPr>
            <a:xfrm rot="20638534">
              <a:off x="339283" y="897245"/>
              <a:ext cx="1440681" cy="993402"/>
              <a:chOff x="606914" y="773421"/>
              <a:chExt cx="1440681" cy="99340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CC3E0BA-73FE-40EE-AFD3-E0AF9B188376}"/>
                  </a:ext>
                </a:extLst>
              </p:cNvPr>
              <p:cNvSpPr/>
              <p:nvPr/>
            </p:nvSpPr>
            <p:spPr>
              <a:xfrm rot="20201216">
                <a:off x="606914" y="874377"/>
                <a:ext cx="169370" cy="89244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C14B06-4E61-473E-9F14-F6C743F6382A}"/>
                  </a:ext>
                </a:extLst>
              </p:cNvPr>
              <p:cNvSpPr/>
              <p:nvPr/>
            </p:nvSpPr>
            <p:spPr>
              <a:xfrm>
                <a:off x="1219200" y="773421"/>
                <a:ext cx="170330" cy="89750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52D0FA-84F3-4163-8921-312780381209}"/>
                  </a:ext>
                </a:extLst>
              </p:cNvPr>
              <p:cNvSpPr/>
              <p:nvPr/>
            </p:nvSpPr>
            <p:spPr>
              <a:xfrm rot="1290065">
                <a:off x="1888545" y="888985"/>
                <a:ext cx="159050" cy="8380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0BE82A4C-C476-48E9-A992-9F12F6F35684}"/>
                </a:ext>
              </a:extLst>
            </p:cNvPr>
            <p:cNvSpPr/>
            <p:nvPr/>
          </p:nvSpPr>
          <p:spPr>
            <a:xfrm rot="19274631">
              <a:off x="10116121" y="1651461"/>
              <a:ext cx="853696" cy="462428"/>
            </a:xfrm>
            <a:prstGeom prst="rightArrow">
              <a:avLst>
                <a:gd name="adj1" fmla="val 50000"/>
                <a:gd name="adj2" fmla="val 70132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DA5552B5-E044-4394-A51D-B90B7E2FE45B}"/>
                </a:ext>
              </a:extLst>
            </p:cNvPr>
            <p:cNvSpPr/>
            <p:nvPr/>
          </p:nvSpPr>
          <p:spPr>
            <a:xfrm rot="20131685">
              <a:off x="10743305" y="509548"/>
              <a:ext cx="1203389" cy="1203389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03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702C67-5E91-4638-ABEB-75BAAA36AF8C}"/>
              </a:ext>
            </a:extLst>
          </p:cNvPr>
          <p:cNvSpPr/>
          <p:nvPr/>
        </p:nvSpPr>
        <p:spPr>
          <a:xfrm>
            <a:off x="1883533" y="1377225"/>
            <a:ext cx="8424935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002020502" pitchFamily="82" charset="0"/>
              </a:rPr>
              <a:t>Io</a:t>
            </a:r>
            <a:r>
              <a:rPr lang="en-US" altLang="ko-KR" sz="25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002020502" pitchFamily="82" charset="0"/>
              </a:rPr>
              <a:t>We</a:t>
            </a:r>
            <a:endParaRPr lang="en-US" altLang="ko-KR" sz="2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adway" panose="04040905080002020502" pitchFamily="8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92576-B19B-4773-935D-17067BCA5BEA}"/>
              </a:ext>
            </a:extLst>
          </p:cNvPr>
          <p:cNvSpPr/>
          <p:nvPr/>
        </p:nvSpPr>
        <p:spPr>
          <a:xfrm>
            <a:off x="5513294" y="4885765"/>
            <a:ext cx="464371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133350" y="1920895"/>
            <a:ext cx="124587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Seongryul</a:t>
            </a:r>
            <a:r>
              <a:rPr lang="en-US" altLang="ko-KR" sz="19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Choi</a:t>
            </a:r>
            <a:endParaRPr lang="en-US" altLang="ko-KR" sz="1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D1DD37-652B-4018-ADD3-8861D6F9F058}"/>
              </a:ext>
            </a:extLst>
          </p:cNvPr>
          <p:cNvGrpSpPr/>
          <p:nvPr/>
        </p:nvGrpSpPr>
        <p:grpSpPr>
          <a:xfrm>
            <a:off x="857250" y="4460855"/>
            <a:ext cx="10734675" cy="476250"/>
            <a:chOff x="857250" y="4460855"/>
            <a:chExt cx="10734675" cy="47625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E546A34-6642-42C9-BF67-2929057EBECD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8C302EC-92A3-43DC-AA97-7B4BE26D4C9C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7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314325" y="1920895"/>
            <a:ext cx="1282065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Hyeongyu</a:t>
            </a:r>
            <a:r>
              <a:rPr lang="en-US" altLang="ko-KR" sz="19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Kim</a:t>
            </a:r>
            <a:endParaRPr lang="en-US" altLang="ko-KR" sz="1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5DFE3B-0EB0-472A-A15D-910021F2C595}"/>
              </a:ext>
            </a:extLst>
          </p:cNvPr>
          <p:cNvGrpSpPr/>
          <p:nvPr/>
        </p:nvGrpSpPr>
        <p:grpSpPr>
          <a:xfrm>
            <a:off x="538162" y="4460855"/>
            <a:ext cx="11115675" cy="476250"/>
            <a:chOff x="857250" y="4460855"/>
            <a:chExt cx="10734675" cy="47625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250C91C-13B3-4AFA-93DE-EA58C1B91668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23BD12-9FB6-499F-AA26-4CC718A160AD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4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38100" y="1843950"/>
            <a:ext cx="122682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Youngjae</a:t>
            </a:r>
            <a:r>
              <a:rPr lang="en-US" altLang="ko-KR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Lee</a:t>
            </a:r>
            <a:endParaRPr lang="en-US" altLang="ko-KR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9D9A04-64F1-497F-8BAE-CA0283333A79}"/>
              </a:ext>
            </a:extLst>
          </p:cNvPr>
          <p:cNvGrpSpPr/>
          <p:nvPr/>
        </p:nvGrpSpPr>
        <p:grpSpPr>
          <a:xfrm>
            <a:off x="433387" y="4470380"/>
            <a:ext cx="11325225" cy="476250"/>
            <a:chOff x="857250" y="4460855"/>
            <a:chExt cx="10734675" cy="47625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8E99EFC-CDEF-4A96-9636-0FB72B27AE8A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A564C57-D0A4-485C-BD78-CE7F85AC36D5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6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606903" y="1643896"/>
            <a:ext cx="6978193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Hi,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Hello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94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1321070" y="1643896"/>
            <a:ext cx="954985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Are 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Fun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20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와이드스크린</PresentationFormat>
  <Paragraphs>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궁서체</vt:lpstr>
      <vt:lpstr>맑은 고딕</vt:lpstr>
      <vt:lpstr>Brush Script MT</vt:lpstr>
      <vt:lpstr>Arial</vt:lpstr>
      <vt:lpstr>Bembo</vt:lpstr>
      <vt:lpstr>Broadway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이영재</dc:creator>
  <cp:lastModifiedBy>이영재</cp:lastModifiedBy>
  <cp:revision>1</cp:revision>
  <dcterms:created xsi:type="dcterms:W3CDTF">2020-03-31T01:18:16Z</dcterms:created>
  <dcterms:modified xsi:type="dcterms:W3CDTF">2020-03-31T01:18:59Z</dcterms:modified>
</cp:coreProperties>
</file>