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0" y="2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1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5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3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1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4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5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6F249-B5BA-4028-9281-2946E2DA8685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0B67-CB62-4ED4-B1FE-FD18B7FC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6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31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30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89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82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53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892576-B19B-4773-935D-17067BCA5BEA}"/>
              </a:ext>
            </a:extLst>
          </p:cNvPr>
          <p:cNvSpPr/>
          <p:nvPr/>
        </p:nvSpPr>
        <p:spPr>
          <a:xfrm>
            <a:off x="11337431" y="6601822"/>
            <a:ext cx="435118" cy="5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892576-B19B-4773-935D-17067BCA5BEA}"/>
              </a:ext>
            </a:extLst>
          </p:cNvPr>
          <p:cNvSpPr/>
          <p:nvPr/>
        </p:nvSpPr>
        <p:spPr>
          <a:xfrm>
            <a:off x="11489831" y="6754222"/>
            <a:ext cx="435118" cy="5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82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5F616C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현규</dc:creator>
  <cp:lastModifiedBy>김 현규</cp:lastModifiedBy>
  <cp:revision>4</cp:revision>
  <dcterms:created xsi:type="dcterms:W3CDTF">2020-03-31T08:27:06Z</dcterms:created>
  <dcterms:modified xsi:type="dcterms:W3CDTF">2020-03-31T08:33:10Z</dcterms:modified>
</cp:coreProperties>
</file>