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75" r:id="rId6"/>
    <p:sldId id="258" r:id="rId7"/>
    <p:sldId id="278" r:id="rId8"/>
    <p:sldId id="279" r:id="rId9"/>
    <p:sldId id="280" r:id="rId10"/>
    <p:sldId id="281" r:id="rId11"/>
    <p:sldId id="259" r:id="rId12"/>
    <p:sldId id="260" r:id="rId13"/>
    <p:sldId id="261" r:id="rId14"/>
    <p:sldId id="262" r:id="rId15"/>
    <p:sldId id="282" r:id="rId16"/>
    <p:sldId id="274" r:id="rId17"/>
    <p:sldId id="283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6FE2-ED95-4EF3-A795-C79E7A0A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1C47E-D2A7-442B-AB18-DB9D9884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644D2-89F6-4BBA-9BB3-94D4CC6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0ACC2-FC69-43DD-901A-58DB3E7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E311B-3650-4094-8A2D-954BAA1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4ED3-0FFC-44C4-83E4-7774277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2D4-1420-4979-BAA8-6B047B3C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681D-8131-45FC-9A9F-A126D9B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74034-3292-428C-81DF-45993AB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EC25B-C703-48C3-BDC5-419ACE5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A1C0E-3D39-45E7-8C89-31605F2B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F2553-3C4F-4AAD-BAED-60C41729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79D9-A714-4D36-AEE7-48B40173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883C8-26A1-4F16-8D26-E6638B1C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A15D5-D12B-4724-B251-E92D85D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2411-D9F9-4098-909E-3FD77A81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ACCC2-3A09-4BD4-B4D9-4572D99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17D0-4CD7-4912-8A9D-31951324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BA434-3834-4FAD-BAEE-61B07C2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EA66-BC74-4778-9C48-2D89015F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C409-F777-4395-986E-41F7CF6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D27D3-6674-435D-ABB6-1DD34D9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DC31-09E2-4221-9F7E-17C3582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90D44-729C-4A58-A3A3-3B2C5C6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B16A-8D1E-4983-8AE5-435FA610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87C9-87BA-4BD5-B211-C8C3928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418A1-7E34-412C-9128-23955A79D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48398-CECA-4309-A9F6-BAF2C8E4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2E9CC-43D5-497E-8E82-7A6AE01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B547-0E7D-4F08-9041-1563552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5A3E0-602E-42EC-AD87-8ECDAA1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8AD7-1154-4092-9FB9-67D56086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D4186-3E79-43E6-88B6-3DEB1AD7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21B4F-10EA-4DA2-B0B7-862AD0CF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932A8-FF31-4AAD-ACCA-9D3D109A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A7BD00-769C-46F1-B0CF-C93310F7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6071-9779-47E7-899E-F197973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754C4-8705-4C19-9948-0B8EB2D9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BAB46-B3C5-4EC0-8138-0A2D0C51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6EF7-88E9-4F35-AB67-20D368B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04CDE-9F99-4839-BF53-FD49CED5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C1F3B-B19C-4A67-B814-958B4B0F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AF108-23D3-49C7-BA69-EB73428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3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C360-DA67-4715-89C9-0B6FE19B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E3A39-9E33-4860-9314-A8686045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69715-B78D-4EC6-9117-CEB1E01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46214-7990-4452-A5DF-D029D012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C8976-CCA5-4ADC-B3A7-EDCD39D7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923BB-58F9-4016-B357-0C9021D6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9CC83-E2EB-4D91-A184-FAD061D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DF2E9-0931-4960-9231-ABCC3ED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747D4-26CD-4B76-8BED-51BE4E1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2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5601-66BD-4CA1-B2B7-DD62894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23312-BFEB-4E19-BDA8-BD13FB08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A7EC-DA59-4727-BB04-AE74D7BA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16D4A-1DEC-44E9-BD93-96C5084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2685A-AECE-466C-A30F-1DA457A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B6390-76FA-4700-AB6D-A822356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5E63B-538F-4A80-962B-F9B5F821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CCC0E-01B2-4507-8958-18AA9661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4329-0252-4518-B532-5BB938EA4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E09A-0258-4400-83BA-A8767892643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0ACFB-58F5-42BC-9B1E-410BC05C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58A9-FC7B-4933-A077-A71B06DE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536EAB2E-6DD0-4003-BC2C-5607A2F2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0630E75A-8E30-4305-A5E4-B1264727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54B722E-E57F-4195-84A8-360BF0A5E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492D0533-AF68-4B96-983E-CAD9A95D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513A1-DC23-484A-8124-4C83A6D0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447FE4E0-F025-4630-981A-0D47DBEE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F6C26B1-BE41-4E2A-AC98-2E12C080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46D25028-B585-4FE0-BDC2-542EEF64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D0402-DE0B-4D4C-8A79-C49A2803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자이(가) 표시된 사진&#10;&#10;자동 생성된 설명">
            <a:extLst>
              <a:ext uri="{FF2B5EF4-FFF2-40B4-BE49-F238E27FC236}">
                <a16:creationId xmlns:a16="http://schemas.microsoft.com/office/drawing/2014/main" id="{A8147A60-4B38-4F36-A3DF-9ADBCA8E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DF770CA5-3CEB-4C8B-8260-1C60D0E3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D951BD27-9A52-4128-BAC8-8541A94A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B4F12C59-6C9F-4F15-9EDF-71B4E6FC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A8A993-3594-4D13-A66D-3E672247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F58CD528-D6AE-4064-9A28-B8665F4D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A1B910B2-FA9D-4F6B-8520-9260C707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D495DC76-5A51-4218-AE81-52F87F8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9BCF6C-D12F-4193-B45A-BB3289BC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성률</dc:creator>
  <cp:lastModifiedBy>최 성률</cp:lastModifiedBy>
  <cp:revision>23</cp:revision>
  <dcterms:created xsi:type="dcterms:W3CDTF">2020-03-26T16:23:42Z</dcterms:created>
  <dcterms:modified xsi:type="dcterms:W3CDTF">2020-03-31T12:30:25Z</dcterms:modified>
</cp:coreProperties>
</file>