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" ContentType="application/vnd.ms-powerpoint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205C-40E3-4F03-92A3-96FFAF4B5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C5C09-35C6-417D-A3CD-891C920E8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93AE-419A-4F22-9550-50FC77F9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A4A4-F285-4CD1-B4D3-900185E3728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02A9-DC48-4543-8323-C11A7197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9E0A-062F-41C3-90B0-DA78125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D4FA-D6F8-428A-8CB3-3BAC7E8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AD93-DD8E-4CEF-9993-88923B2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4BCA8-8219-4EC1-BD5C-DA8D9482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418D-3CE5-49CB-9BA7-14F11DB8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A4A4-F285-4CD1-B4D3-900185E3728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1D46-8733-4EDE-AB2A-C0597EF4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FE4CB-06CC-4BB8-9B33-A3FBC9FA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D4FA-D6F8-428A-8CB3-3BAC7E8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4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2754C-497D-43BE-8E0D-02D4FDD63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1E3AA-707F-446C-AACB-F44920CA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B366-3884-4A53-BCC3-DEBD41D8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A4A4-F285-4CD1-B4D3-900185E3728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67EC-7FC0-42F0-B803-6AE06244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26D5-D49D-473C-B1CD-331993BC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D4FA-D6F8-428A-8CB3-3BAC7E8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211E-745E-4B2B-B25C-04A28710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55A7-A6C7-4EEB-AB2E-198733E4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98CE-93B6-4AE1-91B5-A8425474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A4A4-F285-4CD1-B4D3-900185E3728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0E49-C84C-44F1-9DAC-DF8D5BBA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967C-54D1-47AA-80C5-0BED9F5B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D4FA-D6F8-428A-8CB3-3BAC7E8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B8FF-AD99-4E7B-A35C-D8963B69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D71D3-C23C-41F2-B193-E512AA8E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F0EE-5A65-42CB-AF2B-13CAED4B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A4A4-F285-4CD1-B4D3-900185E3728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A91D-8046-4EA8-8269-AED2044B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0A46-A297-4B1A-AF0A-74EB5297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D4FA-D6F8-428A-8CB3-3BAC7E8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D93D-A9C3-4915-B3CD-A9C92795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A330-6741-42AD-A87C-8F6B6BDDE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C5E37-5D3A-4129-A37F-37DB20C09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19DBA-31D9-4C6B-81AE-732644BF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A4A4-F285-4CD1-B4D3-900185E3728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DF4C1-259E-42B0-B98A-36048F18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C2143-DD9E-49AD-8D70-B3F205DB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D4FA-D6F8-428A-8CB3-3BAC7E8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A568-D69B-4E94-A0FD-575D6545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7BF54-893A-4E30-A8DF-26FC248E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70592-7556-45E6-AF4D-ED68F6E40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8BAAF-617B-465E-B2B1-B6EC58B38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896C9-FB0E-46C5-95B2-27887ED07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6B163-474A-458F-94C2-F51835C7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A4A4-F285-4CD1-B4D3-900185E3728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A31BB-02D9-402F-B756-514289F1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C4446-7268-4DFE-9BF2-0FAB7B64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D4FA-D6F8-428A-8CB3-3BAC7E8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F38A-C619-430C-93B4-C37C5B00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93733-7A95-4D8A-AB5C-668A9E4B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A4A4-F285-4CD1-B4D3-900185E3728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10AF8-8CFD-4CF9-80C2-5A42E91D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3EEAB-7559-4CE1-80C7-EFE38955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D4FA-D6F8-428A-8CB3-3BAC7E8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FB3C-1368-4975-A605-E89FC6F9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A4A4-F285-4CD1-B4D3-900185E3728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CA142-3ED3-4365-9AFB-A5136B18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852DD-4603-4A98-96DC-43E09D50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D4FA-D6F8-428A-8CB3-3BAC7E8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C827-9F39-4060-AAA4-8116D04A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F83C-C79F-46AD-A87E-2831CF6A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DBBCA-5230-4A4E-BAC0-501CE8B1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4E53F-F9CA-4569-936B-10B2C6AC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A4A4-F285-4CD1-B4D3-900185E3728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CCDDC-9067-4A4C-9384-C46F7D07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81A6-B5B8-4410-97A0-4712545E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D4FA-D6F8-428A-8CB3-3BAC7E8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6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5725-4C08-486B-BA7C-8306FA9A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0233E-4E87-458B-B940-9B2597047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137A1-DC53-412D-AD7A-971B09F4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59ECB-7529-48AD-B542-C6DC21A7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A4A4-F285-4CD1-B4D3-900185E3728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42E1-1731-49C9-9EBC-3093AC68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EAA3D-1576-4013-8A1D-5FE90D14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D4FA-D6F8-428A-8CB3-3BAC7E8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74743-7A29-4D75-AEB1-876CBC1C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A5D7E-6E8F-46F5-AFCE-DBC389FD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DED4-EB57-4339-B7DE-C8B696655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9A4A4-F285-4CD1-B4D3-900185E3728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BDC9-C366-42E4-AC53-68D683728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AF74-D6AA-4242-A2B0-BE4344FA8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D4FA-D6F8-428A-8CB3-3BAC7E8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0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1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2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3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4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D154-2418-4D5D-8AFB-E26654652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Strategy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2658B-4B8F-452A-8545-C90147325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testing out the individual slides</a:t>
            </a:r>
          </a:p>
        </p:txBody>
      </p:sp>
    </p:spTree>
    <p:extLst>
      <p:ext uri="{BB962C8B-B14F-4D97-AF65-F5344CB8AC3E}">
        <p14:creationId xmlns:p14="http://schemas.microsoft.com/office/powerpoint/2010/main" val="47614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BB8F0708-6218-4538-BF1D-7090B0C02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664626"/>
              </p:ext>
            </p:extLst>
          </p:nvPr>
        </p:nvGraphicFramePr>
        <p:xfrm>
          <a:off x="123825" y="123825"/>
          <a:ext cx="11729819" cy="660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esentation" r:id="rId3" imgW="7159887" imgH="4027769" progId="PowerPoint.Show.8">
                  <p:embed/>
                </p:oleObj>
              </mc:Choice>
              <mc:Fallback>
                <p:oleObj name="Presentation" r:id="rId3" imgW="7159887" imgH="4027769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825" y="123825"/>
                        <a:ext cx="11729819" cy="6604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16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F97DF2EB-F46D-477A-8E6C-1E662FF6B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897542"/>
              </p:ext>
            </p:extLst>
          </p:nvPr>
        </p:nvGraphicFramePr>
        <p:xfrm>
          <a:off x="109057" y="107340"/>
          <a:ext cx="11803309" cy="663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resentation" r:id="rId3" imgW="5038479" imgH="2833223" progId="PowerPoint.Show.8">
                  <p:embed/>
                </p:oleObj>
              </mc:Choice>
              <mc:Fallback>
                <p:oleObj name="Presentation" r:id="rId3" imgW="5038479" imgH="2833223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057" y="107340"/>
                        <a:ext cx="11803309" cy="663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1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:a16="http://schemas.microsoft.com/office/drawing/2014/main" id="{1911CFBA-7FD8-4236-8954-523930844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973284"/>
              </p:ext>
            </p:extLst>
          </p:nvPr>
        </p:nvGraphicFramePr>
        <p:xfrm>
          <a:off x="117708" y="139657"/>
          <a:ext cx="11861771" cy="6670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resentation" r:id="rId3" imgW="5038479" imgH="2833223" progId="PowerPoint.Show.8">
                  <p:embed/>
                </p:oleObj>
              </mc:Choice>
              <mc:Fallback>
                <p:oleObj name="Presentation" r:id="rId3" imgW="5038479" imgH="2833223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708" y="139657"/>
                        <a:ext cx="11861771" cy="6670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24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:a16="http://schemas.microsoft.com/office/drawing/2014/main" id="{2C63A316-DFFD-4336-9332-EDB0E0CBB5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168317"/>
              </p:ext>
            </p:extLst>
          </p:nvPr>
        </p:nvGraphicFramePr>
        <p:xfrm>
          <a:off x="106596" y="72966"/>
          <a:ext cx="12015496" cy="6757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resentation" r:id="rId3" imgW="4832717" imgH="2717331" progId="PowerPoint.Show.8">
                  <p:embed/>
                </p:oleObj>
              </mc:Choice>
              <mc:Fallback>
                <p:oleObj name="Presentation" r:id="rId3" imgW="4832717" imgH="2717331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596" y="72966"/>
                        <a:ext cx="12015496" cy="6757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73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:a16="http://schemas.microsoft.com/office/drawing/2014/main" id="{04357624-210A-4CC0-A274-03B2D8B6CF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601682"/>
              </p:ext>
            </p:extLst>
          </p:nvPr>
        </p:nvGraphicFramePr>
        <p:xfrm>
          <a:off x="47013" y="134224"/>
          <a:ext cx="11924077" cy="6705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resentation" r:id="rId3" imgW="5038479" imgH="2833223" progId="PowerPoint.Show.8">
                  <p:embed/>
                </p:oleObj>
              </mc:Choice>
              <mc:Fallback>
                <p:oleObj name="Presentation" r:id="rId3" imgW="5038479" imgH="2833223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13" y="134224"/>
                        <a:ext cx="11924077" cy="6705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61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PowerPoint 97-2003 Presentation</vt:lpstr>
      <vt:lpstr>Example Strategy Deck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Strategy Deck</dc:title>
  <dc:creator>Jim Hoffman</dc:creator>
  <cp:lastModifiedBy>Jim Hoffman</cp:lastModifiedBy>
  <cp:revision>1</cp:revision>
  <dcterms:created xsi:type="dcterms:W3CDTF">2021-08-23T21:35:00Z</dcterms:created>
  <dcterms:modified xsi:type="dcterms:W3CDTF">2021-08-23T21:35:01Z</dcterms:modified>
</cp:coreProperties>
</file>