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410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4A4-6884-454A-85A6-00F2E936BB2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1305-FD14-4ABB-A9E5-A35A90178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7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4A4-6884-454A-85A6-00F2E936BB2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1305-FD14-4ABB-A9E5-A35A90178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7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4A4-6884-454A-85A6-00F2E936BB2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1305-FD14-4ABB-A9E5-A35A90178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4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4A4-6884-454A-85A6-00F2E936BB2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1305-FD14-4ABB-A9E5-A35A90178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9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4A4-6884-454A-85A6-00F2E936BB2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1305-FD14-4ABB-A9E5-A35A90178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4A4-6884-454A-85A6-00F2E936BB2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1305-FD14-4ABB-A9E5-A35A90178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4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4A4-6884-454A-85A6-00F2E936BB2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1305-FD14-4ABB-A9E5-A35A90178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4A4-6884-454A-85A6-00F2E936BB2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1305-FD14-4ABB-A9E5-A35A90178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6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4A4-6884-454A-85A6-00F2E936BB2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1305-FD14-4ABB-A9E5-A35A90178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7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4A4-6884-454A-85A6-00F2E936BB2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1305-FD14-4ABB-A9E5-A35A90178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7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4A4-6884-454A-85A6-00F2E936BB2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1305-FD14-4ABB-A9E5-A35A90178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4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B4A4-6884-454A-85A6-00F2E936BB2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B1305-FD14-4ABB-A9E5-A35A90178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400" y="339615"/>
            <a:ext cx="2380780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자주쓰는 네이밍 예약어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네비게이션   </a:t>
            </a:r>
          </a:p>
          <a:p>
            <a:r>
              <a:rPr lang="ko-KR" altLang="en-US" sz="1000" smtClean="0"/>
              <a:t>메뉴         </a:t>
            </a:r>
          </a:p>
          <a:p>
            <a:r>
              <a:rPr lang="ko-KR" altLang="en-US" sz="1000" smtClean="0"/>
              <a:t>탭메뉴        </a:t>
            </a:r>
          </a:p>
          <a:p>
            <a:r>
              <a:rPr lang="ko-KR" altLang="en-US" sz="1000" smtClean="0"/>
              <a:t>제목      </a:t>
            </a:r>
          </a:p>
          <a:p>
            <a:r>
              <a:rPr lang="ko-KR" altLang="en-US" sz="1000" smtClean="0"/>
              <a:t>텍스트     </a:t>
            </a:r>
          </a:p>
          <a:p>
            <a:r>
              <a:rPr lang="ko-KR" altLang="en-US" sz="1000" smtClean="0"/>
              <a:t>인덱스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그룹핑</a:t>
            </a:r>
            <a:r>
              <a:rPr lang="en-US" altLang="ko-KR" sz="1000" smtClean="0"/>
              <a:t>(</a:t>
            </a:r>
            <a:r>
              <a:rPr lang="ko-KR" altLang="en-US" sz="1000" smtClean="0"/>
              <a:t>영역</a:t>
            </a:r>
            <a:r>
              <a:rPr lang="en-US" altLang="ko-KR" sz="1000" smtClean="0"/>
              <a:t>)     </a:t>
            </a:r>
          </a:p>
          <a:p>
            <a:endParaRPr lang="en-US" altLang="ko-KR" sz="1000" smtClean="0"/>
          </a:p>
          <a:p>
            <a:r>
              <a:rPr lang="ko-KR" altLang="en-US" sz="1000" smtClean="0"/>
              <a:t>업데이트    </a:t>
            </a:r>
          </a:p>
          <a:p>
            <a:r>
              <a:rPr lang="ko-KR" altLang="en-US" sz="1000" smtClean="0"/>
              <a:t>업로드     </a:t>
            </a:r>
          </a:p>
          <a:p>
            <a:r>
              <a:rPr lang="ko-KR" altLang="en-US" sz="1000" smtClean="0"/>
              <a:t>다운로드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켜짐      </a:t>
            </a:r>
          </a:p>
          <a:p>
            <a:r>
              <a:rPr lang="ko-KR" altLang="en-US" sz="1000" smtClean="0"/>
              <a:t>꺼짐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등록      </a:t>
            </a:r>
          </a:p>
          <a:p>
            <a:r>
              <a:rPr lang="ko-KR" altLang="en-US" sz="1000" smtClean="0"/>
              <a:t>답변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수정      </a:t>
            </a:r>
          </a:p>
          <a:p>
            <a:r>
              <a:rPr lang="ko-KR" altLang="en-US" sz="1000" smtClean="0"/>
              <a:t>삭제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검색      </a:t>
            </a:r>
          </a:p>
          <a:p>
            <a:r>
              <a:rPr lang="ko-KR" altLang="en-US" sz="1000" smtClean="0"/>
              <a:t>찾기      </a:t>
            </a:r>
          </a:p>
          <a:p>
            <a:r>
              <a:rPr lang="ko-KR" altLang="en-US" sz="1000" smtClean="0"/>
              <a:t>더보기     </a:t>
            </a:r>
          </a:p>
          <a:p>
            <a:r>
              <a:rPr lang="ko-KR" altLang="en-US" sz="1000" smtClean="0"/>
              <a:t>목록      </a:t>
            </a:r>
          </a:p>
          <a:p>
            <a:r>
              <a:rPr lang="ko-KR" altLang="en-US" sz="1000" smtClean="0"/>
              <a:t>페이징     </a:t>
            </a:r>
          </a:p>
          <a:p>
            <a:r>
              <a:rPr lang="ko-KR" altLang="en-US" sz="1000" smtClean="0"/>
              <a:t>페이지네이션  </a:t>
            </a:r>
          </a:p>
          <a:p>
            <a:r>
              <a:rPr lang="ko-KR" altLang="en-US" sz="1000" smtClean="0"/>
              <a:t>지시자     </a:t>
            </a:r>
          </a:p>
          <a:p>
            <a:endParaRPr lang="ko-KR" altLang="en-US" sz="1000" smtClean="0"/>
          </a:p>
          <a:p>
            <a:endParaRPr lang="ko-KR" altLang="en-US" sz="1000" smtClean="0"/>
          </a:p>
          <a:p>
            <a:r>
              <a:rPr lang="ko-KR" altLang="en-US" sz="1000" smtClean="0"/>
              <a:t>베스트     </a:t>
            </a:r>
          </a:p>
          <a:p>
            <a:r>
              <a:rPr lang="ko-KR" altLang="en-US" sz="1000" smtClean="0"/>
              <a:t>신규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읽기      </a:t>
            </a:r>
          </a:p>
          <a:p>
            <a:r>
              <a:rPr lang="ko-KR" altLang="en-US" sz="1000" smtClean="0"/>
              <a:t>쓰기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열기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6122" y="339615"/>
            <a:ext cx="104387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닫기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숨김      </a:t>
            </a:r>
          </a:p>
          <a:p>
            <a:r>
              <a:rPr lang="ko-KR" altLang="en-US" sz="1000" smtClean="0"/>
              <a:t>잠그기     </a:t>
            </a:r>
          </a:p>
          <a:p>
            <a:r>
              <a:rPr lang="ko-KR" altLang="en-US" sz="1000" smtClean="0"/>
              <a:t>허용      </a:t>
            </a:r>
          </a:p>
          <a:p>
            <a:r>
              <a:rPr lang="ko-KR" altLang="en-US" sz="1000" smtClean="0"/>
              <a:t>화살표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이전      </a:t>
            </a:r>
          </a:p>
          <a:p>
            <a:r>
              <a:rPr lang="ko-KR" altLang="en-US" sz="1000" smtClean="0"/>
              <a:t>다음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처음      </a:t>
            </a:r>
          </a:p>
          <a:p>
            <a:r>
              <a:rPr lang="ko-KR" altLang="en-US" sz="1000" smtClean="0"/>
              <a:t>마지막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오버      </a:t>
            </a:r>
          </a:p>
          <a:p>
            <a:r>
              <a:rPr lang="ko-KR" altLang="en-US" sz="1000" smtClean="0"/>
              <a:t>상단      </a:t>
            </a:r>
          </a:p>
          <a:p>
            <a:r>
              <a:rPr lang="ko-KR" altLang="en-US" sz="1000" smtClean="0"/>
              <a:t>하단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위        </a:t>
            </a:r>
          </a:p>
          <a:p>
            <a:r>
              <a:rPr lang="ko-KR" altLang="en-US" sz="1000" smtClean="0"/>
              <a:t>아래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전송      </a:t>
            </a:r>
          </a:p>
          <a:p>
            <a:r>
              <a:rPr lang="ko-KR" altLang="en-US" sz="1000" smtClean="0"/>
              <a:t>버튼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가기      </a:t>
            </a:r>
          </a:p>
          <a:p>
            <a:r>
              <a:rPr lang="ko-KR" altLang="en-US" sz="1000" smtClean="0"/>
              <a:t>라디오버튼   </a:t>
            </a:r>
          </a:p>
          <a:p>
            <a:r>
              <a:rPr lang="ko-KR" altLang="en-US" sz="1000" smtClean="0"/>
              <a:t>체크박스     </a:t>
            </a:r>
          </a:p>
          <a:p>
            <a:r>
              <a:rPr lang="ko-KR" altLang="en-US" sz="1000" smtClean="0"/>
              <a:t>텍스트필드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확인      </a:t>
            </a:r>
          </a:p>
          <a:p>
            <a:r>
              <a:rPr lang="ko-KR" altLang="en-US" sz="1000" smtClean="0"/>
              <a:t>완료      </a:t>
            </a:r>
          </a:p>
          <a:p>
            <a:r>
              <a:rPr lang="ko-KR" altLang="en-US" sz="1000" smtClean="0"/>
              <a:t>취소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확대      </a:t>
            </a:r>
          </a:p>
          <a:p>
            <a:r>
              <a:rPr lang="ko-KR" altLang="en-US" sz="1000" smtClean="0"/>
              <a:t>축소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수직      </a:t>
            </a:r>
          </a:p>
          <a:p>
            <a:r>
              <a:rPr lang="ko-KR" altLang="en-US" sz="1000" smtClean="0"/>
              <a:t>수평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중앙</a:t>
            </a:r>
            <a:r>
              <a:rPr lang="en-US" altLang="ko-KR" sz="1000" smtClean="0"/>
              <a:t>(</a:t>
            </a:r>
            <a:r>
              <a:rPr lang="ko-KR" altLang="en-US" sz="1000" smtClean="0"/>
              <a:t>수직</a:t>
            </a:r>
            <a:r>
              <a:rPr lang="en-US" altLang="ko-KR" sz="1000" smtClean="0"/>
              <a:t>)      </a:t>
            </a:r>
          </a:p>
          <a:p>
            <a:r>
              <a:rPr lang="ko-KR" altLang="en-US" sz="1000" smtClean="0"/>
              <a:t>중앙</a:t>
            </a:r>
            <a:r>
              <a:rPr lang="en-US" altLang="ko-KR" sz="1000" smtClean="0"/>
              <a:t>(</a:t>
            </a:r>
            <a:r>
              <a:rPr lang="ko-KR" altLang="en-US" sz="1000" smtClean="0"/>
              <a:t>수평</a:t>
            </a:r>
            <a:r>
              <a:rPr lang="en-US" altLang="ko-KR" sz="1000" smtClean="0"/>
              <a:t>)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6884" y="339615"/>
            <a:ext cx="960519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smtClean="0"/>
          </a:p>
          <a:p>
            <a:r>
              <a:rPr lang="ko-KR" altLang="en-US" sz="1000" smtClean="0"/>
              <a:t>감싸다    </a:t>
            </a:r>
          </a:p>
          <a:p>
            <a:r>
              <a:rPr lang="ko-KR" altLang="en-US" sz="1000" smtClean="0"/>
              <a:t>문단      </a:t>
            </a:r>
          </a:p>
          <a:p>
            <a:r>
              <a:rPr lang="ko-KR" altLang="en-US" sz="1000" smtClean="0"/>
              <a:t>내용      </a:t>
            </a:r>
          </a:p>
          <a:p>
            <a:r>
              <a:rPr lang="ko-KR" altLang="en-US" sz="1000" smtClean="0"/>
              <a:t>설명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해제      </a:t>
            </a:r>
          </a:p>
          <a:p>
            <a:r>
              <a:rPr lang="ko-KR" altLang="en-US" sz="1000" smtClean="0"/>
              <a:t>오른쪽     </a:t>
            </a:r>
          </a:p>
          <a:p>
            <a:r>
              <a:rPr lang="ko-KR" altLang="en-US" sz="1000" smtClean="0"/>
              <a:t>왼쪽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오른쪽위    </a:t>
            </a:r>
          </a:p>
          <a:p>
            <a:r>
              <a:rPr lang="ko-KR" altLang="en-US" sz="1000" smtClean="0"/>
              <a:t>오른쪽하단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왼쪽위     </a:t>
            </a:r>
          </a:p>
          <a:p>
            <a:r>
              <a:rPr lang="ko-KR" altLang="en-US" sz="1000" smtClean="0"/>
              <a:t>왼쪽하단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사진      </a:t>
            </a:r>
          </a:p>
          <a:p>
            <a:r>
              <a:rPr lang="ko-KR" altLang="en-US" sz="1000" smtClean="0"/>
              <a:t>액자      </a:t>
            </a:r>
          </a:p>
          <a:p>
            <a:r>
              <a:rPr lang="ko-KR" altLang="en-US" sz="1000" smtClean="0"/>
              <a:t>썸네일     </a:t>
            </a:r>
          </a:p>
          <a:p>
            <a:r>
              <a:rPr lang="ko-KR" altLang="en-US" sz="1000" smtClean="0"/>
              <a:t>이미지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경로      </a:t>
            </a:r>
          </a:p>
          <a:p>
            <a:r>
              <a:rPr lang="ko-KR" altLang="en-US" sz="1000" smtClean="0"/>
              <a:t>광고      </a:t>
            </a:r>
          </a:p>
          <a:p>
            <a:r>
              <a:rPr lang="ko-KR" altLang="en-US" sz="1000" smtClean="0"/>
              <a:t>아이콘     </a:t>
            </a:r>
          </a:p>
          <a:p>
            <a:r>
              <a:rPr lang="ko-KR" altLang="en-US" sz="1000" smtClean="0"/>
              <a:t>동영상     </a:t>
            </a:r>
          </a:p>
          <a:p>
            <a:r>
              <a:rPr lang="ko-KR" altLang="en-US" sz="1000" smtClean="0"/>
              <a:t>재생      </a:t>
            </a:r>
          </a:p>
          <a:p>
            <a:r>
              <a:rPr lang="ko-KR" altLang="en-US" sz="1000" smtClean="0"/>
              <a:t>정지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불릿      </a:t>
            </a:r>
          </a:p>
          <a:p>
            <a:r>
              <a:rPr lang="ko-KR" altLang="en-US" sz="1000" smtClean="0"/>
              <a:t>별       </a:t>
            </a:r>
          </a:p>
          <a:p>
            <a:r>
              <a:rPr lang="ko-KR" altLang="en-US" sz="1000" smtClean="0"/>
              <a:t>배너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점       </a:t>
            </a:r>
          </a:p>
          <a:p>
            <a:r>
              <a:rPr lang="ko-KR" altLang="en-US" sz="1000" smtClean="0"/>
              <a:t>선       </a:t>
            </a:r>
          </a:p>
          <a:p>
            <a:r>
              <a:rPr lang="ko-KR" altLang="en-US" sz="1000" smtClean="0"/>
              <a:t>설치      </a:t>
            </a:r>
          </a:p>
          <a:p>
            <a:r>
              <a:rPr lang="ko-KR" altLang="en-US" sz="1000" smtClean="0"/>
              <a:t>압축      </a:t>
            </a:r>
          </a:p>
          <a:p>
            <a:r>
              <a:rPr lang="ko-KR" altLang="en-US" sz="1000" smtClean="0"/>
              <a:t>파일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4288" y="339615"/>
            <a:ext cx="11272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smtClean="0"/>
          </a:p>
          <a:p>
            <a:r>
              <a:rPr lang="ko-KR" altLang="en-US" sz="1000" smtClean="0"/>
              <a:t>숫자      </a:t>
            </a:r>
          </a:p>
          <a:p>
            <a:r>
              <a:rPr lang="ko-KR" altLang="en-US" sz="1000" smtClean="0"/>
              <a:t>레이어     </a:t>
            </a:r>
          </a:p>
          <a:p>
            <a:r>
              <a:rPr lang="ko-KR" altLang="en-US" sz="1000" smtClean="0"/>
              <a:t>마스크     </a:t>
            </a:r>
          </a:p>
          <a:p>
            <a:r>
              <a:rPr lang="ko-KR" altLang="en-US" sz="1000" smtClean="0"/>
              <a:t>배경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슬래시     </a:t>
            </a:r>
          </a:p>
          <a:p>
            <a:r>
              <a:rPr lang="ko-KR" altLang="en-US" sz="1000" smtClean="0"/>
              <a:t>백슬래시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새로고침    </a:t>
            </a:r>
          </a:p>
          <a:p>
            <a:r>
              <a:rPr lang="ko-KR" altLang="en-US" sz="1000" smtClean="0"/>
              <a:t>스프라이트  </a:t>
            </a:r>
          </a:p>
          <a:p>
            <a:r>
              <a:rPr lang="ko-KR" altLang="en-US" sz="1000" smtClean="0"/>
              <a:t>임시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접기      </a:t>
            </a:r>
          </a:p>
          <a:p>
            <a:r>
              <a:rPr lang="ko-KR" altLang="en-US" sz="1000" smtClean="0"/>
              <a:t>펴기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한국어    </a:t>
            </a:r>
          </a:p>
          <a:p>
            <a:r>
              <a:rPr lang="ko-KR" altLang="en-US" sz="1000" smtClean="0"/>
              <a:t>영어      </a:t>
            </a:r>
          </a:p>
          <a:p>
            <a:r>
              <a:rPr lang="ko-KR" altLang="en-US" sz="1000" smtClean="0"/>
              <a:t>일어      </a:t>
            </a:r>
          </a:p>
          <a:p>
            <a:r>
              <a:rPr lang="ko-KR" altLang="en-US" sz="1000" smtClean="0"/>
              <a:t>중국어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단</a:t>
            </a:r>
            <a:r>
              <a:rPr lang="en-US" altLang="ko-KR" sz="1000" smtClean="0"/>
              <a:t>(</a:t>
            </a:r>
            <a:r>
              <a:rPr lang="ko-KR" altLang="en-US" sz="1000" smtClean="0"/>
              <a:t>섹션</a:t>
            </a:r>
            <a:r>
              <a:rPr lang="en-US" altLang="ko-KR" sz="1000" smtClean="0"/>
              <a:t>)</a:t>
            </a:r>
            <a:r>
              <a:rPr lang="ko-KR" altLang="en-US" sz="1000" smtClean="0"/>
              <a:t>영역     </a:t>
            </a:r>
          </a:p>
          <a:p>
            <a:r>
              <a:rPr lang="ko-KR" altLang="en-US" sz="1000" smtClean="0"/>
              <a:t>외톨이영역      </a:t>
            </a:r>
          </a:p>
          <a:p>
            <a:r>
              <a:rPr lang="ko-KR" altLang="en-US" sz="1000" smtClean="0"/>
              <a:t>메인메뉴        </a:t>
            </a:r>
          </a:p>
          <a:p>
            <a:r>
              <a:rPr lang="ko-KR" altLang="en-US" sz="1000" smtClean="0"/>
              <a:t>서브메뉴        </a:t>
            </a:r>
          </a:p>
          <a:p>
            <a:endParaRPr lang="ko-KR" altLang="en-US" sz="1000" smtClean="0"/>
          </a:p>
          <a:p>
            <a:r>
              <a:rPr lang="ko-KR" altLang="en-US" sz="1000" smtClean="0"/>
              <a:t>별똥메뉴 </a:t>
            </a:r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6804248" y="4941168"/>
            <a:ext cx="2063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srgbClr val="FF0000"/>
                </a:solidFill>
              </a:rPr>
              <a:t>맞은개수 </a:t>
            </a:r>
            <a:r>
              <a:rPr lang="en-US" altLang="ko-KR" b="1" smtClean="0">
                <a:solidFill>
                  <a:srgbClr val="FF0000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srgbClr val="0000FF"/>
                </a:solidFill>
              </a:rPr>
              <a:t>틀린개수 </a:t>
            </a:r>
            <a:r>
              <a:rPr lang="en-US" altLang="ko-KR" b="1" smtClean="0">
                <a:solidFill>
                  <a:srgbClr val="0000FF"/>
                </a:solidFill>
              </a:rPr>
              <a:t>: </a:t>
            </a:r>
            <a:endParaRPr lang="en-US" altLang="ko-KR" b="1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mtClean="0"/>
              <a:t>날짜 </a:t>
            </a:r>
            <a:r>
              <a:rPr lang="en-US" altLang="ko-KR" smtClean="0"/>
              <a:t>: </a:t>
            </a:r>
            <a:r>
              <a:rPr lang="en-US" altLang="ko-KR" smtClean="0"/>
              <a:t>2018-07-23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mtClean="0"/>
              <a:t>이름 </a:t>
            </a:r>
            <a:r>
              <a:rPr lang="en-US" altLang="ko-KR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90512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6632"/>
            <a:ext cx="3228769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CSS </a:t>
            </a:r>
            <a:r>
              <a:rPr lang="ko-KR" altLang="en-US" sz="2800" b="1" smtClean="0"/>
              <a:t>속성 우선순위</a:t>
            </a:r>
            <a:endParaRPr lang="en-US" altLang="ko-KR" sz="2800" b="1" smtClean="0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레이아웃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박스모델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텍스트관련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배경관련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테두리관련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기타</a:t>
            </a:r>
            <a:endParaRPr lang="en-US" altLang="ko-KR" smtClean="0"/>
          </a:p>
        </p:txBody>
      </p:sp>
      <p:sp>
        <p:nvSpPr>
          <p:cNvPr id="5" name="TextBox 4"/>
          <p:cNvSpPr txBox="1"/>
          <p:nvPr/>
        </p:nvSpPr>
        <p:spPr>
          <a:xfrm>
            <a:off x="6660232" y="201414"/>
            <a:ext cx="206338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날짜 </a:t>
            </a:r>
            <a:r>
              <a:rPr lang="en-US" altLang="ko-KR" smtClean="0"/>
              <a:t>: 2018-07-23</a:t>
            </a:r>
          </a:p>
          <a:p>
            <a:endParaRPr lang="en-US" altLang="ko-KR" smtClean="0"/>
          </a:p>
          <a:p>
            <a:r>
              <a:rPr lang="ko-KR" altLang="en-US" smtClean="0"/>
              <a:t>이름 </a:t>
            </a:r>
            <a:r>
              <a:rPr lang="en-US" altLang="ko-KR" smtClean="0"/>
              <a:t>: </a:t>
            </a:r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FF0000"/>
                </a:solidFill>
              </a:rPr>
              <a:t>맞은개수 </a:t>
            </a:r>
            <a:r>
              <a:rPr lang="en-US" altLang="ko-KR" b="1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rgbClr val="FF0000"/>
                </a:solidFill>
              </a:rPr>
              <a:t> </a:t>
            </a:r>
            <a:endParaRPr lang="en-US" altLang="ko-KR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0000FF"/>
                </a:solidFill>
              </a:rPr>
              <a:t>틀린개수 </a:t>
            </a:r>
            <a:r>
              <a:rPr lang="en-US" altLang="ko-KR" b="1" smtClean="0">
                <a:solidFill>
                  <a:srgbClr val="0000FF"/>
                </a:solidFill>
              </a:rPr>
              <a:t>: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8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150</Words>
  <Application>Microsoft Office PowerPoint</Application>
  <PresentationFormat>화면 슬라이드 쇼(4:3)</PresentationFormat>
  <Paragraphs>178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4</cp:revision>
  <dcterms:created xsi:type="dcterms:W3CDTF">2018-07-23T00:34:07Z</dcterms:created>
  <dcterms:modified xsi:type="dcterms:W3CDTF">2018-07-23T00:55:28Z</dcterms:modified>
</cp:coreProperties>
</file>