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5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6BBD-FFC2-4A13-9261-148E1F3DDB08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960C-0825-4009-A55B-0532136D8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0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6BBD-FFC2-4A13-9261-148E1F3DDB08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960C-0825-4009-A55B-0532136D8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2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6BBD-FFC2-4A13-9261-148E1F3DDB08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960C-0825-4009-A55B-0532136D8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89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6BBD-FFC2-4A13-9261-148E1F3DDB08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960C-0825-4009-A55B-0532136D8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65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6BBD-FFC2-4A13-9261-148E1F3DDB08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960C-0825-4009-A55B-0532136D8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66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6BBD-FFC2-4A13-9261-148E1F3DDB08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960C-0825-4009-A55B-0532136D8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73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6BBD-FFC2-4A13-9261-148E1F3DDB08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960C-0825-4009-A55B-0532136D8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96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6BBD-FFC2-4A13-9261-148E1F3DDB08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960C-0825-4009-A55B-0532136D8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48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6BBD-FFC2-4A13-9261-148E1F3DDB08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960C-0825-4009-A55B-0532136D8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7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6BBD-FFC2-4A13-9261-148E1F3DDB08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960C-0825-4009-A55B-0532136D8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31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6BBD-FFC2-4A13-9261-148E1F3DDB08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960C-0825-4009-A55B-0532136D8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03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B6BBD-FFC2-4A13-9261-148E1F3DDB08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3960C-0825-4009-A55B-0532136D8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30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/>
              <a:t>block</a:t>
            </a:r>
            <a:r>
              <a:rPr lang="ko-KR" altLang="en-US" sz="3600" smtClean="0"/>
              <a:t>과 </a:t>
            </a:r>
            <a:r>
              <a:rPr lang="en-US" altLang="ko-KR" sz="3600" smtClean="0"/>
              <a:t>inline</a:t>
            </a:r>
            <a:r>
              <a:rPr lang="ko-KR" altLang="en-US" sz="3600" smtClean="0"/>
              <a:t>요소의 포함관계</a:t>
            </a:r>
            <a:endParaRPr lang="ko-KR" altLang="en-US" sz="3600"/>
          </a:p>
        </p:txBody>
      </p:sp>
      <p:sp>
        <p:nvSpPr>
          <p:cNvPr id="6" name="TextBox 5"/>
          <p:cNvSpPr txBox="1"/>
          <p:nvPr/>
        </p:nvSpPr>
        <p:spPr>
          <a:xfrm>
            <a:off x="3635896" y="1412776"/>
            <a:ext cx="113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/>
              <a:t>html</a:t>
            </a:r>
            <a:endParaRPr lang="ko-KR" altLang="en-US" sz="3600"/>
          </a:p>
        </p:txBody>
      </p:sp>
      <p:sp>
        <p:nvSpPr>
          <p:cNvPr id="7" name="TextBox 6"/>
          <p:cNvSpPr txBox="1"/>
          <p:nvPr/>
        </p:nvSpPr>
        <p:spPr>
          <a:xfrm>
            <a:off x="2051720" y="2564904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/>
              <a:t>head</a:t>
            </a:r>
            <a:endParaRPr lang="ko-KR" altLang="en-US" sz="3600"/>
          </a:p>
        </p:txBody>
      </p:sp>
      <p:sp>
        <p:nvSpPr>
          <p:cNvPr id="8" name="TextBox 7"/>
          <p:cNvSpPr txBox="1"/>
          <p:nvPr/>
        </p:nvSpPr>
        <p:spPr>
          <a:xfrm>
            <a:off x="4644008" y="2348880"/>
            <a:ext cx="1244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/>
              <a:t>body</a:t>
            </a:r>
            <a:endParaRPr lang="ko-KR" altLang="en-US" sz="3600"/>
          </a:p>
        </p:txBody>
      </p:sp>
      <p:sp>
        <p:nvSpPr>
          <p:cNvPr id="9" name="TextBox 8"/>
          <p:cNvSpPr txBox="1"/>
          <p:nvPr/>
        </p:nvSpPr>
        <p:spPr>
          <a:xfrm>
            <a:off x="1043608" y="3933056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/>
              <a:t>title</a:t>
            </a:r>
            <a:endParaRPr lang="ko-KR" altLang="en-US" sz="3600"/>
          </a:p>
        </p:txBody>
      </p:sp>
      <p:sp>
        <p:nvSpPr>
          <p:cNvPr id="10" name="TextBox 9"/>
          <p:cNvSpPr txBox="1"/>
          <p:nvPr/>
        </p:nvSpPr>
        <p:spPr>
          <a:xfrm>
            <a:off x="5724128" y="339386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</a:rPr>
              <a:t>블럭요소</a:t>
            </a:r>
            <a:endParaRPr lang="ko-KR" altLang="en-US" sz="3600">
              <a:solidFill>
                <a:srgbClr val="FF0000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2780882" y="1897524"/>
            <a:ext cx="975676" cy="667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1490243" y="3211235"/>
            <a:ext cx="975676" cy="828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552383" y="1978315"/>
            <a:ext cx="499800" cy="505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8" idx="2"/>
          </p:cNvCxnSpPr>
          <p:nvPr/>
        </p:nvCxnSpPr>
        <p:spPr>
          <a:xfrm>
            <a:off x="5266134" y="2995211"/>
            <a:ext cx="457994" cy="398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36520" y="4669595"/>
            <a:ext cx="20313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</a:rPr>
              <a:t>블럭요소</a:t>
            </a:r>
            <a:endParaRPr lang="ko-KR" altLang="en-US" sz="360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18895" y="4670350"/>
            <a:ext cx="24929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0000FF"/>
                </a:solidFill>
              </a:rPr>
              <a:t>인라인요소</a:t>
            </a:r>
            <a:endParaRPr lang="ko-KR" altLang="en-US" sz="3600">
              <a:solidFill>
                <a:srgbClr val="0000FF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5495131" y="4149080"/>
            <a:ext cx="805061" cy="413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020272" y="4149080"/>
            <a:ext cx="360040" cy="430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67476" y="5984029"/>
            <a:ext cx="24929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0000FF"/>
                </a:solidFill>
              </a:rPr>
              <a:t>인라</a:t>
            </a:r>
            <a:r>
              <a:rPr lang="ko-KR" altLang="en-US" sz="3600">
                <a:solidFill>
                  <a:srgbClr val="0000FF"/>
                </a:solidFill>
              </a:rPr>
              <a:t>인</a:t>
            </a:r>
            <a:r>
              <a:rPr lang="ko-KR" altLang="en-US" sz="3600" smtClean="0">
                <a:solidFill>
                  <a:srgbClr val="0000FF"/>
                </a:solidFill>
              </a:rPr>
              <a:t>요소</a:t>
            </a:r>
            <a:endParaRPr lang="ko-KR" altLang="en-US" sz="3600">
              <a:solidFill>
                <a:srgbClr val="0000FF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7380312" y="5342864"/>
            <a:ext cx="0" cy="641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42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</Words>
  <Application>Microsoft Office PowerPoint</Application>
  <PresentationFormat>화면 슬라이드 쇼(4:3)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block과 inline요소의 포함관계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블럭요소와 인라인요소의 위치관계</dc:title>
  <dc:creator>Registered User</dc:creator>
  <cp:lastModifiedBy>Registered User</cp:lastModifiedBy>
  <cp:revision>2</cp:revision>
  <dcterms:created xsi:type="dcterms:W3CDTF">2018-07-17T00:49:43Z</dcterms:created>
  <dcterms:modified xsi:type="dcterms:W3CDTF">2018-07-17T01:04:19Z</dcterms:modified>
</cp:coreProperties>
</file>