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769100" cy="9906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DEB65F-DD61-6741-AAD7-1F9C4E809EEA}" v="12" dt="2019-05-28T21:40:48.9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6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76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村上 龍之介" userId="5e444240361d16d1" providerId="LiveId" clId="{BEDEB65F-DD61-6741-AAD7-1F9C4E809EEA}"/>
    <pc:docChg chg="undo custSel addSld delSld modSld sldOrd">
      <pc:chgData name="村上 龍之介" userId="5e444240361d16d1" providerId="LiveId" clId="{BEDEB65F-DD61-6741-AAD7-1F9C4E809EEA}" dt="2019-05-28T21:43:49.110" v="366" actId="1035"/>
      <pc:docMkLst>
        <pc:docMk/>
      </pc:docMkLst>
      <pc:sldChg chg="delSp modSp">
        <pc:chgData name="村上 龍之介" userId="5e444240361d16d1" providerId="LiveId" clId="{BEDEB65F-DD61-6741-AAD7-1F9C4E809EEA}" dt="2019-05-28T21:28:46.294" v="108" actId="165"/>
        <pc:sldMkLst>
          <pc:docMk/>
          <pc:sldMk cId="3246547605" sldId="263"/>
        </pc:sldMkLst>
        <pc:spChg chg="mod topLvl">
          <ac:chgData name="村上 龍之介" userId="5e444240361d16d1" providerId="LiveId" clId="{BEDEB65F-DD61-6741-AAD7-1F9C4E809EEA}" dt="2019-05-28T21:28:46.294" v="108" actId="165"/>
          <ac:spMkLst>
            <pc:docMk/>
            <pc:sldMk cId="3246547605" sldId="263"/>
            <ac:spMk id="4" creationId="{46332679-9E5B-4CA1-8B90-086DDAC6F6C1}"/>
          </ac:spMkLst>
        </pc:spChg>
        <pc:spChg chg="mod topLvl">
          <ac:chgData name="村上 龍之介" userId="5e444240361d16d1" providerId="LiveId" clId="{BEDEB65F-DD61-6741-AAD7-1F9C4E809EEA}" dt="2019-05-28T21:28:46.294" v="108" actId="165"/>
          <ac:spMkLst>
            <pc:docMk/>
            <pc:sldMk cId="3246547605" sldId="263"/>
            <ac:spMk id="5" creationId="{0EA745B6-96DD-4060-A686-FC855C3D553D}"/>
          </ac:spMkLst>
        </pc:spChg>
        <pc:spChg chg="mod topLvl">
          <ac:chgData name="村上 龍之介" userId="5e444240361d16d1" providerId="LiveId" clId="{BEDEB65F-DD61-6741-AAD7-1F9C4E809EEA}" dt="2019-05-28T21:28:46.294" v="108" actId="165"/>
          <ac:spMkLst>
            <pc:docMk/>
            <pc:sldMk cId="3246547605" sldId="263"/>
            <ac:spMk id="6" creationId="{B9843BA6-BB95-44E2-9EC1-918105733477}"/>
          </ac:spMkLst>
        </pc:spChg>
        <pc:spChg chg="mod topLvl">
          <ac:chgData name="村上 龍之介" userId="5e444240361d16d1" providerId="LiveId" clId="{BEDEB65F-DD61-6741-AAD7-1F9C4E809EEA}" dt="2019-05-28T21:28:46.294" v="108" actId="165"/>
          <ac:spMkLst>
            <pc:docMk/>
            <pc:sldMk cId="3246547605" sldId="263"/>
            <ac:spMk id="7" creationId="{9CB6FE41-AD48-4781-AA24-381F013BC83D}"/>
          </ac:spMkLst>
        </pc:spChg>
        <pc:spChg chg="mod topLvl">
          <ac:chgData name="村上 龍之介" userId="5e444240361d16d1" providerId="LiveId" clId="{BEDEB65F-DD61-6741-AAD7-1F9C4E809EEA}" dt="2019-05-28T21:28:46.294" v="108" actId="165"/>
          <ac:spMkLst>
            <pc:docMk/>
            <pc:sldMk cId="3246547605" sldId="263"/>
            <ac:spMk id="8" creationId="{8C61D3F3-D7AE-4066-9348-8102038373FA}"/>
          </ac:spMkLst>
        </pc:spChg>
        <pc:spChg chg="mod topLvl">
          <ac:chgData name="村上 龍之介" userId="5e444240361d16d1" providerId="LiveId" clId="{BEDEB65F-DD61-6741-AAD7-1F9C4E809EEA}" dt="2019-05-28T21:28:46.294" v="108" actId="165"/>
          <ac:spMkLst>
            <pc:docMk/>
            <pc:sldMk cId="3246547605" sldId="263"/>
            <ac:spMk id="9" creationId="{DB461CBE-10AD-49BB-B071-82CD47E7C5F0}"/>
          </ac:spMkLst>
        </pc:spChg>
        <pc:spChg chg="mod topLvl">
          <ac:chgData name="村上 龍之介" userId="5e444240361d16d1" providerId="LiveId" clId="{BEDEB65F-DD61-6741-AAD7-1F9C4E809EEA}" dt="2019-05-28T21:28:46.294" v="108" actId="165"/>
          <ac:spMkLst>
            <pc:docMk/>
            <pc:sldMk cId="3246547605" sldId="263"/>
            <ac:spMk id="10" creationId="{ABF6FF8F-83A0-4610-BA37-817D2FE2C3DC}"/>
          </ac:spMkLst>
        </pc:spChg>
        <pc:grpChg chg="del">
          <ac:chgData name="村上 龍之介" userId="5e444240361d16d1" providerId="LiveId" clId="{BEDEB65F-DD61-6741-AAD7-1F9C4E809EEA}" dt="2019-05-28T21:28:39.392" v="107" actId="165"/>
          <ac:grpSpMkLst>
            <pc:docMk/>
            <pc:sldMk cId="3246547605" sldId="263"/>
            <ac:grpSpMk id="3" creationId="{DFCBD0F7-4C44-44C6-BC88-4CB9B7444430}"/>
          </ac:grpSpMkLst>
        </pc:grpChg>
        <pc:grpChg chg="del mod topLvl">
          <ac:chgData name="村上 龍之介" userId="5e444240361d16d1" providerId="LiveId" clId="{BEDEB65F-DD61-6741-AAD7-1F9C4E809EEA}" dt="2019-05-28T21:28:46.294" v="108" actId="165"/>
          <ac:grpSpMkLst>
            <pc:docMk/>
            <pc:sldMk cId="3246547605" sldId="263"/>
            <ac:grpSpMk id="16" creationId="{0B337097-8D63-434D-8133-AAA5CC57928E}"/>
          </ac:grpSpMkLst>
        </pc:grpChg>
        <pc:grpChg chg="del mod topLvl">
          <ac:chgData name="村上 龍之介" userId="5e444240361d16d1" providerId="LiveId" clId="{BEDEB65F-DD61-6741-AAD7-1F9C4E809EEA}" dt="2019-05-28T21:28:46.294" v="108" actId="165"/>
          <ac:grpSpMkLst>
            <pc:docMk/>
            <pc:sldMk cId="3246547605" sldId="263"/>
            <ac:grpSpMk id="17" creationId="{6AB2E019-8187-44C3-ACD2-3647DDCD0B11}"/>
          </ac:grpSpMkLst>
        </pc:grpChg>
        <pc:grpChg chg="del mod topLvl">
          <ac:chgData name="村上 龍之介" userId="5e444240361d16d1" providerId="LiveId" clId="{BEDEB65F-DD61-6741-AAD7-1F9C4E809EEA}" dt="2019-05-28T21:28:46.294" v="108" actId="165"/>
          <ac:grpSpMkLst>
            <pc:docMk/>
            <pc:sldMk cId="3246547605" sldId="263"/>
            <ac:grpSpMk id="18" creationId="{DE3D7213-C96F-4169-AF40-3B5C6B7DD44A}"/>
          </ac:grpSpMkLst>
        </pc:grpChg>
        <pc:grpChg chg="del mod topLvl">
          <ac:chgData name="村上 龍之介" userId="5e444240361d16d1" providerId="LiveId" clId="{BEDEB65F-DD61-6741-AAD7-1F9C4E809EEA}" dt="2019-05-28T21:28:46.294" v="108" actId="165"/>
          <ac:grpSpMkLst>
            <pc:docMk/>
            <pc:sldMk cId="3246547605" sldId="263"/>
            <ac:grpSpMk id="19" creationId="{AD8C83CC-5A36-40F1-8664-9E3CEA1F3DFA}"/>
          </ac:grpSpMkLst>
        </pc:grpChg>
        <pc:cxnChg chg="mod topLvl">
          <ac:chgData name="村上 龍之介" userId="5e444240361d16d1" providerId="LiveId" clId="{BEDEB65F-DD61-6741-AAD7-1F9C4E809EEA}" dt="2019-05-28T21:28:46.294" v="108" actId="165"/>
          <ac:cxnSpMkLst>
            <pc:docMk/>
            <pc:sldMk cId="3246547605" sldId="263"/>
            <ac:cxnSpMk id="12" creationId="{DA010483-1770-424E-ADCC-0C59B7538797}"/>
          </ac:cxnSpMkLst>
        </pc:cxnChg>
      </pc:sldChg>
      <pc:sldChg chg="ord">
        <pc:chgData name="村上 龍之介" userId="5e444240361d16d1" providerId="LiveId" clId="{BEDEB65F-DD61-6741-AAD7-1F9C4E809EEA}" dt="2019-05-28T21:27:33.969" v="105"/>
        <pc:sldMkLst>
          <pc:docMk/>
          <pc:sldMk cId="4072686674" sldId="268"/>
        </pc:sldMkLst>
      </pc:sldChg>
      <pc:sldChg chg="addSp delSp modSp add">
        <pc:chgData name="村上 龍之介" userId="5e444240361d16d1" providerId="LiveId" clId="{BEDEB65F-DD61-6741-AAD7-1F9C4E809EEA}" dt="2019-05-28T21:25:15.127" v="56" actId="1035"/>
        <pc:sldMkLst>
          <pc:docMk/>
          <pc:sldMk cId="1946911845" sldId="269"/>
        </pc:sldMkLst>
        <pc:spChg chg="del mod">
          <ac:chgData name="村上 龍之介" userId="5e444240361d16d1" providerId="LiveId" clId="{BEDEB65F-DD61-6741-AAD7-1F9C4E809EEA}" dt="2019-05-28T21:25:02.563" v="36" actId="478"/>
          <ac:spMkLst>
            <pc:docMk/>
            <pc:sldMk cId="1946911845" sldId="269"/>
            <ac:spMk id="2" creationId="{C800864B-C086-47A0-9010-79D5ADFAC363}"/>
          </ac:spMkLst>
        </pc:spChg>
        <pc:spChg chg="add mod">
          <ac:chgData name="村上 龍之介" userId="5e444240361d16d1" providerId="LiveId" clId="{BEDEB65F-DD61-6741-AAD7-1F9C4E809EEA}" dt="2019-05-28T21:25:10.165" v="41" actId="20577"/>
          <ac:spMkLst>
            <pc:docMk/>
            <pc:sldMk cId="1946911845" sldId="269"/>
            <ac:spMk id="5" creationId="{8B69A570-46E9-F848-BD5E-69E9B0F8BD5A}"/>
          </ac:spMkLst>
        </pc:spChg>
        <pc:picChg chg="mod">
          <ac:chgData name="村上 龍之介" userId="5e444240361d16d1" providerId="LiveId" clId="{BEDEB65F-DD61-6741-AAD7-1F9C4E809EEA}" dt="2019-05-28T21:25:15.127" v="56" actId="1035"/>
          <ac:picMkLst>
            <pc:docMk/>
            <pc:sldMk cId="1946911845" sldId="269"/>
            <ac:picMk id="4" creationId="{841684A7-C7F4-46EA-BDC2-93799AECC864}"/>
          </ac:picMkLst>
        </pc:picChg>
      </pc:sldChg>
      <pc:sldChg chg="addSp delSp modSp add">
        <pc:chgData name="村上 龍之介" userId="5e444240361d16d1" providerId="LiveId" clId="{BEDEB65F-DD61-6741-AAD7-1F9C4E809EEA}" dt="2019-05-28T21:27:01.442" v="102" actId="1038"/>
        <pc:sldMkLst>
          <pc:docMk/>
          <pc:sldMk cId="3625582660" sldId="270"/>
        </pc:sldMkLst>
        <pc:spChg chg="add del mod">
          <ac:chgData name="村上 龍之介" userId="5e444240361d16d1" providerId="LiveId" clId="{BEDEB65F-DD61-6741-AAD7-1F9C4E809EEA}" dt="2019-05-28T21:26:55.955" v="98" actId="478"/>
          <ac:spMkLst>
            <pc:docMk/>
            <pc:sldMk cId="3625582660" sldId="270"/>
            <ac:spMk id="3" creationId="{B393718E-6C15-7B4E-BFD7-182255663F2A}"/>
          </ac:spMkLst>
        </pc:spChg>
        <pc:spChg chg="del mod">
          <ac:chgData name="村上 龍之介" userId="5e444240361d16d1" providerId="LiveId" clId="{BEDEB65F-DD61-6741-AAD7-1F9C4E809EEA}" dt="2019-05-28T21:26:53.334" v="97" actId="478"/>
          <ac:spMkLst>
            <pc:docMk/>
            <pc:sldMk cId="3625582660" sldId="270"/>
            <ac:spMk id="5" creationId="{8B69A570-46E9-F848-BD5E-69E9B0F8BD5A}"/>
          </ac:spMkLst>
        </pc:spChg>
        <pc:picChg chg="mod">
          <ac:chgData name="村上 龍之介" userId="5e444240361d16d1" providerId="LiveId" clId="{BEDEB65F-DD61-6741-AAD7-1F9C4E809EEA}" dt="2019-05-28T21:27:01.442" v="102" actId="1038"/>
          <ac:picMkLst>
            <pc:docMk/>
            <pc:sldMk cId="3625582660" sldId="270"/>
            <ac:picMk id="4" creationId="{841684A7-C7F4-46EA-BDC2-93799AECC864}"/>
          </ac:picMkLst>
        </pc:picChg>
      </pc:sldChg>
      <pc:sldChg chg="add del">
        <pc:chgData name="村上 龍之介" userId="5e444240361d16d1" providerId="LiveId" clId="{BEDEB65F-DD61-6741-AAD7-1F9C4E809EEA}" dt="2019-05-28T21:27:31.368" v="104" actId="2696"/>
        <pc:sldMkLst>
          <pc:docMk/>
          <pc:sldMk cId="631385470" sldId="271"/>
        </pc:sldMkLst>
      </pc:sldChg>
      <pc:sldChg chg="add">
        <pc:chgData name="村上 龍之介" userId="5e444240361d16d1" providerId="LiveId" clId="{BEDEB65F-DD61-6741-AAD7-1F9C4E809EEA}" dt="2019-05-28T21:27:36.378" v="106"/>
        <pc:sldMkLst>
          <pc:docMk/>
          <pc:sldMk cId="3974229225" sldId="271"/>
        </pc:sldMkLst>
      </pc:sldChg>
      <pc:sldChg chg="modSp add">
        <pc:chgData name="村上 龍之介" userId="5e444240361d16d1" providerId="LiveId" clId="{BEDEB65F-DD61-6741-AAD7-1F9C4E809EEA}" dt="2019-05-28T21:29:28.180" v="141" actId="1036"/>
        <pc:sldMkLst>
          <pc:docMk/>
          <pc:sldMk cId="4255474568" sldId="272"/>
        </pc:sldMkLst>
        <pc:spChg chg="mod">
          <ac:chgData name="村上 龍之介" userId="5e444240361d16d1" providerId="LiveId" clId="{BEDEB65F-DD61-6741-AAD7-1F9C4E809EEA}" dt="2019-05-28T21:29:07.539" v="115" actId="1076"/>
          <ac:spMkLst>
            <pc:docMk/>
            <pc:sldMk cId="4255474568" sldId="272"/>
            <ac:spMk id="2" creationId="{64F19A45-0AC7-4026-932E-97634CD4B57D}"/>
          </ac:spMkLst>
        </pc:spChg>
        <pc:spChg chg="mod">
          <ac:chgData name="村上 龍之介" userId="5e444240361d16d1" providerId="LiveId" clId="{BEDEB65F-DD61-6741-AAD7-1F9C4E809EEA}" dt="2019-05-28T21:29:15.161" v="133" actId="1035"/>
          <ac:spMkLst>
            <pc:docMk/>
            <pc:sldMk cId="4255474568" sldId="272"/>
            <ac:spMk id="4" creationId="{46332679-9E5B-4CA1-8B90-086DDAC6F6C1}"/>
          </ac:spMkLst>
        </pc:spChg>
        <pc:spChg chg="mod">
          <ac:chgData name="村上 龍之介" userId="5e444240361d16d1" providerId="LiveId" clId="{BEDEB65F-DD61-6741-AAD7-1F9C4E809EEA}" dt="2019-05-28T21:29:15.161" v="133" actId="1035"/>
          <ac:spMkLst>
            <pc:docMk/>
            <pc:sldMk cId="4255474568" sldId="272"/>
            <ac:spMk id="5" creationId="{0EA745B6-96DD-4060-A686-FC855C3D553D}"/>
          </ac:spMkLst>
        </pc:spChg>
        <pc:spChg chg="mod">
          <ac:chgData name="村上 龍之介" userId="5e444240361d16d1" providerId="LiveId" clId="{BEDEB65F-DD61-6741-AAD7-1F9C4E809EEA}" dt="2019-05-28T21:29:15.161" v="133" actId="1035"/>
          <ac:spMkLst>
            <pc:docMk/>
            <pc:sldMk cId="4255474568" sldId="272"/>
            <ac:spMk id="6" creationId="{B9843BA6-BB95-44E2-9EC1-918105733477}"/>
          </ac:spMkLst>
        </pc:spChg>
        <pc:spChg chg="mod">
          <ac:chgData name="村上 龍之介" userId="5e444240361d16d1" providerId="LiveId" clId="{BEDEB65F-DD61-6741-AAD7-1F9C4E809EEA}" dt="2019-05-28T21:29:28.180" v="141" actId="1036"/>
          <ac:spMkLst>
            <pc:docMk/>
            <pc:sldMk cId="4255474568" sldId="272"/>
            <ac:spMk id="7" creationId="{9CB6FE41-AD48-4781-AA24-381F013BC83D}"/>
          </ac:spMkLst>
        </pc:spChg>
        <pc:spChg chg="mod">
          <ac:chgData name="村上 龍之介" userId="5e444240361d16d1" providerId="LiveId" clId="{BEDEB65F-DD61-6741-AAD7-1F9C4E809EEA}" dt="2019-05-28T21:29:28.180" v="141" actId="1036"/>
          <ac:spMkLst>
            <pc:docMk/>
            <pc:sldMk cId="4255474568" sldId="272"/>
            <ac:spMk id="8" creationId="{8C61D3F3-D7AE-4066-9348-8102038373FA}"/>
          </ac:spMkLst>
        </pc:spChg>
        <pc:spChg chg="mod">
          <ac:chgData name="村上 龍之介" userId="5e444240361d16d1" providerId="LiveId" clId="{BEDEB65F-DD61-6741-AAD7-1F9C4E809EEA}" dt="2019-05-28T21:29:28.180" v="141" actId="1036"/>
          <ac:spMkLst>
            <pc:docMk/>
            <pc:sldMk cId="4255474568" sldId="272"/>
            <ac:spMk id="9" creationId="{DB461CBE-10AD-49BB-B071-82CD47E7C5F0}"/>
          </ac:spMkLst>
        </pc:spChg>
        <pc:spChg chg="mod">
          <ac:chgData name="村上 龍之介" userId="5e444240361d16d1" providerId="LiveId" clId="{BEDEB65F-DD61-6741-AAD7-1F9C4E809EEA}" dt="2019-05-28T21:29:28.180" v="141" actId="1036"/>
          <ac:spMkLst>
            <pc:docMk/>
            <pc:sldMk cId="4255474568" sldId="272"/>
            <ac:spMk id="10" creationId="{ABF6FF8F-83A0-4610-BA37-817D2FE2C3DC}"/>
          </ac:spMkLst>
        </pc:spChg>
        <pc:cxnChg chg="mod">
          <ac:chgData name="村上 龍之介" userId="5e444240361d16d1" providerId="LiveId" clId="{BEDEB65F-DD61-6741-AAD7-1F9C4E809EEA}" dt="2019-05-28T21:29:15.161" v="133" actId="1035"/>
          <ac:cxnSpMkLst>
            <pc:docMk/>
            <pc:sldMk cId="4255474568" sldId="272"/>
            <ac:cxnSpMk id="12" creationId="{DA010483-1770-424E-ADCC-0C59B7538797}"/>
          </ac:cxnSpMkLst>
        </pc:cxnChg>
      </pc:sldChg>
      <pc:sldChg chg="addSp delSp modSp add">
        <pc:chgData name="村上 龍之介" userId="5e444240361d16d1" providerId="LiveId" clId="{BEDEB65F-DD61-6741-AAD7-1F9C4E809EEA}" dt="2019-05-28T21:43:49.110" v="366" actId="1035"/>
        <pc:sldMkLst>
          <pc:docMk/>
          <pc:sldMk cId="4125706650" sldId="273"/>
        </pc:sldMkLst>
        <pc:spChg chg="mod">
          <ac:chgData name="村上 龍之介" userId="5e444240361d16d1" providerId="LiveId" clId="{BEDEB65F-DD61-6741-AAD7-1F9C4E809EEA}" dt="2019-05-28T21:38:51.677" v="256" actId="1076"/>
          <ac:spMkLst>
            <pc:docMk/>
            <pc:sldMk cId="4125706650" sldId="273"/>
            <ac:spMk id="4" creationId="{46332679-9E5B-4CA1-8B90-086DDAC6F6C1}"/>
          </ac:spMkLst>
        </pc:spChg>
        <pc:spChg chg="del">
          <ac:chgData name="村上 龍之介" userId="5e444240361d16d1" providerId="LiveId" clId="{BEDEB65F-DD61-6741-AAD7-1F9C4E809EEA}" dt="2019-05-28T21:30:51.297" v="143" actId="478"/>
          <ac:spMkLst>
            <pc:docMk/>
            <pc:sldMk cId="4125706650" sldId="273"/>
            <ac:spMk id="5" creationId="{0EA745B6-96DD-4060-A686-FC855C3D553D}"/>
          </ac:spMkLst>
        </pc:spChg>
        <pc:spChg chg="del">
          <ac:chgData name="村上 龍之介" userId="5e444240361d16d1" providerId="LiveId" clId="{BEDEB65F-DD61-6741-AAD7-1F9C4E809EEA}" dt="2019-05-28T21:32:50.470" v="154" actId="478"/>
          <ac:spMkLst>
            <pc:docMk/>
            <pc:sldMk cId="4125706650" sldId="273"/>
            <ac:spMk id="6" creationId="{B9843BA6-BB95-44E2-9EC1-918105733477}"/>
          </ac:spMkLst>
        </pc:spChg>
        <pc:spChg chg="del">
          <ac:chgData name="村上 龍之介" userId="5e444240361d16d1" providerId="LiveId" clId="{BEDEB65F-DD61-6741-AAD7-1F9C4E809EEA}" dt="2019-05-28T21:32:49.300" v="153" actId="478"/>
          <ac:spMkLst>
            <pc:docMk/>
            <pc:sldMk cId="4125706650" sldId="273"/>
            <ac:spMk id="7" creationId="{9CB6FE41-AD48-4781-AA24-381F013BC83D}"/>
          </ac:spMkLst>
        </pc:spChg>
        <pc:spChg chg="del">
          <ac:chgData name="村上 龍之介" userId="5e444240361d16d1" providerId="LiveId" clId="{BEDEB65F-DD61-6741-AAD7-1F9C4E809EEA}" dt="2019-05-28T21:32:48.004" v="152" actId="478"/>
          <ac:spMkLst>
            <pc:docMk/>
            <pc:sldMk cId="4125706650" sldId="273"/>
            <ac:spMk id="8" creationId="{8C61D3F3-D7AE-4066-9348-8102038373FA}"/>
          </ac:spMkLst>
        </pc:spChg>
        <pc:spChg chg="del">
          <ac:chgData name="村上 龍之介" userId="5e444240361d16d1" providerId="LiveId" clId="{BEDEB65F-DD61-6741-AAD7-1F9C4E809EEA}" dt="2019-05-28T21:32:46.558" v="151" actId="478"/>
          <ac:spMkLst>
            <pc:docMk/>
            <pc:sldMk cId="4125706650" sldId="273"/>
            <ac:spMk id="9" creationId="{DB461CBE-10AD-49BB-B071-82CD47E7C5F0}"/>
          </ac:spMkLst>
        </pc:spChg>
        <pc:spChg chg="del">
          <ac:chgData name="村上 龍之介" userId="5e444240361d16d1" providerId="LiveId" clId="{BEDEB65F-DD61-6741-AAD7-1F9C4E809EEA}" dt="2019-05-28T21:32:52.357" v="155" actId="478"/>
          <ac:spMkLst>
            <pc:docMk/>
            <pc:sldMk cId="4125706650" sldId="273"/>
            <ac:spMk id="10" creationId="{ABF6FF8F-83A0-4610-BA37-817D2FE2C3DC}"/>
          </ac:spMkLst>
        </pc:spChg>
        <pc:spChg chg="add mod">
          <ac:chgData name="村上 龍之介" userId="5e444240361d16d1" providerId="LiveId" clId="{BEDEB65F-DD61-6741-AAD7-1F9C4E809EEA}" dt="2019-05-28T21:38:58.082" v="257" actId="1076"/>
          <ac:spMkLst>
            <pc:docMk/>
            <pc:sldMk cId="4125706650" sldId="273"/>
            <ac:spMk id="11" creationId="{4EEEFC5E-DB3C-294F-88B2-D239E1CF0F89}"/>
          </ac:spMkLst>
        </pc:spChg>
        <pc:spChg chg="add mod">
          <ac:chgData name="村上 龍之介" userId="5e444240361d16d1" providerId="LiveId" clId="{BEDEB65F-DD61-6741-AAD7-1F9C4E809EEA}" dt="2019-05-28T21:39:04.694" v="258" actId="1076"/>
          <ac:spMkLst>
            <pc:docMk/>
            <pc:sldMk cId="4125706650" sldId="273"/>
            <ac:spMk id="13" creationId="{E94769E7-96EB-4746-AE63-1B43CE93CD1F}"/>
          </ac:spMkLst>
        </pc:spChg>
        <pc:spChg chg="add mod">
          <ac:chgData name="村上 龍之介" userId="5e444240361d16d1" providerId="LiveId" clId="{BEDEB65F-DD61-6741-AAD7-1F9C4E809EEA}" dt="2019-05-28T21:39:08.880" v="259" actId="1076"/>
          <ac:spMkLst>
            <pc:docMk/>
            <pc:sldMk cId="4125706650" sldId="273"/>
            <ac:spMk id="14" creationId="{2286D7B1-DB8D-424B-BEB5-0709C73DE5A8}"/>
          </ac:spMkLst>
        </pc:spChg>
        <pc:spChg chg="add mod">
          <ac:chgData name="村上 龍之介" userId="5e444240361d16d1" providerId="LiveId" clId="{BEDEB65F-DD61-6741-AAD7-1F9C4E809EEA}" dt="2019-05-28T21:41:10.672" v="352" actId="1076"/>
          <ac:spMkLst>
            <pc:docMk/>
            <pc:sldMk cId="4125706650" sldId="273"/>
            <ac:spMk id="15" creationId="{7D4258D7-5AA3-C547-9796-BF18E2A7BDBE}"/>
          </ac:spMkLst>
        </pc:spChg>
        <pc:spChg chg="add mod">
          <ac:chgData name="村上 龍之介" userId="5e444240361d16d1" providerId="LiveId" clId="{BEDEB65F-DD61-6741-AAD7-1F9C4E809EEA}" dt="2019-05-28T21:41:10.672" v="352" actId="1076"/>
          <ac:spMkLst>
            <pc:docMk/>
            <pc:sldMk cId="4125706650" sldId="273"/>
            <ac:spMk id="16" creationId="{F748970A-6CAD-BE47-A48C-36DF452C20E4}"/>
          </ac:spMkLst>
        </pc:spChg>
        <pc:spChg chg="add del mod">
          <ac:chgData name="村上 龍之介" userId="5e444240361d16d1" providerId="LiveId" clId="{BEDEB65F-DD61-6741-AAD7-1F9C4E809EEA}" dt="2019-05-28T21:41:16.299" v="353" actId="478"/>
          <ac:spMkLst>
            <pc:docMk/>
            <pc:sldMk cId="4125706650" sldId="273"/>
            <ac:spMk id="17" creationId="{39E302EE-D9F2-BE41-A3D2-CC7421088316}"/>
          </ac:spMkLst>
        </pc:spChg>
        <pc:spChg chg="add mod">
          <ac:chgData name="村上 龍之介" userId="5e444240361d16d1" providerId="LiveId" clId="{BEDEB65F-DD61-6741-AAD7-1F9C4E809EEA}" dt="2019-05-28T21:41:10.672" v="352" actId="1076"/>
          <ac:spMkLst>
            <pc:docMk/>
            <pc:sldMk cId="4125706650" sldId="273"/>
            <ac:spMk id="18" creationId="{F1FED3BF-CDF9-3C49-AC23-11DA0F5F7F4A}"/>
          </ac:spMkLst>
        </pc:spChg>
        <pc:cxnChg chg="mod">
          <ac:chgData name="村上 龍之介" userId="5e444240361d16d1" providerId="LiveId" clId="{BEDEB65F-DD61-6741-AAD7-1F9C4E809EEA}" dt="2019-05-28T21:43:49.110" v="366" actId="1035"/>
          <ac:cxnSpMkLst>
            <pc:docMk/>
            <pc:sldMk cId="4125706650" sldId="273"/>
            <ac:cxnSpMk id="12" creationId="{DA010483-1770-424E-ADCC-0C59B753879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2606DE-3D47-437D-9587-C1631DBF4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1D6F08DA-A65B-4A8B-B732-3E3F8BC09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E0645D-2325-44A7-A122-588ACF0F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C8B9-F080-4A9D-B405-24FD28EAA000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3BD678-DBF5-4029-A476-6E7BF9DB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57CB21-BD51-48FF-95E5-C470D042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A81A-AFB5-4F26-B0BF-0785016E3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88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CE0454-A87A-4A46-9D94-395B1614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4F24D7-5BD1-4FE0-8D5D-D37157FD2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2D0CAD-3E0D-4132-BB82-B5AFF4C3D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C8B9-F080-4A9D-B405-24FD28EAA000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605774-0E82-4B61-B749-DEAA2592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42A02D-601A-4925-ACED-0E9A96B7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A81A-AFB5-4F26-B0BF-0785016E3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61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69D473D-C6E7-4B00-BC21-B21D14692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049AB8-9AB8-4DC1-B8D1-14FA6EF10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FACBE2-03CE-48AB-803A-B4728828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C8B9-F080-4A9D-B405-24FD28EAA000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CE7A64-3057-4F20-A825-926A7C555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E81726-0CAB-48CA-8315-82DE1D1B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A81A-AFB5-4F26-B0BF-0785016E3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8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1CF71C-9F44-47D7-A76C-0350AED7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2C37D3-ABEE-401B-AAD4-32A70108C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A7CAA4-202A-4FE4-8287-A6700A46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C8B9-F080-4A9D-B405-24FD28EAA000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6E6C17-CC00-449A-8596-E06C613AF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E3BFD8-9FFF-4C94-8210-996DA0C1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A81A-AFB5-4F26-B0BF-0785016E3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14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E060B-FC50-482A-A826-A7D21654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1EDA66-4B5E-48B9-B5DF-4775A065D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85BDE1-9A1B-4DC2-98B1-2A99B7D9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C8B9-F080-4A9D-B405-24FD28EAA000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4CDE51-E5CE-4975-A811-CA5F28F6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E9AF87-A653-4ACB-9042-F42512E2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A81A-AFB5-4F26-B0BF-0785016E3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5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76D67F-461C-4806-A330-AAA33F9B4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193683-A354-48F9-9FF3-FF4A2D726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AE4E00-AB97-4A4E-A0A2-63C9B85E0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7EBA87-8953-43D3-A330-19B5DC266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C8B9-F080-4A9D-B405-24FD28EAA000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B4E420-DCB7-48C1-B902-DA3E6E0B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D774E7-3915-4075-BF9C-B71230A6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A81A-AFB5-4F26-B0BF-0785016E3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997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F46C6B-934D-4D34-B0A8-A5D5452E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08958A-1E06-4F0B-8309-E6169B038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F2EDC0-6D19-4DAD-BFF5-D0A5E4067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021EC59-D129-4716-9A4E-C06B6EC57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C1E784D-97F9-4CCB-8493-9D96F2AF3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FFE1868-CF80-41FB-AFFF-9E691FC8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C8B9-F080-4A9D-B405-24FD28EAA000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1B337E-7350-4929-82C4-4EE6BDFB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6BFDABF-AAF9-48FF-AE75-7CB70E36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A81A-AFB5-4F26-B0BF-0785016E3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45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D818C3-5EF3-4C14-A377-041D5C3F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F6C62E9-0EC6-48DC-96B7-84A86E2B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C8B9-F080-4A9D-B405-24FD28EAA000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0FF72B7-98FD-4A97-982D-253F220D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33D982-CD77-4980-BFCF-FB2AD5CB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A81A-AFB5-4F26-B0BF-0785016E3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10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7312531-2F55-4055-ADDB-3CB25E8F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C8B9-F080-4A9D-B405-24FD28EAA000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7E46C48-F084-49B6-8D69-145EF8BC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831BEB-B052-46DC-A600-2239FE8D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A81A-AFB5-4F26-B0BF-0785016E3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1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05F329-D55D-4200-82B2-F4AEFE2E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8EB72D-E133-4DFC-9585-A23C0075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E58059-610D-462B-B94C-B021EA73C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693DF9-873B-4195-BC35-48AB3EE0B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C8B9-F080-4A9D-B405-24FD28EAA000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77A4CA-CC41-43D0-B0C8-77393830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1BE60C-A0FE-4854-8AC3-9D6C6E43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A81A-AFB5-4F26-B0BF-0785016E3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04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9B71BA-14A6-46C9-920E-D2D9531E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7456E0-2620-4029-9FFA-1E7E74C0E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2F1F78-0D68-4140-8E41-E26950DAC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DEE69C-D582-46AA-9D71-3719FE12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C8B9-F080-4A9D-B405-24FD28EAA000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289FC4-E820-4CA7-A88F-9BB6D21D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26440E-DAC8-4A08-AF88-E48B2A4C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A81A-AFB5-4F26-B0BF-0785016E3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02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D87493A-E8BA-46E4-B067-26B6F03B2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E66675-55E7-4CDC-A9BD-47088CD92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BD37C9-28E0-4B08-9616-364BC56B2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6C8B9-F080-4A9D-B405-24FD28EAA000}" type="datetimeFigureOut">
              <a:rPr kumimoji="1" lang="ja-JP" altLang="en-US" smtClean="0"/>
              <a:t>2019/5/29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4C9558-CA67-4438-BA2F-47DB31A14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AC3B5D-6D89-45A6-B2A4-BE12282D7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9A81A-AFB5-4F26-B0BF-0785016E3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36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19A45-0AC7-4026-932E-97634CD4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ver1</a:t>
            </a:r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AC470DE4-857C-4576-AC19-65D1959E565A}"/>
              </a:ext>
            </a:extLst>
          </p:cNvPr>
          <p:cNvGrpSpPr/>
          <p:nvPr/>
        </p:nvGrpSpPr>
        <p:grpSpPr>
          <a:xfrm>
            <a:off x="1892062" y="2314921"/>
            <a:ext cx="8856000" cy="1080000"/>
            <a:chOff x="1440000" y="2880000"/>
            <a:chExt cx="8856000" cy="108000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46332679-9E5B-4CA1-8B90-086DDAC6F6C1}"/>
                </a:ext>
              </a:extLst>
            </p:cNvPr>
            <p:cNvSpPr/>
            <p:nvPr/>
          </p:nvSpPr>
          <p:spPr>
            <a:xfrm>
              <a:off x="1440000" y="2880000"/>
              <a:ext cx="1080000" cy="1080000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0EA745B6-96DD-4060-A686-FC855C3D553D}"/>
                </a:ext>
              </a:extLst>
            </p:cNvPr>
            <p:cNvSpPr/>
            <p:nvPr/>
          </p:nvSpPr>
          <p:spPr>
            <a:xfrm>
              <a:off x="2736000" y="2880000"/>
              <a:ext cx="1080000" cy="1080000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9843BA6-BB95-44E2-9EC1-918105733477}"/>
                </a:ext>
              </a:extLst>
            </p:cNvPr>
            <p:cNvSpPr/>
            <p:nvPr/>
          </p:nvSpPr>
          <p:spPr>
            <a:xfrm>
              <a:off x="4032000" y="2880000"/>
              <a:ext cx="1080000" cy="1080000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9CB6FE41-AD48-4781-AA24-381F013BC83D}"/>
                </a:ext>
              </a:extLst>
            </p:cNvPr>
            <p:cNvSpPr/>
            <p:nvPr/>
          </p:nvSpPr>
          <p:spPr>
            <a:xfrm>
              <a:off x="7920000" y="2880000"/>
              <a:ext cx="1080000" cy="1080000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C61D3F3-D7AE-4066-9348-8102038373FA}"/>
                </a:ext>
              </a:extLst>
            </p:cNvPr>
            <p:cNvSpPr/>
            <p:nvPr/>
          </p:nvSpPr>
          <p:spPr>
            <a:xfrm>
              <a:off x="6624000" y="2880000"/>
              <a:ext cx="1080000" cy="1080000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DB461CBE-10AD-49BB-B071-82CD47E7C5F0}"/>
                </a:ext>
              </a:extLst>
            </p:cNvPr>
            <p:cNvSpPr/>
            <p:nvPr/>
          </p:nvSpPr>
          <p:spPr>
            <a:xfrm>
              <a:off x="5328000" y="2880000"/>
              <a:ext cx="1080000" cy="1080000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ABF6FF8F-83A0-4610-BA37-817D2FE2C3DC}"/>
                </a:ext>
              </a:extLst>
            </p:cNvPr>
            <p:cNvSpPr/>
            <p:nvPr/>
          </p:nvSpPr>
          <p:spPr>
            <a:xfrm>
              <a:off x="9216000" y="2880000"/>
              <a:ext cx="1080000" cy="1080000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723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00864B-C086-47A0-9010-79D5ADFA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Ver 7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41684A7-C7F4-46EA-BDC2-93799AECC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93" y="2456597"/>
            <a:ext cx="9763135" cy="392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30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00864B-C086-47A0-9010-79D5ADFA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Ver 8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41684A7-C7F4-46EA-BDC2-93799AECC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36" y="2471061"/>
            <a:ext cx="9492807" cy="41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86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41684A7-C7F4-46EA-BDC2-93799AECC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93" y="1015729"/>
            <a:ext cx="9763135" cy="392373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B69A570-46E9-F848-BD5E-69E9B0F8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293" y="5382804"/>
            <a:ext cx="10515600" cy="1325563"/>
          </a:xfrm>
        </p:spPr>
        <p:txBody>
          <a:bodyPr/>
          <a:lstStyle/>
          <a:p>
            <a:r>
              <a:rPr lang="en-US" dirty="0"/>
              <a:t>ver9</a:t>
            </a:r>
          </a:p>
        </p:txBody>
      </p:sp>
    </p:spTree>
    <p:extLst>
      <p:ext uri="{BB962C8B-B14F-4D97-AF65-F5344CB8AC3E}">
        <p14:creationId xmlns:p14="http://schemas.microsoft.com/office/powerpoint/2010/main" val="1946911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41684A7-C7F4-46EA-BDC2-93799AECC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8" y="461549"/>
            <a:ext cx="11468775" cy="460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82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41684A7-C7F4-46EA-BDC2-93799AECC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93" y="1015729"/>
            <a:ext cx="9763135" cy="392373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B69A570-46E9-F848-BD5E-69E9B0F8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293" y="5382804"/>
            <a:ext cx="10515600" cy="1325563"/>
          </a:xfrm>
        </p:spPr>
        <p:txBody>
          <a:bodyPr/>
          <a:lstStyle/>
          <a:p>
            <a:r>
              <a:rPr lang="en-US" dirty="0"/>
              <a:t>ver9</a:t>
            </a:r>
          </a:p>
        </p:txBody>
      </p:sp>
    </p:spTree>
    <p:extLst>
      <p:ext uri="{BB962C8B-B14F-4D97-AF65-F5344CB8AC3E}">
        <p14:creationId xmlns:p14="http://schemas.microsoft.com/office/powerpoint/2010/main" val="3974229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19A45-0AC7-4026-932E-97634CD4B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67016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Ver10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B461CBE-10AD-49BB-B071-82CD47E7C5F0}"/>
              </a:ext>
            </a:extLst>
          </p:cNvPr>
          <p:cNvSpPr/>
          <p:nvPr/>
        </p:nvSpPr>
        <p:spPr>
          <a:xfrm>
            <a:off x="451750" y="3191718"/>
            <a:ext cx="2516980" cy="1882637"/>
          </a:xfrm>
          <a:prstGeom prst="rect">
            <a:avLst/>
          </a:prstGeom>
          <a:ln w="31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6332679-9E5B-4CA1-8B90-086DDAC6F6C1}"/>
              </a:ext>
            </a:extLst>
          </p:cNvPr>
          <p:cNvSpPr/>
          <p:nvPr/>
        </p:nvSpPr>
        <p:spPr>
          <a:xfrm>
            <a:off x="451750" y="710272"/>
            <a:ext cx="2516980" cy="1882637"/>
          </a:xfrm>
          <a:prstGeom prst="rect">
            <a:avLst/>
          </a:prstGeom>
          <a:ln w="31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C61D3F3-D7AE-4066-9348-8102038373FA}"/>
              </a:ext>
            </a:extLst>
          </p:cNvPr>
          <p:cNvSpPr/>
          <p:nvPr/>
        </p:nvSpPr>
        <p:spPr>
          <a:xfrm>
            <a:off x="3220428" y="3191718"/>
            <a:ext cx="2516980" cy="1882637"/>
          </a:xfrm>
          <a:prstGeom prst="rect">
            <a:avLst/>
          </a:prstGeom>
          <a:ln w="31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EA745B6-96DD-4060-A686-FC855C3D553D}"/>
              </a:ext>
            </a:extLst>
          </p:cNvPr>
          <p:cNvSpPr/>
          <p:nvPr/>
        </p:nvSpPr>
        <p:spPr>
          <a:xfrm>
            <a:off x="3220428" y="710272"/>
            <a:ext cx="2516980" cy="1882637"/>
          </a:xfrm>
          <a:prstGeom prst="rect">
            <a:avLst/>
          </a:prstGeom>
          <a:ln w="31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CB6FE41-AD48-4781-AA24-381F013BC83D}"/>
              </a:ext>
            </a:extLst>
          </p:cNvPr>
          <p:cNvSpPr/>
          <p:nvPr/>
        </p:nvSpPr>
        <p:spPr>
          <a:xfrm>
            <a:off x="6156906" y="3191718"/>
            <a:ext cx="2516980" cy="1882637"/>
          </a:xfrm>
          <a:prstGeom prst="rect">
            <a:avLst/>
          </a:prstGeom>
          <a:ln w="31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9843BA6-BB95-44E2-9EC1-918105733477}"/>
              </a:ext>
            </a:extLst>
          </p:cNvPr>
          <p:cNvSpPr/>
          <p:nvPr/>
        </p:nvSpPr>
        <p:spPr>
          <a:xfrm>
            <a:off x="6156906" y="710272"/>
            <a:ext cx="2516980" cy="1882637"/>
          </a:xfrm>
          <a:prstGeom prst="rect">
            <a:avLst/>
          </a:prstGeom>
          <a:ln w="31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BF6FF8F-83A0-4610-BA37-817D2FE2C3DC}"/>
              </a:ext>
            </a:extLst>
          </p:cNvPr>
          <p:cNvSpPr/>
          <p:nvPr/>
        </p:nvSpPr>
        <p:spPr>
          <a:xfrm>
            <a:off x="9093383" y="3191718"/>
            <a:ext cx="2516980" cy="1882637"/>
          </a:xfrm>
          <a:prstGeom prst="rect">
            <a:avLst/>
          </a:prstGeom>
          <a:ln w="31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A010483-1770-424E-ADCC-0C59B7538797}"/>
              </a:ext>
            </a:extLst>
          </p:cNvPr>
          <p:cNvCxnSpPr>
            <a:cxnSpLocks/>
          </p:cNvCxnSpPr>
          <p:nvPr/>
        </p:nvCxnSpPr>
        <p:spPr>
          <a:xfrm>
            <a:off x="9502075" y="1582209"/>
            <a:ext cx="1508491" cy="0"/>
          </a:xfrm>
          <a:prstGeom prst="line">
            <a:avLst/>
          </a:prstGeom>
          <a:ln w="3175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474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19A45-0AC7-4026-932E-97634CD4B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67016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Ver10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6332679-9E5B-4CA1-8B90-086DDAC6F6C1}"/>
              </a:ext>
            </a:extLst>
          </p:cNvPr>
          <p:cNvSpPr/>
          <p:nvPr/>
        </p:nvSpPr>
        <p:spPr>
          <a:xfrm>
            <a:off x="216000" y="720000"/>
            <a:ext cx="2520000" cy="2520000"/>
          </a:xfrm>
          <a:prstGeom prst="rect">
            <a:avLst/>
          </a:prstGeom>
          <a:ln w="10160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A010483-1770-424E-ADCC-0C59B7538797}"/>
              </a:ext>
            </a:extLst>
          </p:cNvPr>
          <p:cNvCxnSpPr>
            <a:cxnSpLocks/>
          </p:cNvCxnSpPr>
          <p:nvPr/>
        </p:nvCxnSpPr>
        <p:spPr>
          <a:xfrm>
            <a:off x="9845309" y="1709801"/>
            <a:ext cx="1508491" cy="0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正方形/長方形 3">
            <a:extLst>
              <a:ext uri="{FF2B5EF4-FFF2-40B4-BE49-F238E27FC236}">
                <a16:creationId xmlns:a16="http://schemas.microsoft.com/office/drawing/2014/main" id="{4EEEFC5E-DB3C-294F-88B2-D239E1CF0F89}"/>
              </a:ext>
            </a:extLst>
          </p:cNvPr>
          <p:cNvSpPr/>
          <p:nvPr/>
        </p:nvSpPr>
        <p:spPr>
          <a:xfrm>
            <a:off x="216000" y="3672000"/>
            <a:ext cx="2520000" cy="2520000"/>
          </a:xfrm>
          <a:prstGeom prst="rect">
            <a:avLst/>
          </a:prstGeom>
          <a:ln w="10160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3">
            <a:extLst>
              <a:ext uri="{FF2B5EF4-FFF2-40B4-BE49-F238E27FC236}">
                <a16:creationId xmlns:a16="http://schemas.microsoft.com/office/drawing/2014/main" id="{E94769E7-96EB-4746-AE63-1B43CE93CD1F}"/>
              </a:ext>
            </a:extLst>
          </p:cNvPr>
          <p:cNvSpPr/>
          <p:nvPr/>
        </p:nvSpPr>
        <p:spPr>
          <a:xfrm>
            <a:off x="3240000" y="720000"/>
            <a:ext cx="2520000" cy="2520000"/>
          </a:xfrm>
          <a:prstGeom prst="rect">
            <a:avLst/>
          </a:prstGeom>
          <a:ln w="10160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3">
            <a:extLst>
              <a:ext uri="{FF2B5EF4-FFF2-40B4-BE49-F238E27FC236}">
                <a16:creationId xmlns:a16="http://schemas.microsoft.com/office/drawing/2014/main" id="{2286D7B1-DB8D-424B-BEB5-0709C73DE5A8}"/>
              </a:ext>
            </a:extLst>
          </p:cNvPr>
          <p:cNvSpPr/>
          <p:nvPr/>
        </p:nvSpPr>
        <p:spPr>
          <a:xfrm>
            <a:off x="3240000" y="3673212"/>
            <a:ext cx="2520000" cy="2520000"/>
          </a:xfrm>
          <a:prstGeom prst="rect">
            <a:avLst/>
          </a:prstGeom>
          <a:ln w="10160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3">
            <a:extLst>
              <a:ext uri="{FF2B5EF4-FFF2-40B4-BE49-F238E27FC236}">
                <a16:creationId xmlns:a16="http://schemas.microsoft.com/office/drawing/2014/main" id="{7D4258D7-5AA3-C547-9796-BF18E2A7BDBE}"/>
              </a:ext>
            </a:extLst>
          </p:cNvPr>
          <p:cNvSpPr/>
          <p:nvPr/>
        </p:nvSpPr>
        <p:spPr>
          <a:xfrm>
            <a:off x="6264000" y="718788"/>
            <a:ext cx="2520000" cy="2520000"/>
          </a:xfrm>
          <a:prstGeom prst="rect">
            <a:avLst/>
          </a:prstGeom>
          <a:ln w="10160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3">
            <a:extLst>
              <a:ext uri="{FF2B5EF4-FFF2-40B4-BE49-F238E27FC236}">
                <a16:creationId xmlns:a16="http://schemas.microsoft.com/office/drawing/2014/main" id="{F748970A-6CAD-BE47-A48C-36DF452C20E4}"/>
              </a:ext>
            </a:extLst>
          </p:cNvPr>
          <p:cNvSpPr/>
          <p:nvPr/>
        </p:nvSpPr>
        <p:spPr>
          <a:xfrm>
            <a:off x="6264000" y="3670788"/>
            <a:ext cx="2520000" cy="2520000"/>
          </a:xfrm>
          <a:prstGeom prst="rect">
            <a:avLst/>
          </a:prstGeom>
          <a:ln w="10160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3">
            <a:extLst>
              <a:ext uri="{FF2B5EF4-FFF2-40B4-BE49-F238E27FC236}">
                <a16:creationId xmlns:a16="http://schemas.microsoft.com/office/drawing/2014/main" id="{F1FED3BF-CDF9-3C49-AC23-11DA0F5F7F4A}"/>
              </a:ext>
            </a:extLst>
          </p:cNvPr>
          <p:cNvSpPr/>
          <p:nvPr/>
        </p:nvSpPr>
        <p:spPr>
          <a:xfrm>
            <a:off x="9288000" y="3672000"/>
            <a:ext cx="2520000" cy="2520000"/>
          </a:xfrm>
          <a:prstGeom prst="rect">
            <a:avLst/>
          </a:prstGeom>
          <a:ln w="10160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70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19A45-0AC7-4026-932E-97634CD4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ver1</a:t>
            </a:r>
            <a:endParaRPr kumimoji="1" lang="ja-JP" altLang="en-US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31A1F98-3CE1-40BA-BB1C-46FAD0980B93}"/>
              </a:ext>
            </a:extLst>
          </p:cNvPr>
          <p:cNvGrpSpPr/>
          <p:nvPr/>
        </p:nvGrpSpPr>
        <p:grpSpPr>
          <a:xfrm>
            <a:off x="2880000" y="2160000"/>
            <a:ext cx="1080000" cy="2296871"/>
            <a:chOff x="2880000" y="2160000"/>
            <a:chExt cx="1080000" cy="2296871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DB461CBE-10AD-49BB-B071-82CD47E7C5F0}"/>
                </a:ext>
              </a:extLst>
            </p:cNvPr>
            <p:cNvSpPr/>
            <p:nvPr/>
          </p:nvSpPr>
          <p:spPr>
            <a:xfrm>
              <a:off x="2880000" y="3376871"/>
              <a:ext cx="1080000" cy="1080000"/>
            </a:xfrm>
            <a:prstGeom prst="rect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46332679-9E5B-4CA1-8B90-086DDAC6F6C1}"/>
                </a:ext>
              </a:extLst>
            </p:cNvPr>
            <p:cNvSpPr/>
            <p:nvPr/>
          </p:nvSpPr>
          <p:spPr>
            <a:xfrm>
              <a:off x="2880000" y="2160000"/>
              <a:ext cx="1080000" cy="1080000"/>
            </a:xfrm>
            <a:prstGeom prst="rect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952A377-2BEB-49AB-933B-0E1FF9A7634B}"/>
              </a:ext>
            </a:extLst>
          </p:cNvPr>
          <p:cNvGrpSpPr/>
          <p:nvPr/>
        </p:nvGrpSpPr>
        <p:grpSpPr>
          <a:xfrm>
            <a:off x="3960000" y="2160000"/>
            <a:ext cx="1080000" cy="2296871"/>
            <a:chOff x="4176000" y="2160000"/>
            <a:chExt cx="1080000" cy="2296871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C61D3F3-D7AE-4066-9348-8102038373FA}"/>
                </a:ext>
              </a:extLst>
            </p:cNvPr>
            <p:cNvSpPr/>
            <p:nvPr/>
          </p:nvSpPr>
          <p:spPr>
            <a:xfrm>
              <a:off x="4176000" y="3376871"/>
              <a:ext cx="1080000" cy="1080000"/>
            </a:xfrm>
            <a:prstGeom prst="rect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0EA745B6-96DD-4060-A686-FC855C3D553D}"/>
                </a:ext>
              </a:extLst>
            </p:cNvPr>
            <p:cNvSpPr/>
            <p:nvPr/>
          </p:nvSpPr>
          <p:spPr>
            <a:xfrm>
              <a:off x="4176000" y="2160000"/>
              <a:ext cx="1080000" cy="1080000"/>
            </a:xfrm>
            <a:prstGeom prst="rect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7FE10C89-387C-4CCA-86C7-243A1784F399}"/>
              </a:ext>
            </a:extLst>
          </p:cNvPr>
          <p:cNvGrpSpPr/>
          <p:nvPr/>
        </p:nvGrpSpPr>
        <p:grpSpPr>
          <a:xfrm>
            <a:off x="5040000" y="2160000"/>
            <a:ext cx="1080000" cy="2296871"/>
            <a:chOff x="5472000" y="2160000"/>
            <a:chExt cx="1080000" cy="2296871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9CB6FE41-AD48-4781-AA24-381F013BC83D}"/>
                </a:ext>
              </a:extLst>
            </p:cNvPr>
            <p:cNvSpPr/>
            <p:nvPr/>
          </p:nvSpPr>
          <p:spPr>
            <a:xfrm>
              <a:off x="5472000" y="3376871"/>
              <a:ext cx="1080000" cy="1080000"/>
            </a:xfrm>
            <a:prstGeom prst="rect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9843BA6-BB95-44E2-9EC1-918105733477}"/>
                </a:ext>
              </a:extLst>
            </p:cNvPr>
            <p:cNvSpPr/>
            <p:nvPr/>
          </p:nvSpPr>
          <p:spPr>
            <a:xfrm>
              <a:off x="5472000" y="2160000"/>
              <a:ext cx="1080000" cy="1080000"/>
            </a:xfrm>
            <a:prstGeom prst="rect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1F3FC8C-E318-4AC7-9A03-848438DB9B85}"/>
              </a:ext>
            </a:extLst>
          </p:cNvPr>
          <p:cNvGrpSpPr/>
          <p:nvPr/>
        </p:nvGrpSpPr>
        <p:grpSpPr>
          <a:xfrm>
            <a:off x="6120000" y="2660198"/>
            <a:ext cx="1080000" cy="1796673"/>
            <a:chOff x="6768000" y="2660198"/>
            <a:chExt cx="1080000" cy="1796673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ABF6FF8F-83A0-4610-BA37-817D2FE2C3DC}"/>
                </a:ext>
              </a:extLst>
            </p:cNvPr>
            <p:cNvSpPr/>
            <p:nvPr/>
          </p:nvSpPr>
          <p:spPr>
            <a:xfrm>
              <a:off x="6768000" y="3376871"/>
              <a:ext cx="1080000" cy="1080000"/>
            </a:xfrm>
            <a:prstGeom prst="rect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DA010483-1770-424E-ADCC-0C59B7538797}"/>
                </a:ext>
              </a:extLst>
            </p:cNvPr>
            <p:cNvCxnSpPr>
              <a:cxnSpLocks/>
            </p:cNvCxnSpPr>
            <p:nvPr/>
          </p:nvCxnSpPr>
          <p:spPr>
            <a:xfrm>
              <a:off x="7018868" y="2660198"/>
              <a:ext cx="647272" cy="0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543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5B2C38-FA1A-4F85-AE74-B7C9064EC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ver2</a:t>
            </a:r>
            <a:endParaRPr kumimoji="1" lang="ja-JP" altLang="en-US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1710DF05-0F81-4D93-8805-160A5CEE8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012" y="1900531"/>
            <a:ext cx="6768249" cy="360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4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19A45-0AC7-4026-932E-97634CD4B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ver3</a:t>
            </a:r>
            <a:endParaRPr kumimoji="1" lang="ja-JP" altLang="en-US" dirty="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B337097-8D63-434D-8133-AAA5CC57928E}"/>
              </a:ext>
            </a:extLst>
          </p:cNvPr>
          <p:cNvGrpSpPr/>
          <p:nvPr/>
        </p:nvGrpSpPr>
        <p:grpSpPr>
          <a:xfrm>
            <a:off x="2700000" y="2160000"/>
            <a:ext cx="1080000" cy="2296871"/>
            <a:chOff x="2700000" y="2160000"/>
            <a:chExt cx="1080000" cy="2296871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DB461CBE-10AD-49BB-B071-82CD47E7C5F0}"/>
                </a:ext>
              </a:extLst>
            </p:cNvPr>
            <p:cNvSpPr/>
            <p:nvPr/>
          </p:nvSpPr>
          <p:spPr>
            <a:xfrm>
              <a:off x="2700000" y="3376871"/>
              <a:ext cx="1080000" cy="1080000"/>
            </a:xfrm>
            <a:prstGeom prst="rect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46332679-9E5B-4CA1-8B90-086DDAC6F6C1}"/>
                </a:ext>
              </a:extLst>
            </p:cNvPr>
            <p:cNvSpPr/>
            <p:nvPr/>
          </p:nvSpPr>
          <p:spPr>
            <a:xfrm>
              <a:off x="2700000" y="2160000"/>
              <a:ext cx="1080000" cy="1080000"/>
            </a:xfrm>
            <a:prstGeom prst="rect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AB2E019-8187-44C3-ACD2-3647DDCD0B11}"/>
              </a:ext>
            </a:extLst>
          </p:cNvPr>
          <p:cNvGrpSpPr/>
          <p:nvPr/>
        </p:nvGrpSpPr>
        <p:grpSpPr>
          <a:xfrm>
            <a:off x="3888000" y="2160000"/>
            <a:ext cx="1080000" cy="2296871"/>
            <a:chOff x="3960000" y="2160000"/>
            <a:chExt cx="1080000" cy="2296871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C61D3F3-D7AE-4066-9348-8102038373FA}"/>
                </a:ext>
              </a:extLst>
            </p:cNvPr>
            <p:cNvSpPr/>
            <p:nvPr/>
          </p:nvSpPr>
          <p:spPr>
            <a:xfrm>
              <a:off x="3960000" y="3376871"/>
              <a:ext cx="1080000" cy="1080000"/>
            </a:xfrm>
            <a:prstGeom prst="rect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0EA745B6-96DD-4060-A686-FC855C3D553D}"/>
                </a:ext>
              </a:extLst>
            </p:cNvPr>
            <p:cNvSpPr/>
            <p:nvPr/>
          </p:nvSpPr>
          <p:spPr>
            <a:xfrm>
              <a:off x="3960000" y="2160000"/>
              <a:ext cx="1080000" cy="1080000"/>
            </a:xfrm>
            <a:prstGeom prst="rect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DE3D7213-C96F-4169-AF40-3B5C6B7DD44A}"/>
              </a:ext>
            </a:extLst>
          </p:cNvPr>
          <p:cNvGrpSpPr/>
          <p:nvPr/>
        </p:nvGrpSpPr>
        <p:grpSpPr>
          <a:xfrm>
            <a:off x="5148000" y="2160000"/>
            <a:ext cx="1080000" cy="2296871"/>
            <a:chOff x="5220000" y="2160000"/>
            <a:chExt cx="1080000" cy="2296871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9CB6FE41-AD48-4781-AA24-381F013BC83D}"/>
                </a:ext>
              </a:extLst>
            </p:cNvPr>
            <p:cNvSpPr/>
            <p:nvPr/>
          </p:nvSpPr>
          <p:spPr>
            <a:xfrm>
              <a:off x="5220000" y="3376871"/>
              <a:ext cx="1080000" cy="1080000"/>
            </a:xfrm>
            <a:prstGeom prst="rect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9843BA6-BB95-44E2-9EC1-918105733477}"/>
                </a:ext>
              </a:extLst>
            </p:cNvPr>
            <p:cNvSpPr/>
            <p:nvPr/>
          </p:nvSpPr>
          <p:spPr>
            <a:xfrm>
              <a:off x="5220000" y="2160000"/>
              <a:ext cx="1080000" cy="1080000"/>
            </a:xfrm>
            <a:prstGeom prst="rect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AD8C83CC-5A36-40F1-8664-9E3CEA1F3DFA}"/>
              </a:ext>
            </a:extLst>
          </p:cNvPr>
          <p:cNvGrpSpPr/>
          <p:nvPr/>
        </p:nvGrpSpPr>
        <p:grpSpPr>
          <a:xfrm>
            <a:off x="6408000" y="2660198"/>
            <a:ext cx="1080000" cy="1796673"/>
            <a:chOff x="6480000" y="2660198"/>
            <a:chExt cx="1080000" cy="1796673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ABF6FF8F-83A0-4610-BA37-817D2FE2C3DC}"/>
                </a:ext>
              </a:extLst>
            </p:cNvPr>
            <p:cNvSpPr/>
            <p:nvPr/>
          </p:nvSpPr>
          <p:spPr>
            <a:xfrm>
              <a:off x="6480000" y="3376871"/>
              <a:ext cx="1080000" cy="1080000"/>
            </a:xfrm>
            <a:prstGeom prst="rect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DA010483-1770-424E-ADCC-0C59B7538797}"/>
                </a:ext>
              </a:extLst>
            </p:cNvPr>
            <p:cNvCxnSpPr>
              <a:cxnSpLocks/>
            </p:cNvCxnSpPr>
            <p:nvPr/>
          </p:nvCxnSpPr>
          <p:spPr>
            <a:xfrm>
              <a:off x="6655364" y="2660198"/>
              <a:ext cx="647272" cy="0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727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34FCFA-FF98-4DDB-A57B-0A7C7A9FA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ver4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E8BFFFFA-E499-41F1-8E16-2B1BCE54A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29" y="1894972"/>
            <a:ext cx="11241248" cy="376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9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19A45-0AC7-4026-932E-97634CD4B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ver3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B461CBE-10AD-49BB-B071-82CD47E7C5F0}"/>
              </a:ext>
            </a:extLst>
          </p:cNvPr>
          <p:cNvSpPr/>
          <p:nvPr/>
        </p:nvSpPr>
        <p:spPr>
          <a:xfrm>
            <a:off x="451750" y="4050697"/>
            <a:ext cx="2516980" cy="1882637"/>
          </a:xfrm>
          <a:prstGeom prst="rect">
            <a:avLst/>
          </a:prstGeom>
          <a:ln w="31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6332679-9E5B-4CA1-8B90-086DDAC6F6C1}"/>
              </a:ext>
            </a:extLst>
          </p:cNvPr>
          <p:cNvSpPr/>
          <p:nvPr/>
        </p:nvSpPr>
        <p:spPr>
          <a:xfrm>
            <a:off x="451750" y="1929468"/>
            <a:ext cx="2516980" cy="1882637"/>
          </a:xfrm>
          <a:prstGeom prst="rect">
            <a:avLst/>
          </a:prstGeom>
          <a:ln w="31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C61D3F3-D7AE-4066-9348-8102038373FA}"/>
              </a:ext>
            </a:extLst>
          </p:cNvPr>
          <p:cNvSpPr/>
          <p:nvPr/>
        </p:nvSpPr>
        <p:spPr>
          <a:xfrm>
            <a:off x="3220428" y="4050697"/>
            <a:ext cx="2516980" cy="1882637"/>
          </a:xfrm>
          <a:prstGeom prst="rect">
            <a:avLst/>
          </a:prstGeom>
          <a:ln w="31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EA745B6-96DD-4060-A686-FC855C3D553D}"/>
              </a:ext>
            </a:extLst>
          </p:cNvPr>
          <p:cNvSpPr/>
          <p:nvPr/>
        </p:nvSpPr>
        <p:spPr>
          <a:xfrm>
            <a:off x="3220428" y="1929468"/>
            <a:ext cx="2516980" cy="1882637"/>
          </a:xfrm>
          <a:prstGeom prst="rect">
            <a:avLst/>
          </a:prstGeom>
          <a:ln w="31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CB6FE41-AD48-4781-AA24-381F013BC83D}"/>
              </a:ext>
            </a:extLst>
          </p:cNvPr>
          <p:cNvSpPr/>
          <p:nvPr/>
        </p:nvSpPr>
        <p:spPr>
          <a:xfrm>
            <a:off x="6156906" y="4050697"/>
            <a:ext cx="2516980" cy="1882637"/>
          </a:xfrm>
          <a:prstGeom prst="rect">
            <a:avLst/>
          </a:prstGeom>
          <a:ln w="31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9843BA6-BB95-44E2-9EC1-918105733477}"/>
              </a:ext>
            </a:extLst>
          </p:cNvPr>
          <p:cNvSpPr/>
          <p:nvPr/>
        </p:nvSpPr>
        <p:spPr>
          <a:xfrm>
            <a:off x="6156906" y="1929468"/>
            <a:ext cx="2516980" cy="1882637"/>
          </a:xfrm>
          <a:prstGeom prst="rect">
            <a:avLst/>
          </a:prstGeom>
          <a:ln w="31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BF6FF8F-83A0-4610-BA37-817D2FE2C3DC}"/>
              </a:ext>
            </a:extLst>
          </p:cNvPr>
          <p:cNvSpPr/>
          <p:nvPr/>
        </p:nvSpPr>
        <p:spPr>
          <a:xfrm>
            <a:off x="9093383" y="4050697"/>
            <a:ext cx="2516980" cy="1882637"/>
          </a:xfrm>
          <a:prstGeom prst="rect">
            <a:avLst/>
          </a:prstGeom>
          <a:ln w="31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A010483-1770-424E-ADCC-0C59B7538797}"/>
              </a:ext>
            </a:extLst>
          </p:cNvPr>
          <p:cNvCxnSpPr>
            <a:cxnSpLocks/>
          </p:cNvCxnSpPr>
          <p:nvPr/>
        </p:nvCxnSpPr>
        <p:spPr>
          <a:xfrm>
            <a:off x="9502075" y="2801405"/>
            <a:ext cx="1508491" cy="0"/>
          </a:xfrm>
          <a:prstGeom prst="line">
            <a:avLst/>
          </a:prstGeom>
          <a:ln w="3175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54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B2461DE-702C-4A92-97B0-D827E3A2BCF5}"/>
              </a:ext>
            </a:extLst>
          </p:cNvPr>
          <p:cNvSpPr/>
          <p:nvPr/>
        </p:nvSpPr>
        <p:spPr>
          <a:xfrm>
            <a:off x="360000" y="3222150"/>
            <a:ext cx="1508400" cy="1508400"/>
          </a:xfrm>
          <a:prstGeom prst="rect">
            <a:avLst/>
          </a:prstGeom>
          <a:ln w="31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751BA00-26AE-415C-82F0-8E43FB9F57E7}"/>
              </a:ext>
            </a:extLst>
          </p:cNvPr>
          <p:cNvSpPr/>
          <p:nvPr/>
        </p:nvSpPr>
        <p:spPr>
          <a:xfrm>
            <a:off x="360000" y="4936650"/>
            <a:ext cx="1508400" cy="1508400"/>
          </a:xfrm>
          <a:prstGeom prst="rect">
            <a:avLst/>
          </a:prstGeom>
          <a:ln w="31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4B7A81B-7605-4B5B-94F6-0E5C5DB03F15}"/>
              </a:ext>
            </a:extLst>
          </p:cNvPr>
          <p:cNvSpPr/>
          <p:nvPr/>
        </p:nvSpPr>
        <p:spPr>
          <a:xfrm>
            <a:off x="2160000" y="3222150"/>
            <a:ext cx="1508400" cy="1508400"/>
          </a:xfrm>
          <a:prstGeom prst="rect">
            <a:avLst/>
          </a:prstGeom>
          <a:ln w="31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6093017-4E22-42CE-A728-F202D467713F}"/>
              </a:ext>
            </a:extLst>
          </p:cNvPr>
          <p:cNvSpPr/>
          <p:nvPr/>
        </p:nvSpPr>
        <p:spPr>
          <a:xfrm>
            <a:off x="2160000" y="4936650"/>
            <a:ext cx="1508400" cy="1508400"/>
          </a:xfrm>
          <a:prstGeom prst="rect">
            <a:avLst/>
          </a:prstGeom>
          <a:ln w="31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C59279A-D18C-445C-B2E7-AD7FDD731CEB}"/>
              </a:ext>
            </a:extLst>
          </p:cNvPr>
          <p:cNvSpPr/>
          <p:nvPr/>
        </p:nvSpPr>
        <p:spPr>
          <a:xfrm>
            <a:off x="3960000" y="3222150"/>
            <a:ext cx="1508400" cy="1508400"/>
          </a:xfrm>
          <a:prstGeom prst="rect">
            <a:avLst/>
          </a:prstGeom>
          <a:ln w="31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EE1AB7E-68D4-479F-8BB5-7E4809BAF809}"/>
              </a:ext>
            </a:extLst>
          </p:cNvPr>
          <p:cNvSpPr/>
          <p:nvPr/>
        </p:nvSpPr>
        <p:spPr>
          <a:xfrm>
            <a:off x="3960000" y="4936650"/>
            <a:ext cx="1508400" cy="1508400"/>
          </a:xfrm>
          <a:prstGeom prst="rect">
            <a:avLst/>
          </a:prstGeom>
          <a:ln w="31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A690687-6C81-497E-9BB5-F317914E60EF}"/>
              </a:ext>
            </a:extLst>
          </p:cNvPr>
          <p:cNvSpPr/>
          <p:nvPr/>
        </p:nvSpPr>
        <p:spPr>
          <a:xfrm>
            <a:off x="5760000" y="4936650"/>
            <a:ext cx="1508400" cy="1508400"/>
          </a:xfrm>
          <a:prstGeom prst="rect">
            <a:avLst/>
          </a:prstGeom>
          <a:ln w="31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5AA0F0E-D526-45C9-825E-106165214324}"/>
              </a:ext>
            </a:extLst>
          </p:cNvPr>
          <p:cNvCxnSpPr>
            <a:cxnSpLocks/>
          </p:cNvCxnSpPr>
          <p:nvPr/>
        </p:nvCxnSpPr>
        <p:spPr>
          <a:xfrm>
            <a:off x="6000750" y="3876675"/>
            <a:ext cx="1019175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487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B2461DE-702C-4A92-97B0-D827E3A2BCF5}"/>
              </a:ext>
            </a:extLst>
          </p:cNvPr>
          <p:cNvSpPr/>
          <p:nvPr/>
        </p:nvSpPr>
        <p:spPr>
          <a:xfrm>
            <a:off x="506050" y="3038000"/>
            <a:ext cx="1468800" cy="1468800"/>
          </a:xfrm>
          <a:prstGeom prst="rect">
            <a:avLst/>
          </a:prstGeom>
          <a:ln w="31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95AE243-5797-4CFA-A229-942E97702119}"/>
              </a:ext>
            </a:extLst>
          </p:cNvPr>
          <p:cNvSpPr txBox="1"/>
          <p:nvPr/>
        </p:nvSpPr>
        <p:spPr>
          <a:xfrm>
            <a:off x="988650" y="381000"/>
            <a:ext cx="748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ver5b</a:t>
            </a:r>
            <a:endParaRPr kumimoji="1"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A13C07A-F4C7-4B46-8BF2-912256DEABFF}"/>
              </a:ext>
            </a:extLst>
          </p:cNvPr>
          <p:cNvCxnSpPr>
            <a:cxnSpLocks/>
          </p:cNvCxnSpPr>
          <p:nvPr/>
        </p:nvCxnSpPr>
        <p:spPr>
          <a:xfrm flipV="1">
            <a:off x="0" y="82731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716C9C6-6820-4FC0-AF4C-1A7FA2E9EC9B}"/>
              </a:ext>
            </a:extLst>
          </p:cNvPr>
          <p:cNvSpPr/>
          <p:nvPr/>
        </p:nvSpPr>
        <p:spPr>
          <a:xfrm>
            <a:off x="2334850" y="3038000"/>
            <a:ext cx="1468800" cy="1468800"/>
          </a:xfrm>
          <a:prstGeom prst="rect">
            <a:avLst/>
          </a:prstGeom>
          <a:ln w="31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38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00864B-C086-47A0-9010-79D5ADFA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Ver 6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41684A7-C7F4-46EA-BDC2-93799AECC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94" y="2456597"/>
            <a:ext cx="9246518" cy="392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84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4167</TotalTime>
  <Words>17</Words>
  <Application>Microsoft Macintosh PowerPoint</Application>
  <PresentationFormat>Widescreen</PresentationFormat>
  <Paragraphs>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ver1</vt:lpstr>
      <vt:lpstr>ver1</vt:lpstr>
      <vt:lpstr>ver2</vt:lpstr>
      <vt:lpstr>ver3</vt:lpstr>
      <vt:lpstr>ver4</vt:lpstr>
      <vt:lpstr>ver3</vt:lpstr>
      <vt:lpstr>PowerPoint Presentation</vt:lpstr>
      <vt:lpstr>PowerPoint Presentation</vt:lpstr>
      <vt:lpstr>Ver 6</vt:lpstr>
      <vt:lpstr>Ver 7</vt:lpstr>
      <vt:lpstr>Ver 8</vt:lpstr>
      <vt:lpstr>ver9</vt:lpstr>
      <vt:lpstr>PowerPoint Presentation</vt:lpstr>
      <vt:lpstr>ver9</vt:lpstr>
      <vt:lpstr>Ver10 </vt:lpstr>
      <vt:lpstr>Ver10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村上龍之介</dc:creator>
  <cp:lastModifiedBy>村上 龍之介</cp:lastModifiedBy>
  <cp:revision>4</cp:revision>
  <cp:lastPrinted>2019-05-28T21:41:50Z</cp:lastPrinted>
  <dcterms:created xsi:type="dcterms:W3CDTF">2017-07-29T14:04:55Z</dcterms:created>
  <dcterms:modified xsi:type="dcterms:W3CDTF">2019-05-28T21:43:57Z</dcterms:modified>
</cp:coreProperties>
</file>