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32918400" cx="43891200"/>
  <p:notesSz cx="32100825" cy="43073625"/>
  <p:embeddedFontLst>
    <p:embeddedFont>
      <p:font typeface="Tahoma"/>
      <p:regular r:id="rId7"/>
      <p:bold r:id="rId8"/>
    </p:embeddedFont>
    <p:embeddedFont>
      <p:font typeface="Helvetica Neue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143">
          <p15:clr>
            <a:srgbClr val="A4A3A4"/>
          </p15:clr>
        </p15:guide>
        <p15:guide id="2" pos="6912">
          <p15:clr>
            <a:srgbClr val="A4A3A4"/>
          </p15:clr>
        </p15:guide>
        <p15:guide id="3" pos="13824">
          <p15:clr>
            <a:srgbClr val="A4A3A4"/>
          </p15:clr>
        </p15:guide>
        <p15:guide id="4" pos="20760">
          <p15:clr>
            <a:srgbClr val="A4A3A4"/>
          </p15:clr>
        </p15:guide>
      </p15:sldGuideLst>
    </p:ext>
    <p:ext uri="{2D200454-40CA-4A62-9FC3-DE9A4176ACB9}">
      <p15:notesGuideLst>
        <p15:guide id="1" orient="horz" pos="13567">
          <p15:clr>
            <a:srgbClr val="A4A3A4"/>
          </p15:clr>
        </p15:guide>
        <p15:guide id="2" pos="101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143" orient="horz"/>
        <p:guide pos="6912"/>
        <p:guide pos="13824"/>
        <p:guide pos="2076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13567" orient="horz"/>
        <p:guide pos="1010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HelveticaNeue-italic.fntdata"/><Relationship Id="rId10" Type="http://schemas.openxmlformats.org/officeDocument/2006/relationships/font" Target="fonts/HelveticaNeue-bold.fntdata"/><Relationship Id="rId12" Type="http://schemas.openxmlformats.org/officeDocument/2006/relationships/font" Target="fonts/HelveticaNeue-boldItalic.fntdata"/><Relationship Id="rId9" Type="http://schemas.openxmlformats.org/officeDocument/2006/relationships/font" Target="fonts/HelveticaNeu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Tahoma-regular.fntdata"/><Relationship Id="rId8" Type="http://schemas.openxmlformats.org/officeDocument/2006/relationships/font" Target="fonts/Tahom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13838791" cy="2131479"/>
          </a:xfrm>
          <a:prstGeom prst="rect">
            <a:avLst/>
          </a:prstGeom>
          <a:noFill/>
          <a:ln>
            <a:noFill/>
          </a:ln>
        </p:spPr>
        <p:txBody>
          <a:bodyPr anchorCtr="0" anchor="t" bIns="215375" lIns="430750" spcFirstLastPara="1" rIns="430750" wrap="square" tIns="2153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18208934" y="0"/>
            <a:ext cx="13838791" cy="2131479"/>
          </a:xfrm>
          <a:prstGeom prst="rect">
            <a:avLst/>
          </a:prstGeom>
          <a:noFill/>
          <a:ln>
            <a:noFill/>
          </a:ln>
        </p:spPr>
        <p:txBody>
          <a:bodyPr anchorCtr="0" anchor="t" bIns="215375" lIns="430750" spcFirstLastPara="1" rIns="430750" wrap="square" tIns="2153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5129213" y="3197225"/>
            <a:ext cx="21790026" cy="16341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4370145" y="20604297"/>
            <a:ext cx="23307436" cy="19183311"/>
          </a:xfrm>
          <a:prstGeom prst="rect">
            <a:avLst/>
          </a:prstGeom>
          <a:noFill/>
          <a:ln>
            <a:noFill/>
          </a:ln>
        </p:spPr>
        <p:txBody>
          <a:bodyPr anchorCtr="0" anchor="t" bIns="215375" lIns="430750" spcFirstLastPara="1" rIns="430750" wrap="square" tIns="2153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40853347"/>
            <a:ext cx="13838791" cy="2131479"/>
          </a:xfrm>
          <a:prstGeom prst="rect">
            <a:avLst/>
          </a:prstGeom>
          <a:noFill/>
          <a:ln>
            <a:noFill/>
          </a:ln>
        </p:spPr>
        <p:txBody>
          <a:bodyPr anchorCtr="0" anchor="b" bIns="215375" lIns="430750" spcFirstLastPara="1" rIns="430750" wrap="square" tIns="2153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18208934" y="40853347"/>
            <a:ext cx="13838791" cy="2131479"/>
          </a:xfrm>
          <a:prstGeom prst="rect">
            <a:avLst/>
          </a:prstGeom>
          <a:noFill/>
          <a:ln>
            <a:noFill/>
          </a:ln>
        </p:spPr>
        <p:txBody>
          <a:bodyPr anchorCtr="0" anchor="b" bIns="215375" lIns="430750" spcFirstLastPara="1" rIns="430750" wrap="square" tIns="215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fld id="{00000000-1234-1234-1234-123412341234}" type="slidenum">
              <a:rPr b="0" i="0" lang="en-US" sz="5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5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ccb617085_0_0:notes"/>
          <p:cNvSpPr txBox="1"/>
          <p:nvPr>
            <p:ph idx="12" type="sldNum"/>
          </p:nvPr>
        </p:nvSpPr>
        <p:spPr>
          <a:xfrm>
            <a:off x="18208934" y="40853347"/>
            <a:ext cx="13838700" cy="21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215375" lIns="430750" spcFirstLastPara="1" rIns="430750" wrap="square" tIns="215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700"/>
              <a:buNone/>
            </a:pPr>
            <a:fld id="{00000000-1234-1234-1234-123412341234}" type="slidenum">
              <a:rPr b="0" lang="en-US" sz="5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5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g4ccb617085_0_0:notes"/>
          <p:cNvSpPr/>
          <p:nvPr>
            <p:ph idx="2" type="sldImg"/>
          </p:nvPr>
        </p:nvSpPr>
        <p:spPr>
          <a:xfrm>
            <a:off x="5129213" y="3197225"/>
            <a:ext cx="21789900" cy="1634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g4ccb617085_0_0:notes"/>
          <p:cNvSpPr txBox="1"/>
          <p:nvPr>
            <p:ph idx="1" type="body"/>
          </p:nvPr>
        </p:nvSpPr>
        <p:spPr>
          <a:xfrm>
            <a:off x="4370145" y="20604297"/>
            <a:ext cx="23307300" cy="19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15375" lIns="430750" spcFirstLastPara="1" rIns="430750" wrap="square" tIns="215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3290888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anchorCtr="0" anchor="t" bIns="153700" lIns="307400" spcFirstLastPara="1" rIns="307400" wrap="square" tIns="153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14998700" y="29994225"/>
            <a:ext cx="13895388" cy="2190750"/>
          </a:xfrm>
          <a:prstGeom prst="rect">
            <a:avLst/>
          </a:prstGeom>
          <a:noFill/>
          <a:ln>
            <a:noFill/>
          </a:ln>
        </p:spPr>
        <p:txBody>
          <a:bodyPr anchorCtr="0" anchor="t" bIns="153700" lIns="307400" spcFirstLastPara="1" rIns="307400" wrap="square" tIns="153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31457900" y="29994225"/>
            <a:ext cx="9142413" cy="2190750"/>
          </a:xfrm>
          <a:prstGeom prst="rect">
            <a:avLst/>
          </a:prstGeom>
          <a:noFill/>
          <a:ln>
            <a:noFill/>
          </a:ln>
        </p:spPr>
        <p:txBody>
          <a:bodyPr anchorCtr="0" anchor="t" bIns="153700" lIns="307400" spcFirstLastPara="1" rIns="307400" wrap="square" tIns="153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3290888" y="2924175"/>
            <a:ext cx="37309424" cy="5491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153700" lIns="307400" spcFirstLastPara="1" rIns="307400" wrap="square" tIns="153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12072144" y="732632"/>
            <a:ext cx="19746912" cy="37309424"/>
          </a:xfrm>
          <a:prstGeom prst="rect">
            <a:avLst/>
          </a:prstGeom>
          <a:noFill/>
          <a:ln>
            <a:noFill/>
          </a:ln>
        </p:spPr>
        <p:txBody>
          <a:bodyPr anchorCtr="0" anchor="t" bIns="153700" lIns="307400" spcFirstLastPara="1" rIns="307400" wrap="square" tIns="153700">
            <a:noAutofit/>
          </a:bodyPr>
          <a:lstStyle>
            <a:lvl1pPr indent="-908050" lvl="0" marL="457200" marR="0" algn="l">
              <a:lnSpc>
                <a:spcPct val="100000"/>
              </a:lnSpc>
              <a:spcBef>
                <a:spcPts val="2140"/>
              </a:spcBef>
              <a:spcAft>
                <a:spcPts val="0"/>
              </a:spcAft>
              <a:buClr>
                <a:srgbClr val="00007A"/>
              </a:buClr>
              <a:buSzPts val="10700"/>
              <a:buFont typeface="Noto Sans Symbols"/>
              <a:buChar char="❖"/>
              <a:defRPr b="0" i="0" sz="10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831850" lvl="1" marL="914400" marR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FF0000"/>
              </a:buClr>
              <a:buSzPts val="9500"/>
              <a:buFont typeface="Noto Sans Symbols"/>
              <a:buChar char="➢"/>
              <a:defRPr b="0" i="0" sz="9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42950" lvl="2" marL="1371600" marR="0" algn="l">
              <a:lnSpc>
                <a:spcPct val="100000"/>
              </a:lnSpc>
              <a:spcBef>
                <a:spcPts val="1620"/>
              </a:spcBef>
              <a:spcAft>
                <a:spcPts val="0"/>
              </a:spcAft>
              <a:buClr>
                <a:srgbClr val="00007A"/>
              </a:buClr>
              <a:buSzPts val="8100"/>
              <a:buFont typeface="Times"/>
              <a:buChar char="•"/>
              <a:defRPr b="0" i="0" sz="8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635000" lvl="3" marL="1828800" marR="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Char char="–"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635000" lvl="4" marL="2286000" marR="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Char char="»"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635000" lvl="5" marL="2743200" marR="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Char char="»"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635000" lvl="6" marL="3200400" marR="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Char char="»"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635000" lvl="7" marL="3657600" marR="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Char char="»"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635000" lvl="8" marL="4114800" marR="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Char char="»"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3290888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anchorCtr="0" anchor="t" bIns="153700" lIns="307400" spcFirstLastPara="1" rIns="307400" wrap="square" tIns="153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4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14998700" y="29994225"/>
            <a:ext cx="13895388" cy="2190750"/>
          </a:xfrm>
          <a:prstGeom prst="rect">
            <a:avLst/>
          </a:prstGeom>
          <a:noFill/>
          <a:ln>
            <a:noFill/>
          </a:ln>
        </p:spPr>
        <p:txBody>
          <a:bodyPr anchorCtr="0" anchor="t" bIns="153700" lIns="307400" spcFirstLastPara="1" rIns="307400" wrap="square" tIns="153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4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31457900" y="29994225"/>
            <a:ext cx="9142413" cy="2190750"/>
          </a:xfrm>
          <a:prstGeom prst="rect">
            <a:avLst/>
          </a:prstGeom>
          <a:noFill/>
          <a:ln>
            <a:noFill/>
          </a:ln>
        </p:spPr>
        <p:txBody>
          <a:bodyPr anchorCtr="0" anchor="t" bIns="153700" lIns="307400" spcFirstLastPara="1" rIns="307400" wrap="square" tIns="153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22768718" y="11429207"/>
            <a:ext cx="26336626" cy="9326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153700" lIns="307400" spcFirstLastPara="1" rIns="307400" wrap="square" tIns="153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4037805" y="2177256"/>
            <a:ext cx="26336626" cy="27830463"/>
          </a:xfrm>
          <a:prstGeom prst="rect">
            <a:avLst/>
          </a:prstGeom>
          <a:noFill/>
          <a:ln>
            <a:noFill/>
          </a:ln>
        </p:spPr>
        <p:txBody>
          <a:bodyPr anchorCtr="0" anchor="t" bIns="153700" lIns="307400" spcFirstLastPara="1" rIns="307400" wrap="square" tIns="153700">
            <a:noAutofit/>
          </a:bodyPr>
          <a:lstStyle>
            <a:lvl1pPr indent="-908050" lvl="0" marL="457200" marR="0" algn="l">
              <a:lnSpc>
                <a:spcPct val="100000"/>
              </a:lnSpc>
              <a:spcBef>
                <a:spcPts val="2140"/>
              </a:spcBef>
              <a:spcAft>
                <a:spcPts val="0"/>
              </a:spcAft>
              <a:buClr>
                <a:srgbClr val="00007A"/>
              </a:buClr>
              <a:buSzPts val="10700"/>
              <a:buFont typeface="Noto Sans Symbols"/>
              <a:buChar char="❖"/>
              <a:defRPr b="0" i="0" sz="10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831850" lvl="1" marL="914400" marR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FF0000"/>
              </a:buClr>
              <a:buSzPts val="9500"/>
              <a:buFont typeface="Noto Sans Symbols"/>
              <a:buChar char="➢"/>
              <a:defRPr b="0" i="0" sz="9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42950" lvl="2" marL="1371600" marR="0" algn="l">
              <a:lnSpc>
                <a:spcPct val="100000"/>
              </a:lnSpc>
              <a:spcBef>
                <a:spcPts val="1620"/>
              </a:spcBef>
              <a:spcAft>
                <a:spcPts val="0"/>
              </a:spcAft>
              <a:buClr>
                <a:srgbClr val="00007A"/>
              </a:buClr>
              <a:buSzPts val="8100"/>
              <a:buFont typeface="Times"/>
              <a:buChar char="•"/>
              <a:defRPr b="0" i="0" sz="8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635000" lvl="3" marL="1828800" marR="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Char char="–"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635000" lvl="4" marL="2286000" marR="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Char char="»"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635000" lvl="5" marL="2743200" marR="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Char char="»"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635000" lvl="6" marL="3200400" marR="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Char char="»"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635000" lvl="7" marL="3657600" marR="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Char char="»"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635000" lvl="8" marL="4114800" marR="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Char char="»"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3290888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anchorCtr="0" anchor="t" bIns="153700" lIns="307400" spcFirstLastPara="1" rIns="307400" wrap="square" tIns="153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4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14998700" y="29994225"/>
            <a:ext cx="13895388" cy="2190750"/>
          </a:xfrm>
          <a:prstGeom prst="rect">
            <a:avLst/>
          </a:prstGeom>
          <a:noFill/>
          <a:ln>
            <a:noFill/>
          </a:ln>
        </p:spPr>
        <p:txBody>
          <a:bodyPr anchorCtr="0" anchor="t" bIns="153700" lIns="307400" spcFirstLastPara="1" rIns="307400" wrap="square" tIns="153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4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31457900" y="29994225"/>
            <a:ext cx="9142413" cy="2190750"/>
          </a:xfrm>
          <a:prstGeom prst="rect">
            <a:avLst/>
          </a:prstGeom>
          <a:noFill/>
          <a:ln>
            <a:noFill/>
          </a:ln>
        </p:spPr>
        <p:txBody>
          <a:bodyPr anchorCtr="0" anchor="t" bIns="153700" lIns="307400" spcFirstLastPara="1" rIns="307400" wrap="square" tIns="153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3292475" y="10226675"/>
            <a:ext cx="37306249" cy="7054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153700" lIns="307400" spcFirstLastPara="1" rIns="307400" wrap="square" tIns="153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6583363" y="18653125"/>
            <a:ext cx="30724474" cy="8413750"/>
          </a:xfrm>
          <a:prstGeom prst="rect">
            <a:avLst/>
          </a:prstGeom>
          <a:noFill/>
          <a:ln>
            <a:noFill/>
          </a:ln>
        </p:spPr>
        <p:txBody>
          <a:bodyPr anchorCtr="0" anchor="t" bIns="153700" lIns="307400" spcFirstLastPara="1" rIns="307400" wrap="square" tIns="153700">
            <a:noAutofit/>
          </a:bodyPr>
          <a:lstStyle>
            <a:lvl1pPr lvl="0" marR="0" algn="ctr">
              <a:lnSpc>
                <a:spcPct val="100000"/>
              </a:lnSpc>
              <a:spcBef>
                <a:spcPts val="2140"/>
              </a:spcBef>
              <a:spcAft>
                <a:spcPts val="0"/>
              </a:spcAft>
              <a:buClr>
                <a:srgbClr val="00007A"/>
              </a:buClr>
              <a:buSzPts val="10700"/>
              <a:buFont typeface="Noto Sans Symbols"/>
              <a:buNone/>
              <a:defRPr b="0" i="0" sz="10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algn="ctr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FF0000"/>
              </a:buClr>
              <a:buSzPts val="9500"/>
              <a:buFont typeface="Noto Sans Symbols"/>
              <a:buNone/>
              <a:defRPr b="0" i="0" sz="9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ctr">
              <a:lnSpc>
                <a:spcPct val="100000"/>
              </a:lnSpc>
              <a:spcBef>
                <a:spcPts val="1620"/>
              </a:spcBef>
              <a:spcAft>
                <a:spcPts val="0"/>
              </a:spcAft>
              <a:buClr>
                <a:srgbClr val="00007A"/>
              </a:buClr>
              <a:buSzPts val="8100"/>
              <a:buFont typeface="Times"/>
              <a:buNone/>
              <a:defRPr b="0" i="0" sz="8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ctr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ctr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ctr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ctr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ctr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ctr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3290888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anchorCtr="0" anchor="t" bIns="153700" lIns="307400" spcFirstLastPara="1" rIns="307400" wrap="square" tIns="153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4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14998700" y="29994225"/>
            <a:ext cx="13895388" cy="2190750"/>
          </a:xfrm>
          <a:prstGeom prst="rect">
            <a:avLst/>
          </a:prstGeom>
          <a:noFill/>
          <a:ln>
            <a:noFill/>
          </a:ln>
        </p:spPr>
        <p:txBody>
          <a:bodyPr anchorCtr="0" anchor="t" bIns="153700" lIns="307400" spcFirstLastPara="1" rIns="307400" wrap="square" tIns="153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4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31457900" y="29994225"/>
            <a:ext cx="9142413" cy="2190750"/>
          </a:xfrm>
          <a:prstGeom prst="rect">
            <a:avLst/>
          </a:prstGeom>
          <a:noFill/>
          <a:ln>
            <a:noFill/>
          </a:ln>
        </p:spPr>
        <p:txBody>
          <a:bodyPr anchorCtr="0" anchor="t" bIns="153700" lIns="307400" spcFirstLastPara="1" rIns="307400" wrap="square" tIns="153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290888" y="2924175"/>
            <a:ext cx="37309424" cy="5491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153700" lIns="307400" spcFirstLastPara="1" rIns="307400" wrap="square" tIns="153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290888" y="9513888"/>
            <a:ext cx="37309424" cy="19746912"/>
          </a:xfrm>
          <a:prstGeom prst="rect">
            <a:avLst/>
          </a:prstGeom>
          <a:noFill/>
          <a:ln>
            <a:noFill/>
          </a:ln>
        </p:spPr>
        <p:txBody>
          <a:bodyPr anchorCtr="0" anchor="t" bIns="153700" lIns="307400" spcFirstLastPara="1" rIns="307400" wrap="square" tIns="153700">
            <a:noAutofit/>
          </a:bodyPr>
          <a:lstStyle>
            <a:lvl1pPr indent="-908050" lvl="0" marL="457200" marR="0" algn="l">
              <a:lnSpc>
                <a:spcPct val="100000"/>
              </a:lnSpc>
              <a:spcBef>
                <a:spcPts val="2140"/>
              </a:spcBef>
              <a:spcAft>
                <a:spcPts val="0"/>
              </a:spcAft>
              <a:buClr>
                <a:srgbClr val="00007A"/>
              </a:buClr>
              <a:buSzPts val="10700"/>
              <a:buFont typeface="Noto Sans Symbols"/>
              <a:buChar char="❖"/>
              <a:defRPr b="0" i="0" sz="10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831850" lvl="1" marL="914400" marR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FF0000"/>
              </a:buClr>
              <a:buSzPts val="9500"/>
              <a:buFont typeface="Noto Sans Symbols"/>
              <a:buChar char="➢"/>
              <a:defRPr b="0" i="0" sz="9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42950" lvl="2" marL="1371600" marR="0" algn="l">
              <a:lnSpc>
                <a:spcPct val="100000"/>
              </a:lnSpc>
              <a:spcBef>
                <a:spcPts val="1620"/>
              </a:spcBef>
              <a:spcAft>
                <a:spcPts val="0"/>
              </a:spcAft>
              <a:buClr>
                <a:srgbClr val="00007A"/>
              </a:buClr>
              <a:buSzPts val="8100"/>
              <a:buFont typeface="Times"/>
              <a:buChar char="•"/>
              <a:defRPr b="0" i="0" sz="8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635000" lvl="3" marL="1828800" marR="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Char char="–"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635000" lvl="4" marL="2286000" marR="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Char char="»"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635000" lvl="5" marL="2743200" marR="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Char char="»"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635000" lvl="6" marL="3200400" marR="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Char char="»"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635000" lvl="7" marL="3657600" marR="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Char char="»"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635000" lvl="8" marL="4114800" marR="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Char char="»"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3290888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anchorCtr="0" anchor="t" bIns="153700" lIns="307400" spcFirstLastPara="1" rIns="307400" wrap="square" tIns="153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4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14998700" y="29994225"/>
            <a:ext cx="13895388" cy="2190750"/>
          </a:xfrm>
          <a:prstGeom prst="rect">
            <a:avLst/>
          </a:prstGeom>
          <a:noFill/>
          <a:ln>
            <a:noFill/>
          </a:ln>
        </p:spPr>
        <p:txBody>
          <a:bodyPr anchorCtr="0" anchor="t" bIns="153700" lIns="307400" spcFirstLastPara="1" rIns="307400" wrap="square" tIns="153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4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31457900" y="29994225"/>
            <a:ext cx="9142413" cy="2190750"/>
          </a:xfrm>
          <a:prstGeom prst="rect">
            <a:avLst/>
          </a:prstGeom>
          <a:noFill/>
          <a:ln>
            <a:noFill/>
          </a:ln>
        </p:spPr>
        <p:txBody>
          <a:bodyPr anchorCtr="0" anchor="t" bIns="153700" lIns="307400" spcFirstLastPara="1" rIns="307400" wrap="square" tIns="153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3467100" y="21153438"/>
            <a:ext cx="37307839" cy="6537325"/>
          </a:xfrm>
          <a:prstGeom prst="rect">
            <a:avLst/>
          </a:prstGeom>
          <a:noFill/>
          <a:ln>
            <a:noFill/>
          </a:ln>
        </p:spPr>
        <p:txBody>
          <a:bodyPr anchorCtr="0" anchor="t" bIns="153700" lIns="307400" spcFirstLastPara="1" rIns="307400" wrap="square" tIns="153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3467100" y="13952538"/>
            <a:ext cx="37307839" cy="7200900"/>
          </a:xfrm>
          <a:prstGeom prst="rect">
            <a:avLst/>
          </a:prstGeom>
          <a:noFill/>
          <a:ln>
            <a:noFill/>
          </a:ln>
        </p:spPr>
        <p:txBody>
          <a:bodyPr anchorCtr="0" anchor="b" bIns="153700" lIns="307400" spcFirstLastPara="1" rIns="307400" wrap="square" tIns="153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7A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7A"/>
              </a:buClr>
              <a:buSzPts val="1600"/>
              <a:buFont typeface="Times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3290888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anchorCtr="0" anchor="t" bIns="153700" lIns="307400" spcFirstLastPara="1" rIns="307400" wrap="square" tIns="153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4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14998700" y="29994225"/>
            <a:ext cx="13895388" cy="2190750"/>
          </a:xfrm>
          <a:prstGeom prst="rect">
            <a:avLst/>
          </a:prstGeom>
          <a:noFill/>
          <a:ln>
            <a:noFill/>
          </a:ln>
        </p:spPr>
        <p:txBody>
          <a:bodyPr anchorCtr="0" anchor="t" bIns="153700" lIns="307400" spcFirstLastPara="1" rIns="307400" wrap="square" tIns="153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4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31457900" y="29994225"/>
            <a:ext cx="9142413" cy="2190750"/>
          </a:xfrm>
          <a:prstGeom prst="rect">
            <a:avLst/>
          </a:prstGeom>
          <a:noFill/>
          <a:ln>
            <a:noFill/>
          </a:ln>
        </p:spPr>
        <p:txBody>
          <a:bodyPr anchorCtr="0" anchor="t" bIns="153700" lIns="307400" spcFirstLastPara="1" rIns="307400" wrap="square" tIns="153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290888" y="2924175"/>
            <a:ext cx="37309424" cy="5491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153700" lIns="307400" spcFirstLastPara="1" rIns="307400" wrap="square" tIns="153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3290888" y="9513888"/>
            <a:ext cx="18578512" cy="19746912"/>
          </a:xfrm>
          <a:prstGeom prst="rect">
            <a:avLst/>
          </a:prstGeom>
          <a:noFill/>
          <a:ln>
            <a:noFill/>
          </a:ln>
        </p:spPr>
        <p:txBody>
          <a:bodyPr anchorCtr="0" anchor="t" bIns="153700" lIns="307400" spcFirstLastPara="1" rIns="307400" wrap="square" tIns="153700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7A"/>
              </a:buClr>
              <a:buSzPts val="280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7A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22021800" y="9513888"/>
            <a:ext cx="18578513" cy="19746912"/>
          </a:xfrm>
          <a:prstGeom prst="rect">
            <a:avLst/>
          </a:prstGeom>
          <a:noFill/>
          <a:ln>
            <a:noFill/>
          </a:ln>
        </p:spPr>
        <p:txBody>
          <a:bodyPr anchorCtr="0" anchor="t" bIns="153700" lIns="307400" spcFirstLastPara="1" rIns="307400" wrap="square" tIns="153700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7A"/>
              </a:buClr>
              <a:buSzPts val="280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7A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3290888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anchorCtr="0" anchor="t" bIns="153700" lIns="307400" spcFirstLastPara="1" rIns="307400" wrap="square" tIns="153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4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14998700" y="29994225"/>
            <a:ext cx="13895388" cy="2190750"/>
          </a:xfrm>
          <a:prstGeom prst="rect">
            <a:avLst/>
          </a:prstGeom>
          <a:noFill/>
          <a:ln>
            <a:noFill/>
          </a:ln>
        </p:spPr>
        <p:txBody>
          <a:bodyPr anchorCtr="0" anchor="t" bIns="153700" lIns="307400" spcFirstLastPara="1" rIns="307400" wrap="square" tIns="153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4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31457900" y="29994225"/>
            <a:ext cx="9142413" cy="2190750"/>
          </a:xfrm>
          <a:prstGeom prst="rect">
            <a:avLst/>
          </a:prstGeom>
          <a:noFill/>
          <a:ln>
            <a:noFill/>
          </a:ln>
        </p:spPr>
        <p:txBody>
          <a:bodyPr anchorCtr="0" anchor="t" bIns="153700" lIns="307400" spcFirstLastPara="1" rIns="307400" wrap="square" tIns="153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2193925" y="1317625"/>
            <a:ext cx="39503351" cy="54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53700" lIns="307400" spcFirstLastPara="1" rIns="307400" wrap="square" tIns="153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2193925" y="7369175"/>
            <a:ext cx="19392900" cy="3070225"/>
          </a:xfrm>
          <a:prstGeom prst="rect">
            <a:avLst/>
          </a:prstGeom>
          <a:noFill/>
          <a:ln>
            <a:noFill/>
          </a:ln>
        </p:spPr>
        <p:txBody>
          <a:bodyPr anchorCtr="0" anchor="b" bIns="153700" lIns="307400" spcFirstLastPara="1" rIns="307400" wrap="square" tIns="153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7A"/>
              </a:buClr>
              <a:buSzPts val="240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7A"/>
              </a:buClr>
              <a:buSzPts val="1800"/>
              <a:buFont typeface="Times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2193925" y="10439400"/>
            <a:ext cx="19392900" cy="18965863"/>
          </a:xfrm>
          <a:prstGeom prst="rect">
            <a:avLst/>
          </a:prstGeom>
          <a:noFill/>
          <a:ln>
            <a:noFill/>
          </a:ln>
        </p:spPr>
        <p:txBody>
          <a:bodyPr anchorCtr="0" anchor="t" bIns="153700" lIns="307400" spcFirstLastPara="1" rIns="307400" wrap="square" tIns="153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7A"/>
              </a:buClr>
              <a:buSzPts val="2400"/>
              <a:buFont typeface="Noto Sans Symbols"/>
              <a:buChar char="❖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7A"/>
              </a:buClr>
              <a:buSzPts val="1800"/>
              <a:buFont typeface="Times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22296438" y="7369175"/>
            <a:ext cx="19400837" cy="3070225"/>
          </a:xfrm>
          <a:prstGeom prst="rect">
            <a:avLst/>
          </a:prstGeom>
          <a:noFill/>
          <a:ln>
            <a:noFill/>
          </a:ln>
        </p:spPr>
        <p:txBody>
          <a:bodyPr anchorCtr="0" anchor="b" bIns="153700" lIns="307400" spcFirstLastPara="1" rIns="307400" wrap="square" tIns="153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7A"/>
              </a:buClr>
              <a:buSzPts val="240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7A"/>
              </a:buClr>
              <a:buSzPts val="1800"/>
              <a:buFont typeface="Times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22296438" y="10439400"/>
            <a:ext cx="19400837" cy="18965863"/>
          </a:xfrm>
          <a:prstGeom prst="rect">
            <a:avLst/>
          </a:prstGeom>
          <a:noFill/>
          <a:ln>
            <a:noFill/>
          </a:ln>
        </p:spPr>
        <p:txBody>
          <a:bodyPr anchorCtr="0" anchor="t" bIns="153700" lIns="307400" spcFirstLastPara="1" rIns="307400" wrap="square" tIns="153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7A"/>
              </a:buClr>
              <a:buSzPts val="2400"/>
              <a:buFont typeface="Noto Sans Symbols"/>
              <a:buChar char="❖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7A"/>
              </a:buClr>
              <a:buSzPts val="1800"/>
              <a:buFont typeface="Times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3290888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anchorCtr="0" anchor="t" bIns="153700" lIns="307400" spcFirstLastPara="1" rIns="307400" wrap="square" tIns="153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4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14998700" y="29994225"/>
            <a:ext cx="13895388" cy="2190750"/>
          </a:xfrm>
          <a:prstGeom prst="rect">
            <a:avLst/>
          </a:prstGeom>
          <a:noFill/>
          <a:ln>
            <a:noFill/>
          </a:ln>
        </p:spPr>
        <p:txBody>
          <a:bodyPr anchorCtr="0" anchor="t" bIns="153700" lIns="307400" spcFirstLastPara="1" rIns="307400" wrap="square" tIns="153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4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31457900" y="29994225"/>
            <a:ext cx="9142413" cy="2190750"/>
          </a:xfrm>
          <a:prstGeom prst="rect">
            <a:avLst/>
          </a:prstGeom>
          <a:noFill/>
          <a:ln>
            <a:noFill/>
          </a:ln>
        </p:spPr>
        <p:txBody>
          <a:bodyPr anchorCtr="0" anchor="t" bIns="153700" lIns="307400" spcFirstLastPara="1" rIns="307400" wrap="square" tIns="153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3290888" y="2924175"/>
            <a:ext cx="37309424" cy="5491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153700" lIns="307400" spcFirstLastPara="1" rIns="307400" wrap="square" tIns="153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3290888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anchorCtr="0" anchor="t" bIns="153700" lIns="307400" spcFirstLastPara="1" rIns="307400" wrap="square" tIns="153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4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14998700" y="29994225"/>
            <a:ext cx="13895388" cy="2190750"/>
          </a:xfrm>
          <a:prstGeom prst="rect">
            <a:avLst/>
          </a:prstGeom>
          <a:noFill/>
          <a:ln>
            <a:noFill/>
          </a:ln>
        </p:spPr>
        <p:txBody>
          <a:bodyPr anchorCtr="0" anchor="t" bIns="153700" lIns="307400" spcFirstLastPara="1" rIns="307400" wrap="square" tIns="153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4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31457900" y="29994225"/>
            <a:ext cx="9142413" cy="2190750"/>
          </a:xfrm>
          <a:prstGeom prst="rect">
            <a:avLst/>
          </a:prstGeom>
          <a:noFill/>
          <a:ln>
            <a:noFill/>
          </a:ln>
        </p:spPr>
        <p:txBody>
          <a:bodyPr anchorCtr="0" anchor="t" bIns="153700" lIns="307400" spcFirstLastPara="1" rIns="307400" wrap="square" tIns="153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2193925" y="1311275"/>
            <a:ext cx="14439900" cy="5576888"/>
          </a:xfrm>
          <a:prstGeom prst="rect">
            <a:avLst/>
          </a:prstGeom>
          <a:noFill/>
          <a:ln>
            <a:noFill/>
          </a:ln>
        </p:spPr>
        <p:txBody>
          <a:bodyPr anchorCtr="0" anchor="b" bIns="153700" lIns="307400" spcFirstLastPara="1" rIns="307400" wrap="square" tIns="153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17160875" y="1311275"/>
            <a:ext cx="24536399" cy="28093989"/>
          </a:xfrm>
          <a:prstGeom prst="rect">
            <a:avLst/>
          </a:prstGeom>
          <a:noFill/>
          <a:ln>
            <a:noFill/>
          </a:ln>
        </p:spPr>
        <p:txBody>
          <a:bodyPr anchorCtr="0" anchor="t" bIns="153700" lIns="307400" spcFirstLastPara="1" rIns="307400" wrap="square" tIns="153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7A"/>
              </a:buClr>
              <a:buSzPts val="3200"/>
              <a:buFont typeface="Noto Sans Symbols"/>
              <a:buChar char="❖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7A"/>
              </a:buClr>
              <a:buSzPts val="2400"/>
              <a:buFont typeface="Times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2193925" y="6888163"/>
            <a:ext cx="14439900" cy="225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153700" lIns="307400" spcFirstLastPara="1" rIns="307400" wrap="square" tIns="153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7A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7A"/>
              </a:buClr>
              <a:buSzPts val="1000"/>
              <a:buFont typeface="Times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3290888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anchorCtr="0" anchor="t" bIns="153700" lIns="307400" spcFirstLastPara="1" rIns="307400" wrap="square" tIns="153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4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14998700" y="29994225"/>
            <a:ext cx="13895388" cy="2190750"/>
          </a:xfrm>
          <a:prstGeom prst="rect">
            <a:avLst/>
          </a:prstGeom>
          <a:noFill/>
          <a:ln>
            <a:noFill/>
          </a:ln>
        </p:spPr>
        <p:txBody>
          <a:bodyPr anchorCtr="0" anchor="t" bIns="153700" lIns="307400" spcFirstLastPara="1" rIns="307400" wrap="square" tIns="153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4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31457900" y="29994225"/>
            <a:ext cx="9142413" cy="2190750"/>
          </a:xfrm>
          <a:prstGeom prst="rect">
            <a:avLst/>
          </a:prstGeom>
          <a:noFill/>
          <a:ln>
            <a:noFill/>
          </a:ln>
        </p:spPr>
        <p:txBody>
          <a:bodyPr anchorCtr="0" anchor="t" bIns="153700" lIns="307400" spcFirstLastPara="1" rIns="307400" wrap="square" tIns="153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602663" y="23042563"/>
            <a:ext cx="26335038" cy="2720975"/>
          </a:xfrm>
          <a:prstGeom prst="rect">
            <a:avLst/>
          </a:prstGeom>
          <a:noFill/>
          <a:ln>
            <a:noFill/>
          </a:ln>
        </p:spPr>
        <p:txBody>
          <a:bodyPr anchorCtr="0" anchor="b" bIns="153700" lIns="307400" spcFirstLastPara="1" rIns="307400" wrap="square" tIns="153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8602663" y="2941638"/>
            <a:ext cx="26335038" cy="19750086"/>
          </a:xfrm>
          <a:prstGeom prst="rect">
            <a:avLst/>
          </a:prstGeom>
          <a:noFill/>
          <a:ln>
            <a:noFill/>
          </a:ln>
        </p:spPr>
        <p:txBody>
          <a:bodyPr anchorCtr="0" anchor="t" bIns="153700" lIns="307400" spcFirstLastPara="1" rIns="307400" wrap="square" tIns="153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7A"/>
              </a:buClr>
              <a:buSzPts val="32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7A"/>
              </a:buClr>
              <a:buSzPts val="2400"/>
              <a:buFont typeface="Times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602663" y="25763538"/>
            <a:ext cx="26335038" cy="3862387"/>
          </a:xfrm>
          <a:prstGeom prst="rect">
            <a:avLst/>
          </a:prstGeom>
          <a:noFill/>
          <a:ln>
            <a:noFill/>
          </a:ln>
        </p:spPr>
        <p:txBody>
          <a:bodyPr anchorCtr="0" anchor="t" bIns="153700" lIns="307400" spcFirstLastPara="1" rIns="307400" wrap="square" tIns="153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7A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7A"/>
              </a:buClr>
              <a:buSzPts val="1000"/>
              <a:buFont typeface="Times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3290888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anchorCtr="0" anchor="t" bIns="153700" lIns="307400" spcFirstLastPara="1" rIns="307400" wrap="square" tIns="153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4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14998700" y="29994225"/>
            <a:ext cx="13895388" cy="2190750"/>
          </a:xfrm>
          <a:prstGeom prst="rect">
            <a:avLst/>
          </a:prstGeom>
          <a:noFill/>
          <a:ln>
            <a:noFill/>
          </a:ln>
        </p:spPr>
        <p:txBody>
          <a:bodyPr anchorCtr="0" anchor="t" bIns="153700" lIns="307400" spcFirstLastPara="1" rIns="307400" wrap="square" tIns="153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4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31457900" y="29994225"/>
            <a:ext cx="9142413" cy="2190750"/>
          </a:xfrm>
          <a:prstGeom prst="rect">
            <a:avLst/>
          </a:prstGeom>
          <a:noFill/>
          <a:ln>
            <a:noFill/>
          </a:ln>
        </p:spPr>
        <p:txBody>
          <a:bodyPr anchorCtr="0" anchor="t" bIns="153700" lIns="307400" spcFirstLastPara="1" rIns="307400" wrap="square" tIns="153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290888" y="2924175"/>
            <a:ext cx="37309424" cy="5491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153700" lIns="307400" spcFirstLastPara="1" rIns="307400" wrap="square" tIns="153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290888" y="9513888"/>
            <a:ext cx="37309424" cy="19746912"/>
          </a:xfrm>
          <a:prstGeom prst="rect">
            <a:avLst/>
          </a:prstGeom>
          <a:noFill/>
          <a:ln>
            <a:noFill/>
          </a:ln>
        </p:spPr>
        <p:txBody>
          <a:bodyPr anchorCtr="0" anchor="t" bIns="153700" lIns="307400" spcFirstLastPara="1" rIns="307400" wrap="square" tIns="153700">
            <a:noAutofit/>
          </a:bodyPr>
          <a:lstStyle>
            <a:lvl1pPr indent="-908050" lvl="0" marL="457200" marR="0" rtl="0" algn="l">
              <a:lnSpc>
                <a:spcPct val="100000"/>
              </a:lnSpc>
              <a:spcBef>
                <a:spcPts val="2140"/>
              </a:spcBef>
              <a:spcAft>
                <a:spcPts val="0"/>
              </a:spcAft>
              <a:buClr>
                <a:srgbClr val="00007A"/>
              </a:buClr>
              <a:buSzPts val="10700"/>
              <a:buFont typeface="Noto Sans Symbols"/>
              <a:buChar char="❖"/>
              <a:defRPr b="0" i="0" sz="10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831850" lvl="1" marL="9144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FF0000"/>
              </a:buClr>
              <a:buSzPts val="9500"/>
              <a:buFont typeface="Noto Sans Symbols"/>
              <a:buChar char="➢"/>
              <a:defRPr b="0" i="0" sz="9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42950" lvl="2" marL="1371600" marR="0" rtl="0" algn="l">
              <a:lnSpc>
                <a:spcPct val="100000"/>
              </a:lnSpc>
              <a:spcBef>
                <a:spcPts val="1620"/>
              </a:spcBef>
              <a:spcAft>
                <a:spcPts val="0"/>
              </a:spcAft>
              <a:buClr>
                <a:srgbClr val="00007A"/>
              </a:buClr>
              <a:buSzPts val="8100"/>
              <a:buFont typeface="Times"/>
              <a:buChar char="•"/>
              <a:defRPr b="0" i="0" sz="8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635000" lvl="3" marL="1828800" marR="0" rtl="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Char char="–"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635000" lvl="4" marL="2286000" marR="0" rtl="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Char char="»"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635000" lvl="5" marL="2743200" marR="0" rtl="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Char char="»"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635000" lvl="6" marL="3200400" marR="0" rtl="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Char char="»"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635000" lvl="7" marL="3657600" marR="0" rtl="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Char char="»"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635000" lvl="8" marL="4114800" marR="0" rtl="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Char char="»"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3290888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anchorCtr="0" anchor="t" bIns="153700" lIns="307400" spcFirstLastPara="1" rIns="307400" wrap="square" tIns="153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14998700" y="29994225"/>
            <a:ext cx="13895388" cy="2190750"/>
          </a:xfrm>
          <a:prstGeom prst="rect">
            <a:avLst/>
          </a:prstGeom>
          <a:noFill/>
          <a:ln>
            <a:noFill/>
          </a:ln>
        </p:spPr>
        <p:txBody>
          <a:bodyPr anchorCtr="0" anchor="t" bIns="153700" lIns="307400" spcFirstLastPara="1" rIns="307400" wrap="square" tIns="153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31457900" y="29994225"/>
            <a:ext cx="9142413" cy="2190750"/>
          </a:xfrm>
          <a:prstGeom prst="rect">
            <a:avLst/>
          </a:prstGeom>
          <a:noFill/>
          <a:ln>
            <a:noFill/>
          </a:ln>
        </p:spPr>
        <p:txBody>
          <a:bodyPr anchorCtr="0" anchor="t" bIns="153700" lIns="307400" spcFirstLastPara="1" rIns="307400" wrap="square" tIns="153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4.png"/><Relationship Id="rId9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1.png"/><Relationship Id="rId7" Type="http://schemas.openxmlformats.org/officeDocument/2006/relationships/image" Target="../media/image8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/>
        </p:nvSpPr>
        <p:spPr>
          <a:xfrm>
            <a:off x="11680825" y="133350"/>
            <a:ext cx="20574000" cy="5270400"/>
          </a:xfrm>
          <a:prstGeom prst="rect">
            <a:avLst/>
          </a:prstGeom>
          <a:solidFill>
            <a:srgbClr val="9C132D"/>
          </a:solidFill>
          <a:ln>
            <a:noFill/>
          </a:ln>
          <a:effectLst>
            <a:outerShdw rotWithShape="0" algn="ctr" dir="2700000" dist="125724">
              <a:schemeClr val="dk1"/>
            </a:outerShdw>
          </a:effectLst>
        </p:spPr>
        <p:txBody>
          <a:bodyPr anchorCtr="0" anchor="t" bIns="30550" lIns="61125" spcFirstLastPara="1" rIns="61125" wrap="square" tIns="30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</a:pPr>
            <a:r>
              <a:rPr b="1" i="0" lang="en-US" sz="10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Real Time Image Process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Ryunosuke Murakami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murakar@rose-hulman.edu</a:t>
            </a:r>
            <a:endParaRPr b="0" i="0" sz="3200" u="sng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Kuangyi Lu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luk@rose-hulman.edu</a:t>
            </a:r>
            <a:endParaRPr b="0" i="0" sz="3200" u="sng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1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Rose- Hulman Institute of Technology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1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152400" y="7219950"/>
            <a:ext cx="10880700" cy="6983700"/>
          </a:xfrm>
          <a:prstGeom prst="rect">
            <a:avLst/>
          </a:prstGeom>
          <a:noFill/>
          <a:ln cap="flat" cmpd="thinThick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0550" lIns="61125" spcFirstLastPara="1" rIns="61125" wrap="square" tIns="3055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1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3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11478418" y="16002000"/>
            <a:ext cx="21183600" cy="16563900"/>
          </a:xfrm>
          <a:prstGeom prst="rect">
            <a:avLst/>
          </a:prstGeom>
          <a:noFill/>
          <a:ln cap="flat" cmpd="thinThick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587375" y="5961063"/>
            <a:ext cx="10058400" cy="854100"/>
          </a:xfrm>
          <a:prstGeom prst="rect">
            <a:avLst/>
          </a:prstGeom>
          <a:solidFill>
            <a:srgbClr val="9C132D"/>
          </a:solidFill>
          <a:ln>
            <a:noFill/>
          </a:ln>
          <a:effectLst>
            <a:outerShdw rotWithShape="0" algn="ctr" dir="2700000" dist="107763">
              <a:schemeClr val="dk1"/>
            </a:outerShdw>
          </a:effectLst>
        </p:spPr>
        <p:txBody>
          <a:bodyPr anchorCtr="1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4400">
                <a:solidFill>
                  <a:schemeClr val="lt1"/>
                </a:solidFill>
              </a:rPr>
              <a:t>TMDS Video Format</a:t>
            </a:r>
            <a:endParaRPr b="1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12670291" y="14669638"/>
            <a:ext cx="18592800" cy="854100"/>
          </a:xfrm>
          <a:prstGeom prst="rect">
            <a:avLst/>
          </a:prstGeom>
          <a:solidFill>
            <a:srgbClr val="9C132D"/>
          </a:solidFill>
          <a:ln>
            <a:noFill/>
          </a:ln>
          <a:effectLst>
            <a:outerShdw rotWithShape="0" algn="ctr" dir="2700000" dist="107763">
              <a:schemeClr val="dk1"/>
            </a:outerShdw>
          </a:effectLst>
        </p:spPr>
        <p:txBody>
          <a:bodyPr anchorCtr="1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Image Process Algorithms</a:t>
            </a:r>
            <a:endParaRPr b="1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" name="Google Shape;94;p13"/>
          <p:cNvGrpSpPr/>
          <p:nvPr/>
        </p:nvGrpSpPr>
        <p:grpSpPr>
          <a:xfrm>
            <a:off x="174625" y="24215613"/>
            <a:ext cx="10863300" cy="8321731"/>
            <a:chOff x="174625" y="24215613"/>
            <a:chExt cx="10863300" cy="8321731"/>
          </a:xfrm>
        </p:grpSpPr>
        <p:sp>
          <p:nvSpPr>
            <p:cNvPr id="95" name="Google Shape;95;p13"/>
            <p:cNvSpPr txBox="1"/>
            <p:nvPr/>
          </p:nvSpPr>
          <p:spPr>
            <a:xfrm>
              <a:off x="174625" y="25547644"/>
              <a:ext cx="10863300" cy="6989700"/>
            </a:xfrm>
            <a:prstGeom prst="rect">
              <a:avLst/>
            </a:prstGeom>
            <a:noFill/>
            <a:ln cap="flat" cmpd="thinThick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0550" lIns="61125" spcFirstLastPara="1" rIns="61125" wrap="square" tIns="30550">
              <a:noAutofit/>
            </a:bodyPr>
            <a:lstStyle/>
            <a:p>
              <a:pPr indent="-5334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800"/>
                <a:buFont typeface="Helvetica Neue"/>
                <a:buChar char="●"/>
              </a:pPr>
              <a:r>
                <a:rPr lang="en-US" sz="4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Image overwrite function was implemented, which display image data stored in BRAM</a:t>
              </a:r>
              <a:endParaRPr sz="4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-5334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800"/>
                <a:buFont typeface="Helvetica Neue"/>
                <a:buChar char="●"/>
              </a:pPr>
              <a:r>
                <a:rPr lang="en-US" sz="4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Zynq PS write image data into BRAM via SDK </a:t>
              </a:r>
              <a:endParaRPr sz="4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-5334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800"/>
                <a:buFont typeface="Helvetica Neue"/>
                <a:buChar char="●"/>
              </a:pPr>
              <a:r>
                <a:rPr lang="en-US" sz="4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AXI 4 interface is used to connect Zynq PS and BRAM via BRAM controller module</a:t>
              </a:r>
              <a:endParaRPr sz="4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" name="Google Shape;96;p13"/>
            <p:cNvSpPr txBox="1"/>
            <p:nvPr/>
          </p:nvSpPr>
          <p:spPr>
            <a:xfrm>
              <a:off x="601650" y="24215613"/>
              <a:ext cx="9982200" cy="854100"/>
            </a:xfrm>
            <a:prstGeom prst="rect">
              <a:avLst/>
            </a:prstGeom>
            <a:solidFill>
              <a:srgbClr val="9C132D"/>
            </a:solidFill>
            <a:ln>
              <a:noFill/>
            </a:ln>
            <a:effectLst>
              <a:outerShdw rotWithShape="0" algn="ctr" dir="2700000" dist="107763">
                <a:schemeClr val="dk1"/>
              </a:outerShdw>
            </a:effectLst>
          </p:spPr>
          <p:txBody>
            <a:bodyPr anchorCtr="1" anchor="ctr" bIns="45675" lIns="91375" spcFirstLastPara="1" rIns="91375" wrap="square" tIns="456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00"/>
                <a:buFont typeface="Arial"/>
                <a:buNone/>
              </a:pPr>
              <a:r>
                <a:rPr b="1" i="0" lang="en-US" sz="4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PS </a:t>
              </a:r>
              <a:r>
                <a:rPr b="1" lang="en-US" sz="4400">
                  <a:solidFill>
                    <a:schemeClr val="lt1"/>
                  </a:solidFill>
                </a:rPr>
                <a:t>Function</a:t>
              </a:r>
              <a:endParaRPr b="1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" name="Google Shape;97;p13"/>
          <p:cNvSpPr txBox="1"/>
          <p:nvPr/>
        </p:nvSpPr>
        <p:spPr>
          <a:xfrm>
            <a:off x="33048575" y="16885524"/>
            <a:ext cx="10647300" cy="7422300"/>
          </a:xfrm>
          <a:prstGeom prst="rect">
            <a:avLst/>
          </a:prstGeom>
          <a:solidFill>
            <a:schemeClr val="lt1"/>
          </a:solidFill>
          <a:ln cap="flat" cmpd="thinThick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0550" lIns="61125" spcFirstLastPara="1" rIns="61125" wrap="square" tIns="3055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</a:endParaRPr>
          </a:p>
          <a:p>
            <a:pPr indent="-533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●"/>
            </a:pPr>
            <a:r>
              <a:rPr lang="en-US" sz="4800">
                <a:solidFill>
                  <a:schemeClr val="dk1"/>
                </a:solidFill>
              </a:rPr>
              <a:t>Manage current position of output </a:t>
            </a:r>
            <a:endParaRPr sz="4800">
              <a:solidFill>
                <a:schemeClr val="dk1"/>
              </a:solidFill>
            </a:endParaRPr>
          </a:p>
          <a:p>
            <a:pPr indent="-533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Char char="○"/>
            </a:pPr>
            <a:r>
              <a:rPr lang="en-US" sz="4800">
                <a:solidFill>
                  <a:schemeClr val="dk1"/>
                </a:solidFill>
              </a:rPr>
              <a:t>count Horizontal address with pixel clock from TMDS</a:t>
            </a:r>
            <a:endParaRPr sz="4800">
              <a:solidFill>
                <a:schemeClr val="dk1"/>
              </a:solidFill>
            </a:endParaRPr>
          </a:p>
          <a:p>
            <a:pPr indent="-533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Char char="○"/>
            </a:pPr>
            <a:r>
              <a:rPr lang="en-US" sz="4800">
                <a:solidFill>
                  <a:schemeClr val="dk1"/>
                </a:solidFill>
              </a:rPr>
              <a:t>count Verical address with active of Horizontal Synchronization pulse</a:t>
            </a:r>
            <a:endParaRPr sz="4800">
              <a:solidFill>
                <a:schemeClr val="dk1"/>
              </a:solidFill>
            </a:endParaRPr>
          </a:p>
          <a:p>
            <a:pPr indent="-533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Char char="○"/>
            </a:pPr>
            <a:r>
              <a:rPr lang="en-US" sz="4800">
                <a:solidFill>
                  <a:schemeClr val="dk1"/>
                </a:solidFill>
              </a:rPr>
              <a:t>Current position will be reser with Vertical Synchronization pulse</a:t>
            </a:r>
            <a:endParaRPr sz="4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b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33245425" y="26879574"/>
            <a:ext cx="10210800" cy="5686500"/>
          </a:xfrm>
          <a:prstGeom prst="rect">
            <a:avLst/>
          </a:prstGeom>
          <a:solidFill>
            <a:schemeClr val="lt1"/>
          </a:solidFill>
          <a:ln cap="flat" cmpd="thinThick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0550" lIns="61125" spcFirstLastPara="1" rIns="61125" wrap="square" tIns="30550">
            <a:noAutofit/>
          </a:bodyPr>
          <a:lstStyle/>
          <a:p>
            <a:pPr indent="-533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●"/>
            </a:pPr>
            <a:r>
              <a:rPr lang="en-US" sz="4800">
                <a:solidFill>
                  <a:schemeClr val="dk1"/>
                </a:solidFill>
              </a:rPr>
              <a:t>Image data is stored from SDK</a:t>
            </a:r>
            <a:endParaRPr sz="4800">
              <a:solidFill>
                <a:schemeClr val="dk1"/>
              </a:solidFill>
            </a:endParaRPr>
          </a:p>
          <a:p>
            <a:pPr indent="-533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Char char="○"/>
            </a:pPr>
            <a:r>
              <a:rPr lang="en-US" sz="4800">
                <a:solidFill>
                  <a:schemeClr val="dk1"/>
                </a:solidFill>
              </a:rPr>
              <a:t>can change contents without synthesizing</a:t>
            </a:r>
            <a:endParaRPr sz="4800">
              <a:solidFill>
                <a:schemeClr val="dk1"/>
              </a:solidFill>
            </a:endParaRPr>
          </a:p>
          <a:p>
            <a:pPr indent="-533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●"/>
            </a:pPr>
            <a:r>
              <a:rPr lang="en-US" sz="4800">
                <a:solidFill>
                  <a:schemeClr val="dk1"/>
                </a:solidFill>
              </a:rPr>
              <a:t>Connected with both PS and PL module</a:t>
            </a:r>
            <a:endParaRPr sz="4800">
              <a:solidFill>
                <a:schemeClr val="dk1"/>
              </a:solidFill>
            </a:endParaRPr>
          </a:p>
          <a:p>
            <a:pPr indent="-533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Char char="○"/>
            </a:pPr>
            <a:r>
              <a:rPr lang="en-US" sz="4800">
                <a:solidFill>
                  <a:schemeClr val="dk1"/>
                </a:solidFill>
              </a:rPr>
              <a:t>PS connection: via AXI interface</a:t>
            </a:r>
            <a:endParaRPr sz="4800">
              <a:solidFill>
                <a:schemeClr val="dk1"/>
              </a:solidFill>
            </a:endParaRPr>
          </a:p>
          <a:p>
            <a:pPr indent="-533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Char char="○"/>
            </a:pPr>
            <a:r>
              <a:rPr lang="en-US" sz="4800">
                <a:solidFill>
                  <a:schemeClr val="dk1"/>
                </a:solidFill>
              </a:rPr>
              <a:t>PL connection: Image Process </a:t>
            </a:r>
            <a:endParaRPr sz="48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</a:endParaRPr>
          </a:p>
        </p:txBody>
      </p:sp>
      <p:sp>
        <p:nvSpPr>
          <p:cNvPr id="99" name="Google Shape;99;p13"/>
          <p:cNvSpPr txBox="1"/>
          <p:nvPr/>
        </p:nvSpPr>
        <p:spPr>
          <a:xfrm>
            <a:off x="33418463" y="25547638"/>
            <a:ext cx="9885300" cy="854100"/>
          </a:xfrm>
          <a:prstGeom prst="rect">
            <a:avLst/>
          </a:prstGeom>
          <a:solidFill>
            <a:srgbClr val="9C132D"/>
          </a:solidFill>
          <a:ln>
            <a:noFill/>
          </a:ln>
          <a:effectLst>
            <a:outerShdw rotWithShape="0" algn="ctr" dir="2700000" dist="107763">
              <a:schemeClr val="dk1"/>
            </a:outerShdw>
          </a:effectLst>
        </p:spPr>
        <p:txBody>
          <a:bodyPr anchorCtr="1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BRAM</a:t>
            </a:r>
            <a:endParaRPr b="1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33353375" y="6172200"/>
            <a:ext cx="10058400" cy="854100"/>
          </a:xfrm>
          <a:prstGeom prst="rect">
            <a:avLst/>
          </a:prstGeom>
          <a:solidFill>
            <a:srgbClr val="9C132D"/>
          </a:solidFill>
          <a:ln>
            <a:noFill/>
          </a:ln>
          <a:effectLst>
            <a:outerShdw rotWithShape="0" algn="ctr" dir="2700000" dist="107763">
              <a:schemeClr val="dk1"/>
            </a:outerShdw>
          </a:effectLst>
        </p:spPr>
        <p:txBody>
          <a:bodyPr anchorCtr="1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Line Buffer</a:t>
            </a:r>
            <a:endParaRPr b="1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12475482" y="5709554"/>
            <a:ext cx="18973800" cy="854100"/>
          </a:xfrm>
          <a:prstGeom prst="rect">
            <a:avLst/>
          </a:prstGeom>
          <a:solidFill>
            <a:srgbClr val="9C132D"/>
          </a:solidFill>
          <a:ln>
            <a:noFill/>
          </a:ln>
          <a:effectLst>
            <a:outerShdw rotWithShape="0" algn="ctr" dir="2700000" dist="107763">
              <a:schemeClr val="dk1"/>
            </a:outerShdw>
          </a:effectLst>
        </p:spPr>
        <p:txBody>
          <a:bodyPr anchorCtr="1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Overview of System</a:t>
            </a:r>
            <a:endParaRPr b="1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33440688" y="15240000"/>
            <a:ext cx="9883800" cy="854100"/>
          </a:xfrm>
          <a:prstGeom prst="rect">
            <a:avLst/>
          </a:prstGeom>
          <a:solidFill>
            <a:srgbClr val="9C132D"/>
          </a:solidFill>
          <a:ln>
            <a:noFill/>
          </a:ln>
          <a:effectLst>
            <a:outerShdw rotWithShape="0" algn="ctr" dir="2700000" dist="107763">
              <a:schemeClr val="dk1"/>
            </a:outerShdw>
          </a:effectLst>
        </p:spPr>
        <p:txBody>
          <a:bodyPr anchorCtr="1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TMDS Timing Manager</a:t>
            </a:r>
            <a:endParaRPr b="1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" name="Google Shape;103;p13"/>
          <p:cNvGrpSpPr/>
          <p:nvPr/>
        </p:nvGrpSpPr>
        <p:grpSpPr>
          <a:xfrm>
            <a:off x="2026941" y="3358306"/>
            <a:ext cx="7859737" cy="55563"/>
            <a:chOff x="2417763" y="3352800"/>
            <a:chExt cx="7859737" cy="55563"/>
          </a:xfrm>
        </p:grpSpPr>
        <p:cxnSp>
          <p:nvCxnSpPr>
            <p:cNvPr id="104" name="Google Shape;104;p13"/>
            <p:cNvCxnSpPr/>
            <p:nvPr/>
          </p:nvCxnSpPr>
          <p:spPr>
            <a:xfrm>
              <a:off x="2421400" y="3352800"/>
              <a:ext cx="7856100" cy="0"/>
            </a:xfrm>
            <a:prstGeom prst="straightConnector1">
              <a:avLst/>
            </a:prstGeom>
            <a:noFill/>
            <a:ln cap="flat" cmpd="sng" w="317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5" name="Google Shape;105;p13"/>
            <p:cNvCxnSpPr/>
            <p:nvPr/>
          </p:nvCxnSpPr>
          <p:spPr>
            <a:xfrm>
              <a:off x="2417763" y="3408363"/>
              <a:ext cx="7856100" cy="0"/>
            </a:xfrm>
            <a:prstGeom prst="straightConnector1">
              <a:avLst/>
            </a:prstGeom>
            <a:noFill/>
            <a:ln cap="flat" cmpd="sng" w="31750">
              <a:solidFill>
                <a:srgbClr val="B50A37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06" name="Google Shape;106;p13"/>
          <p:cNvSpPr txBox="1"/>
          <p:nvPr/>
        </p:nvSpPr>
        <p:spPr>
          <a:xfrm>
            <a:off x="12392818" y="8796338"/>
            <a:ext cx="184200" cy="6414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07763">
              <a:srgbClr val="A32025"/>
            </a:outerShdw>
          </a:effectLst>
        </p:spPr>
        <p:txBody>
          <a:bodyPr anchorCtr="1" anchor="t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3"/>
          <p:cNvSpPr txBox="1"/>
          <p:nvPr/>
        </p:nvSpPr>
        <p:spPr>
          <a:xfrm>
            <a:off x="2026941" y="3810124"/>
            <a:ext cx="7464000" cy="1041600"/>
          </a:xfrm>
          <a:prstGeom prst="rect">
            <a:avLst/>
          </a:prstGeom>
          <a:solidFill>
            <a:srgbClr val="9C132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ECE Department</a:t>
            </a:r>
            <a:endParaRPr b="1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3"/>
          <p:cNvSpPr txBox="1"/>
          <p:nvPr/>
        </p:nvSpPr>
        <p:spPr>
          <a:xfrm>
            <a:off x="32956500" y="1060668"/>
            <a:ext cx="10344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ECE530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Software and Hardware Co-Design with Zybo</a:t>
            </a:r>
            <a:endParaRPr b="1" i="0" sz="6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Instructor: Jianjian Song  </a:t>
            </a:r>
            <a:endParaRPr b="1" i="0" sz="6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9" name="Google Shape;109;p13"/>
          <p:cNvSpPr txBox="1"/>
          <p:nvPr/>
        </p:nvSpPr>
        <p:spPr>
          <a:xfrm>
            <a:off x="33058900" y="7565425"/>
            <a:ext cx="10647300" cy="6062400"/>
          </a:xfrm>
          <a:prstGeom prst="rect">
            <a:avLst/>
          </a:prstGeom>
          <a:solidFill>
            <a:schemeClr val="lt1"/>
          </a:solidFill>
          <a:ln cap="flat" cmpd="thinThick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0550" lIns="61125" spcFirstLastPara="1" rIns="61125" wrap="square" tIns="30550">
            <a:noAutofit/>
          </a:bodyPr>
          <a:lstStyle/>
          <a:p>
            <a:pPr indent="-5334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Char char="●"/>
            </a:pPr>
            <a:r>
              <a:rPr b="1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Store pixel data into </a:t>
            </a:r>
            <a:r>
              <a:rPr b="1" lang="en-US" sz="4800">
                <a:solidFill>
                  <a:schemeClr val="dk1"/>
                </a:solidFill>
              </a:rPr>
              <a:t>memory cell</a:t>
            </a:r>
            <a:endParaRPr b="1" sz="4800">
              <a:solidFill>
                <a:schemeClr val="dk1"/>
              </a:solidFill>
            </a:endParaRPr>
          </a:p>
          <a:p>
            <a:pPr indent="-5334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Char char="○"/>
            </a:pPr>
            <a:r>
              <a:rPr b="1" lang="en-US" sz="4800">
                <a:solidFill>
                  <a:schemeClr val="dk1"/>
                </a:solidFill>
              </a:rPr>
              <a:t>memory cell size 1280</a:t>
            </a:r>
            <a:endParaRPr b="1" sz="4800">
              <a:solidFill>
                <a:schemeClr val="dk1"/>
              </a:solidFill>
            </a:endParaRPr>
          </a:p>
          <a:p>
            <a:pPr indent="-5334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Char char="●"/>
            </a:pPr>
            <a:r>
              <a:rPr b="1" lang="en-US" sz="4800">
                <a:solidFill>
                  <a:schemeClr val="dk1"/>
                </a:solidFill>
              </a:rPr>
              <a:t>4 lines of memory module is used</a:t>
            </a:r>
            <a:endParaRPr b="1" sz="4800">
              <a:solidFill>
                <a:schemeClr val="dk1"/>
              </a:solidFill>
            </a:endParaRPr>
          </a:p>
          <a:p>
            <a:pPr indent="-5334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Char char="○"/>
            </a:pPr>
            <a:r>
              <a:rPr b="1" lang="en-US" sz="4800">
                <a:solidFill>
                  <a:schemeClr val="dk1"/>
                </a:solidFill>
              </a:rPr>
              <a:t>3 lines for img process algorithm</a:t>
            </a:r>
            <a:endParaRPr b="1" sz="4800">
              <a:solidFill>
                <a:schemeClr val="dk1"/>
              </a:solidFill>
            </a:endParaRPr>
          </a:p>
          <a:p>
            <a:pPr indent="-5334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Char char="○"/>
            </a:pPr>
            <a:r>
              <a:rPr b="1" lang="en-US" sz="4800">
                <a:solidFill>
                  <a:schemeClr val="dk1"/>
                </a:solidFill>
              </a:rPr>
              <a:t>1 line for storing ongoind pixel</a:t>
            </a:r>
            <a:endParaRPr b="1" sz="4800">
              <a:solidFill>
                <a:schemeClr val="dk1"/>
              </a:solidFill>
            </a:endParaRPr>
          </a:p>
          <a:p>
            <a:pPr indent="-5334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Char char="●"/>
            </a:pPr>
            <a:r>
              <a:rPr b="1" lang="en-US" sz="4800">
                <a:solidFill>
                  <a:schemeClr val="dk1"/>
                </a:solidFill>
              </a:rPr>
              <a:t>Each line	 buffer rotates when its memory cell is full stored.	</a:t>
            </a:r>
            <a:endParaRPr b="1" sz="4800">
              <a:solidFill>
                <a:schemeClr val="dk1"/>
              </a:solidFill>
            </a:endParaRPr>
          </a:p>
        </p:txBody>
      </p:sp>
      <p:pic>
        <p:nvPicPr>
          <p:cNvPr id="110" name="Google Shape;11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625" y="196056"/>
            <a:ext cx="11093450" cy="29411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4.googleusercontent.com/rchGdnxW0LZPfTBV1KlrFcYN0CEevGM3ZFcdwU6lBUXiwCz_j9PYSrm9f6LwDqXxM-LAA9VARTTymEiYhxxxf30_SWnPUJM7OkD8dJIB2-P_7V3bz3_UXf2ljgsKyLVpQGk5yRs3" id="111" name="Google Shape;11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913847" y="6781344"/>
            <a:ext cx="20036633" cy="74222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6.googleusercontent.com/ZIRy8Qg9HuIKCvJow0OCOjNDOB6Ul2cn6laKFM_QgLXmWdDbBVcQq29hHnfMzMZhjWx1lS9yefX9itqlS6ZaDhj5OzWZwGe9NWSQt4W2VLcfDPAo8WpkaI0juy_2D76hwu033M0H" id="112" name="Google Shape;112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483181" y="16002003"/>
            <a:ext cx="7315200" cy="60639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4.googleusercontent.com/zybDbBDzlao3wcUaP1ecJW4l3QH1it7xmRt7tfE-smqNOUHMwPi9zVXyII3ZIxU112O3OuMxZCIadBC-WLW6EPWW6LUK7-2JMWb3SY_7yktkLkUZVP94mMm79sU6fynfUkmSoPEz" id="113" name="Google Shape;113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762097" y="16016152"/>
            <a:ext cx="7315199" cy="60624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6.googleusercontent.com/lwSOU8ZWpk8BOitoZoqaNGDjObU2b6WTOv2kPt-ULqtLj6yW6_baGS5Fjjmn3J_bX3GIyfnLadJTsXWr8eSbpJ_k_MBKePcFCFN6o0AFFpF9NUgdeUJleY9RoIduPIk5sD1NwXvG" id="114" name="Google Shape;114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5884256" y="15990025"/>
            <a:ext cx="6803888" cy="606247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5" name="Google Shape;115;p13"/>
          <p:cNvGrpSpPr/>
          <p:nvPr/>
        </p:nvGrpSpPr>
        <p:grpSpPr>
          <a:xfrm>
            <a:off x="228575" y="15048763"/>
            <a:ext cx="10863300" cy="8321731"/>
            <a:chOff x="174625" y="24215613"/>
            <a:chExt cx="10863300" cy="8321731"/>
          </a:xfrm>
        </p:grpSpPr>
        <p:sp>
          <p:nvSpPr>
            <p:cNvPr id="116" name="Google Shape;116;p13"/>
            <p:cNvSpPr txBox="1"/>
            <p:nvPr/>
          </p:nvSpPr>
          <p:spPr>
            <a:xfrm>
              <a:off x="174625" y="25547644"/>
              <a:ext cx="10863300" cy="6989700"/>
            </a:xfrm>
            <a:prstGeom prst="rect">
              <a:avLst/>
            </a:prstGeom>
            <a:noFill/>
            <a:ln cap="flat" cmpd="thinThick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0550" lIns="61125" spcFirstLastPara="1" rIns="61125" wrap="square" tIns="30550">
              <a:noAutofit/>
            </a:bodyPr>
            <a:lstStyle/>
            <a:p>
              <a:pPr indent="-5334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800"/>
                <a:buFont typeface="Helvetica Neue"/>
                <a:buChar char="●"/>
              </a:pPr>
              <a:r>
                <a:rPr lang="en-US" sz="4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TMDS image processing system was designed with verilog HDL with </a:t>
              </a:r>
              <a:endParaRPr sz="4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-533400" lvl="1" marL="9144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800"/>
                <a:buFont typeface="Helvetica Neue"/>
                <a:buChar char="○"/>
              </a:pPr>
              <a:r>
                <a:rPr lang="en-US" sz="4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4 line line Buffer</a:t>
              </a:r>
              <a:endParaRPr sz="4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-533400" lvl="1" marL="9144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800"/>
                <a:buFont typeface="Helvetica Neue"/>
                <a:buChar char="○"/>
              </a:pPr>
              <a:r>
                <a:rPr lang="en-US" sz="4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Image Processing algorithm</a:t>
              </a:r>
              <a:endParaRPr sz="4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-533400" lvl="1" marL="9144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800"/>
                <a:buFont typeface="Helvetica Neue"/>
                <a:buChar char="○"/>
              </a:pPr>
              <a:r>
                <a:rPr lang="en-US" sz="4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TMDS Timing Manager</a:t>
              </a:r>
              <a:endParaRPr sz="4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7" name="Google Shape;117;p13"/>
            <p:cNvSpPr txBox="1"/>
            <p:nvPr/>
          </p:nvSpPr>
          <p:spPr>
            <a:xfrm>
              <a:off x="601650" y="24215613"/>
              <a:ext cx="9982200" cy="854100"/>
            </a:xfrm>
            <a:prstGeom prst="rect">
              <a:avLst/>
            </a:prstGeom>
            <a:solidFill>
              <a:srgbClr val="9C132D"/>
            </a:solidFill>
            <a:ln>
              <a:noFill/>
            </a:ln>
            <a:effectLst>
              <a:outerShdw rotWithShape="0" algn="ctr" dir="2700000" dist="107763">
                <a:schemeClr val="dk1"/>
              </a:outerShdw>
            </a:effectLst>
          </p:spPr>
          <p:txBody>
            <a:bodyPr anchorCtr="1" anchor="ctr" bIns="45675" lIns="91375" spcFirstLastPara="1" rIns="91375" wrap="square" tIns="456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00"/>
                <a:buFont typeface="Arial"/>
                <a:buNone/>
              </a:pPr>
              <a:r>
                <a:rPr b="1" i="0" lang="en-US" sz="4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lang="en-US" sz="4400">
                  <a:solidFill>
                    <a:schemeClr val="lt1"/>
                  </a:solidFill>
                </a:rPr>
                <a:t>L</a:t>
              </a:r>
              <a:r>
                <a:rPr b="1" i="0" lang="en-US" sz="4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1" lang="en-US" sz="4400">
                  <a:solidFill>
                    <a:schemeClr val="lt1"/>
                  </a:solidFill>
                </a:rPr>
                <a:t>Design</a:t>
              </a:r>
              <a:endParaRPr b="1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8" name="Google Shape;118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1175" y="20539708"/>
            <a:ext cx="10210800" cy="22897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11175" y="11078775"/>
            <a:ext cx="3936114" cy="294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3"/>
          <p:cNvSpPr txBox="1"/>
          <p:nvPr/>
        </p:nvSpPr>
        <p:spPr>
          <a:xfrm>
            <a:off x="22932825" y="22703875"/>
            <a:ext cx="9117900" cy="9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Font typeface="Times New Roman"/>
              <a:buChar char="●"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Applied Algorithms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400" lvl="1" marL="914400" rtl="0" algn="l">
              <a:spcBef>
                <a:spcPts val="0"/>
              </a:spcBef>
              <a:spcAft>
                <a:spcPts val="0"/>
              </a:spcAft>
              <a:buSzPts val="4800"/>
              <a:buFont typeface="Times New Roman"/>
              <a:buChar char="○"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Gray Scale: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400" lvl="2" marL="1371600" rtl="0" algn="l">
              <a:spcBef>
                <a:spcPts val="0"/>
              </a:spcBef>
              <a:spcAft>
                <a:spcPts val="0"/>
              </a:spcAft>
              <a:buSzPts val="4800"/>
              <a:buFont typeface="Times New Roman"/>
              <a:buChar char="■"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Color to balck and white 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400" lvl="1" marL="914400" rtl="0" algn="l">
              <a:spcBef>
                <a:spcPts val="0"/>
              </a:spcBef>
              <a:spcAft>
                <a:spcPts val="0"/>
              </a:spcAft>
              <a:buSzPts val="4800"/>
              <a:buFont typeface="Times New Roman"/>
              <a:buChar char="○"/>
            </a:pP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Neg Pos Inv:</a:t>
            </a:r>
            <a:endParaRPr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4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Char char="■"/>
            </a:pP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Invert luminance</a:t>
            </a:r>
            <a:endParaRPr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400" lvl="1" marL="914400" rtl="0" algn="l">
              <a:spcBef>
                <a:spcPts val="0"/>
              </a:spcBef>
              <a:spcAft>
                <a:spcPts val="0"/>
              </a:spcAft>
              <a:buSzPts val="4800"/>
              <a:buFont typeface="Times New Roman"/>
              <a:buChar char="○"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Gausian filter: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400" lvl="2" marL="1371600" rtl="0" algn="l">
              <a:spcBef>
                <a:spcPts val="0"/>
              </a:spcBef>
              <a:spcAft>
                <a:spcPts val="0"/>
              </a:spcAft>
              <a:buSzPts val="4800"/>
              <a:buFont typeface="Times New Roman"/>
              <a:buChar char="■"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smoothing effect </a:t>
            </a:r>
            <a:r>
              <a:rPr lang="en-US" sz="4800">
                <a:solidFill>
                  <a:schemeClr val="dk1"/>
                </a:solidFill>
              </a:rPr>
              <a:t>(σ=1.3)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400" lvl="1" marL="914400" rtl="0" algn="l">
              <a:spcBef>
                <a:spcPts val="0"/>
              </a:spcBef>
              <a:spcAft>
                <a:spcPts val="0"/>
              </a:spcAft>
              <a:buSzPts val="4800"/>
              <a:buFont typeface="Times New Roman"/>
              <a:buChar char="○"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Emboss filter: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Font typeface="Times New Roman"/>
              <a:buChar char="■"/>
            </a:pPr>
            <a:r>
              <a:rPr lang="en-US" sz="4800">
                <a:solidFill>
                  <a:schemeClr val="dk1"/>
                </a:solidFill>
              </a:rPr>
              <a:t> emphasize emboss outline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400" lvl="1" marL="914400" rtl="0" algn="l">
              <a:spcBef>
                <a:spcPts val="0"/>
              </a:spcBef>
              <a:spcAft>
                <a:spcPts val="0"/>
              </a:spcAft>
              <a:buSzPts val="4800"/>
              <a:buFont typeface="Times New Roman"/>
              <a:buChar char="○"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Laplacian filter: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400" lvl="2" marL="1371600" rtl="0" algn="l">
              <a:spcBef>
                <a:spcPts val="0"/>
              </a:spcBef>
              <a:spcAft>
                <a:spcPts val="0"/>
              </a:spcAft>
              <a:buSzPts val="4800"/>
              <a:buFont typeface="Times New Roman"/>
              <a:buChar char="■"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Edge detection 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400" lvl="1" marL="914400" rtl="0" algn="l">
              <a:spcBef>
                <a:spcPts val="0"/>
              </a:spcBef>
              <a:spcAft>
                <a:spcPts val="0"/>
              </a:spcAft>
              <a:buSzPts val="4800"/>
              <a:buFont typeface="Times New Roman"/>
              <a:buChar char="○"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Sobel filter: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400" lvl="2" marL="1371600" rtl="0" algn="l">
              <a:spcBef>
                <a:spcPts val="0"/>
              </a:spcBef>
              <a:spcAft>
                <a:spcPts val="0"/>
              </a:spcAft>
              <a:buSzPts val="4800"/>
              <a:buFont typeface="Times New Roman"/>
              <a:buChar char="■"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Edge </a:t>
            </a: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detection + emboss  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1" name="Google Shape;121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15950" y="7436650"/>
            <a:ext cx="9753600" cy="363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3"/>
          <p:cNvSpPr txBox="1"/>
          <p:nvPr/>
        </p:nvSpPr>
        <p:spPr>
          <a:xfrm>
            <a:off x="5307250" y="11391875"/>
            <a:ext cx="5338500" cy="22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●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Data output is controlled with video active signal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●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Hsync indicate line end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●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Vsync indicate frame end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13"/>
          <p:cNvSpPr txBox="1"/>
          <p:nvPr/>
        </p:nvSpPr>
        <p:spPr>
          <a:xfrm>
            <a:off x="11960025" y="22551475"/>
            <a:ext cx="9117900" cy="9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Font typeface="Times New Roman"/>
              <a:buChar char="●"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Pixel wise and Window wise algorithms were implemented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Font typeface="Times New Roman"/>
              <a:buChar char="●"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3x3 filter </a:t>
            </a: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(Convolution operation) was applied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4" name="Google Shape;124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1960025" y="26879563"/>
            <a:ext cx="10820400" cy="479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