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88163" cy="100203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F7BC6-ADD7-401A-901B-0F8BD1B53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348E5-861C-4A46-B3AC-B7F65CBA5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EBA0E4-F93F-4C51-B6E7-D2B2C5569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34F3-7BB0-4DC4-B388-E28E12433EDB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2E370-07DE-49BA-AC19-F455312E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9280D8-F6A7-4BB6-96E6-4A3443A79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602C-F452-4CE6-9F7B-4E3F72164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8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DA277-252B-4777-97A6-22A3D1D1E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BDAD46-8EC2-49FE-8429-CB0C7B6A4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42E8AD-6D4F-4A8B-A807-459607267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34F3-7BB0-4DC4-B388-E28E12433EDB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8F6A3E-3D6D-4933-8454-8214B442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A165B5-C142-4520-A123-AC92BC48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602C-F452-4CE6-9F7B-4E3F72164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63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7FB35A-7144-45D9-9EF9-128706FDE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15FB4C-3AD0-4CDB-98E9-79890E651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5A0D99-40D7-4209-B146-7E10B3D3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34F3-7BB0-4DC4-B388-E28E12433EDB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C320A7-7E92-42BA-8153-C9C37E54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643F1-63C6-4A73-8CD5-24BC9A9F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602C-F452-4CE6-9F7B-4E3F72164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73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AAA7B-624F-4EC4-A586-FF22CFBA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B09D02-77EF-4298-92EF-FDD33959A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54C91B-1411-4156-A6E9-E02FC81B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34F3-7BB0-4DC4-B388-E28E12433EDB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8BFB2-C0AB-4D86-A30B-DA9A7D8B3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AB5375-05D7-44A6-BD37-E4303B39D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602C-F452-4CE6-9F7B-4E3F72164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30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3B99A-879E-4FB5-BD7C-D666FA39C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34E7EA-A1FC-43F9-A17D-07F0D472B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F79F3F-2FA3-4E9F-9CCB-91738577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34F3-7BB0-4DC4-B388-E28E12433EDB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513B3C-7436-4DF3-9A4D-4AC74B8D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AEFB30-08C6-442F-AFEA-FF4477B9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602C-F452-4CE6-9F7B-4E3F72164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9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F2095-27BF-4354-868E-21BF9E21A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E21126-C3BA-4F67-B202-6A857B45D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F4D275-BDBE-4ECF-B108-7A207C48D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17E465-38F7-49A5-8F96-BABB0ECFB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34F3-7BB0-4DC4-B388-E28E12433EDB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EF0A8-2501-4BD2-83FF-F0D29033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B0E4AF-4137-46F9-A40A-2790A5261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602C-F452-4CE6-9F7B-4E3F72164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29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32F2E-4A4F-42D0-AFAA-62A6A91E0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089827-5686-4863-A90D-3947FF9AC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1DB05-658E-4B49-A27C-8E33B4BFD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E0C410-32CE-45DF-96B5-2814FEAE0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CD5D64-748B-4CA2-8D50-0B4E5A8B5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C142CA-BCFD-42DB-97F8-60C7FB831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34F3-7BB0-4DC4-B388-E28E12433EDB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151090-9FEC-4CA0-A4AA-D11492C6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33CC9E-983D-4D6F-8DFE-88E5F5D97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602C-F452-4CE6-9F7B-4E3F72164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6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76219-D134-482D-A36E-717323B54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F52B2C-7D96-403D-BAF4-149CD76B8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34F3-7BB0-4DC4-B388-E28E12433EDB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91E1F8-EC41-4AF9-95C0-318365567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608092-AECA-441F-8FB4-723BF54E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602C-F452-4CE6-9F7B-4E3F72164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40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DDB2A1-DF84-49E1-AACE-75C67C910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34F3-7BB0-4DC4-B388-E28E12433EDB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A1576D-3545-4A8B-93A4-792A448E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441170-5638-488B-BC5D-991BA4B4E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602C-F452-4CE6-9F7B-4E3F72164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59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1059C-FFAA-487E-B32F-E7F5AE6BD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CEF4C-5F38-43A3-9AC6-827F6041A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4817C0-1741-4BFF-8423-247A48732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EDCBAD-398F-4A96-BF99-0017B1305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34F3-7BB0-4DC4-B388-E28E12433EDB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734035-88F1-494E-92F2-9DD6F5E5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BCC2CC-6EC3-4A67-8B9D-3C021A92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602C-F452-4CE6-9F7B-4E3F72164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91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5787E-C560-4BEF-8FD1-524A7EAE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AFB442-CCFE-430F-AD9B-05BC9A11B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C26C95-4869-4539-B018-AF5DB047D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85B7EF-F6E2-4757-A57C-CC483BE8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34F3-7BB0-4DC4-B388-E28E12433EDB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E8435B-279E-4669-83F6-CAFB5304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EF3863-3FC2-4FBA-84B5-D4F0F22A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602C-F452-4CE6-9F7B-4E3F72164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3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EEC2D8-2534-4AB8-97E9-8202DE5AA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88C472-D053-48CE-B663-A40236876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76815-45C8-4739-BA8C-E063AC5CD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934F3-7BB0-4DC4-B388-E28E12433EDB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BD9703-BA9E-4D96-87FE-D11BB465B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44204-1060-464E-B35D-8ABA59CA2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2602C-F452-4CE6-9F7B-4E3F72164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9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8463C1E-F951-4779-8C8F-3EDBAF5D5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551" y="2292531"/>
            <a:ext cx="9620898" cy="227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4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7CC384D-98ED-45BF-B2A6-88DD1A19F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62" y="2162952"/>
            <a:ext cx="9143676" cy="253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74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A0A281-BEFF-46BD-8414-6902EC27C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65" y="1979547"/>
            <a:ext cx="10468269" cy="289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23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B8740FB-E8DF-4223-A43A-590EE43A0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102" y="2386216"/>
            <a:ext cx="8827796" cy="208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66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 oh seong</dc:creator>
  <cp:lastModifiedBy>kwon oh seong</cp:lastModifiedBy>
  <cp:revision>2</cp:revision>
  <cp:lastPrinted>2020-08-21T19:47:40Z</cp:lastPrinted>
  <dcterms:created xsi:type="dcterms:W3CDTF">2020-08-21T19:42:55Z</dcterms:created>
  <dcterms:modified xsi:type="dcterms:W3CDTF">2020-08-22T06:06:50Z</dcterms:modified>
</cp:coreProperties>
</file>