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6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50A94-51BE-FA71-411C-C7A003FC2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A2FFE7-7F36-D4D3-11BA-9215E75F3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54E4C-B848-0D55-EA5D-92893683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A60E6-26C9-CF5F-CCF2-A024F654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89B5E-4AED-EBB6-5EDB-EFC382FA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1CE0-F998-3C57-33E5-FCC6743B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CFFF1-1E59-A21C-54A3-C79E8195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A434B1-2089-63DE-3740-69C603B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19CF6-9308-2325-9471-282D819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071A9-0C32-A75D-0F83-B9510A33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3D32B8-849D-959F-2FAB-6976B8FF5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8877F-C539-7F8D-4E9D-2512687E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BE4D0-B1F5-F0F1-02DF-8689E3E5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86453-6BFB-E56A-1155-5EDBB16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08EBF-599B-75AE-E13D-949EFC6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1E58F-749E-CC6F-236A-10BC88E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4A7F4-F46A-DA9C-1461-1BF4E03D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12182-FCF6-8418-EC83-6D4203F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B7E71-1629-35AE-DE4C-6E467DD9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CF9158-4BE2-20C3-CE58-890C9AE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5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F06E8-CA54-1F2C-B474-C4E084D7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5AE5A6-F6A6-4378-5E54-78306BA2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3CD7A-BA3E-30B9-247E-A2182F9F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47006-D9DB-F7DD-9397-843C447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97D47-87FE-5EF6-005C-35489B4F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20F80-E8EF-DC0E-D86E-E1BA7B32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DA99C-B83C-7180-1AC1-AE2DFC91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2A49F2-59AB-7C5B-09AB-4D25E5473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8EBE3-1DBD-839A-5215-D934125F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0FE170-6E26-A774-813A-F0BA53C8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5A6FA8-F65B-EE05-9FC7-74A5940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36C38-6807-DA3D-22E3-9DD74185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2117D-D3C8-047F-8100-0BA38165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25E084-5ADA-4EFE-D13B-03334BC8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4A2D5-025D-B531-3AB8-A6839A62B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A439F5-1DE9-1A6E-1A06-6184912E6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EF3523-C238-F69D-A52F-FAE3159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B6EDFE-5C12-8AC1-9474-3182F304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138541-CA19-4371-DE22-BA3801F7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B069-D8F3-2CDA-1724-31CD443F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2A916B-89AA-54A9-8518-69EFCA0B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290F8F-30A5-3AA9-3027-9E22AD32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B1667-C044-B68B-F567-E19F4AA6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3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3401F2-F589-DD57-9154-4FFBC1DE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1370A-CB5F-AC27-9FAF-3BA86B2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E7B7F-85FA-4F3F-2E1D-7563AE1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9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C4D74-FEF5-1387-1A8D-5FA260FF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FDEF3-04C9-497C-023A-A790F4F1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113C8D-B986-059F-75DA-94231F6B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E4E77-0012-C646-217F-13487C9D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BF8481-4B5D-8338-92DD-9DC342F2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CF8EF-83E1-A7C6-2B35-CC329CA8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9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C5176-5DF6-D0DC-F64C-9072F50F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50F404-3548-4A75-120E-0765DEB8B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AF3559-C9BE-D4A1-DEEE-C6F669335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C169D-BDEC-1EB3-B693-2F681532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28703-D3EA-FB7D-4BF2-B55FAD1A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9DFFD1-C726-07AE-FD20-397519BB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0600C4-53A6-9573-8D28-B7BB1A5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03074-DF8B-DB84-AC0F-0434AA3B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DD0771-AC8D-1678-279E-9DCFB86D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5386-3EE0-4CE0-B630-460A58CDCA77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32503-6257-D119-41FF-AA97D59C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BB881-187F-1998-4AD9-52BF813A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B93E-285D-4D5E-9DD4-F0C014C2D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6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辺形 6">
            <a:extLst>
              <a:ext uri="{FF2B5EF4-FFF2-40B4-BE49-F238E27FC236}">
                <a16:creationId xmlns:a16="http://schemas.microsoft.com/office/drawing/2014/main" id="{042C1D14-7A4F-D2CF-4F42-0FD70BCAA944}"/>
              </a:ext>
            </a:extLst>
          </p:cNvPr>
          <p:cNvSpPr/>
          <p:nvPr/>
        </p:nvSpPr>
        <p:spPr>
          <a:xfrm rot="5400000">
            <a:off x="1594223" y="3194562"/>
            <a:ext cx="954087" cy="1440000"/>
          </a:xfrm>
          <a:prstGeom prst="parallelogram">
            <a:avLst>
              <a:gd name="adj" fmla="val 59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FEEA5404-744E-37CC-6974-5053A0548DA2}"/>
              </a:ext>
            </a:extLst>
          </p:cNvPr>
          <p:cNvSpPr/>
          <p:nvPr/>
        </p:nvSpPr>
        <p:spPr>
          <a:xfrm rot="16200000" flipH="1">
            <a:off x="1594223" y="3765131"/>
            <a:ext cx="954087" cy="1440000"/>
          </a:xfrm>
          <a:prstGeom prst="parallelogram">
            <a:avLst>
              <a:gd name="adj" fmla="val 59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9919BC-FC20-1942-A7A2-090B53C0ED1F}"/>
              </a:ext>
            </a:extLst>
          </p:cNvPr>
          <p:cNvSpPr/>
          <p:nvPr/>
        </p:nvSpPr>
        <p:spPr>
          <a:xfrm>
            <a:off x="274664" y="282175"/>
            <a:ext cx="36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26746D-6F01-4934-57AE-F4731DD424CA}"/>
              </a:ext>
            </a:extLst>
          </p:cNvPr>
          <p:cNvSpPr/>
          <p:nvPr/>
        </p:nvSpPr>
        <p:spPr>
          <a:xfrm>
            <a:off x="5675581" y="282176"/>
            <a:ext cx="36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85BC3D-E23C-9077-15B8-9F76CDA1D99F}"/>
              </a:ext>
            </a:extLst>
          </p:cNvPr>
          <p:cNvSpPr/>
          <p:nvPr/>
        </p:nvSpPr>
        <p:spPr>
          <a:xfrm>
            <a:off x="275584" y="282175"/>
            <a:ext cx="10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BD6BB0-ECBA-CD8D-3ECD-8ECB61DC9F92}"/>
              </a:ext>
            </a:extLst>
          </p:cNvPr>
          <p:cNvSpPr/>
          <p:nvPr/>
        </p:nvSpPr>
        <p:spPr>
          <a:xfrm>
            <a:off x="274664" y="5682175"/>
            <a:ext cx="10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2C8E61-F088-C0C3-09B4-D145DC22CBB5}"/>
              </a:ext>
            </a:extLst>
          </p:cNvPr>
          <p:cNvSpPr/>
          <p:nvPr/>
        </p:nvSpPr>
        <p:spPr>
          <a:xfrm>
            <a:off x="1347957" y="1897526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D4F5BF-DB5F-6D7E-EB92-4C3FE3AFB2FB}"/>
              </a:ext>
            </a:extLst>
          </p:cNvPr>
          <p:cNvSpPr/>
          <p:nvPr/>
        </p:nvSpPr>
        <p:spPr>
          <a:xfrm>
            <a:off x="1887957" y="1357526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D56FEB-941E-EA99-026D-A8C6CB383EA4}"/>
              </a:ext>
            </a:extLst>
          </p:cNvPr>
          <p:cNvSpPr/>
          <p:nvPr/>
        </p:nvSpPr>
        <p:spPr>
          <a:xfrm>
            <a:off x="4955581" y="282175"/>
            <a:ext cx="10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AC2679-1446-0F47-2438-7164D2E5D338}"/>
              </a:ext>
            </a:extLst>
          </p:cNvPr>
          <p:cNvSpPr/>
          <p:nvPr/>
        </p:nvSpPr>
        <p:spPr>
          <a:xfrm>
            <a:off x="4954663" y="5682176"/>
            <a:ext cx="10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F57B9E1-5DB5-2109-1B14-5F60F3709769}"/>
              </a:ext>
            </a:extLst>
          </p:cNvPr>
          <p:cNvSpPr/>
          <p:nvPr/>
        </p:nvSpPr>
        <p:spPr>
          <a:xfrm>
            <a:off x="3512436" y="1897526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813FB1-9AF4-9EF9-B8FB-BA4A6069A4D2}"/>
              </a:ext>
            </a:extLst>
          </p:cNvPr>
          <p:cNvSpPr/>
          <p:nvPr/>
        </p:nvSpPr>
        <p:spPr>
          <a:xfrm>
            <a:off x="4245463" y="451375"/>
            <a:ext cx="1692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7B8A94AB-671B-7170-E418-813CABDF7A0B}"/>
              </a:ext>
            </a:extLst>
          </p:cNvPr>
          <p:cNvSpPr/>
          <p:nvPr/>
        </p:nvSpPr>
        <p:spPr>
          <a:xfrm rot="16200000" flipV="1">
            <a:off x="3756924" y="3194562"/>
            <a:ext cx="954087" cy="1440000"/>
          </a:xfrm>
          <a:prstGeom prst="parallelogram">
            <a:avLst>
              <a:gd name="adj" fmla="val 59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E03AA568-E7A1-0784-48BB-EC58074B9B35}"/>
              </a:ext>
            </a:extLst>
          </p:cNvPr>
          <p:cNvSpPr/>
          <p:nvPr/>
        </p:nvSpPr>
        <p:spPr>
          <a:xfrm rot="5400000" flipH="1" flipV="1">
            <a:off x="3756924" y="3765131"/>
            <a:ext cx="954087" cy="1440000"/>
          </a:xfrm>
          <a:prstGeom prst="parallelogram">
            <a:avLst>
              <a:gd name="adj" fmla="val 59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6BE7C5A0-154E-48C3-CE6C-F2B6148A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08" y="282174"/>
            <a:ext cx="9001125" cy="9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dargon i</dc:creator>
  <cp:lastModifiedBy>dargon i</cp:lastModifiedBy>
  <cp:revision>10</cp:revision>
  <dcterms:created xsi:type="dcterms:W3CDTF">2023-11-25T06:34:17Z</dcterms:created>
  <dcterms:modified xsi:type="dcterms:W3CDTF">2023-11-25T08:51:30Z</dcterms:modified>
</cp:coreProperties>
</file>