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1" r:id="rId3"/>
    <p:sldId id="26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91" autoAdjust="0"/>
  </p:normalViewPr>
  <p:slideViewPr>
    <p:cSldViewPr snapToGrid="0" showGuides="1">
      <p:cViewPr>
        <p:scale>
          <a:sx n="50" d="100"/>
          <a:sy n="50" d="100"/>
        </p:scale>
        <p:origin x="1828" y="15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EC1D3-B34A-4AA8-9B27-7D94FD5965BB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6ACDB9-6E4A-438A-84CC-44380ADA45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192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ACDB9-6E4A-438A-84CC-44380ADA45E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3803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6ACDB9-6E4A-438A-84CC-44380ADA45E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6741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FEA78-2CB1-5C9A-BEFB-8FF77BC28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4899A5-B38F-1186-80CA-D77C9DE6A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848FF4-F1C5-5A88-BA85-98601DF9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37D-13AB-49AC-AF5A-BC9F2CD8DDEE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8A73F4-D6F3-0EF6-73C5-32F842C2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CA7482-207C-79DD-3998-D732F3BE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4A83-500A-4EB4-A9D1-AE850BD464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501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57BA9-616E-F476-A9CF-4290DC3E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B8ACA1-0FD2-7936-7C97-794B20550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59779-761A-C554-699F-FCA98F58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37D-13AB-49AC-AF5A-BC9F2CD8DDEE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29677B-6719-AF22-61FC-CC5C535E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7E8C44-C291-1D9F-45B8-FEB1DA28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4A83-500A-4EB4-A9D1-AE850BD464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7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02E32C-AC23-4C3C-9EA9-DC10732DE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57E8DC-E318-43AB-6E60-1B19CFDBA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FDF62F-4D20-8CA4-7496-03AF4DFE4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37D-13AB-49AC-AF5A-BC9F2CD8DDEE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C6B08E-99D7-53F0-8CAC-65D7D195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F80C51-DC28-AE9C-6708-DD87AE52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4A83-500A-4EB4-A9D1-AE850BD464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494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2F2C64-47CE-FE7E-DD91-4722A23E3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5CDAA5-5C02-F47C-FAAF-C6614392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039723-A558-4875-675E-80E2E032C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37D-13AB-49AC-AF5A-BC9F2CD8DDEE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CD83FE-CF60-E3EC-3DB8-97858D486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26BD08-E307-C1DC-72EA-EFF55E41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4A83-500A-4EB4-A9D1-AE850BD464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33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8DC2DF-5FBD-FB75-0F6A-7AC841DC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FAAF7-63ED-2D8D-0398-6077F8529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3B25FE-B14C-7275-B2F4-CBE45DCA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37D-13AB-49AC-AF5A-BC9F2CD8DDEE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9E8509-E696-9297-3960-3C5E3516B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CCF402-78E0-5485-4C4F-EA6ACB028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4A83-500A-4EB4-A9D1-AE850BD464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67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E839CD-A3F4-E1E6-6C46-0E2AFD2F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AC568C-A8EF-D9CC-3BA5-912BAC02E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099789E-DA0B-4941-EEE7-23EA56BA96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C2AF3A-9BF5-355E-2F30-56F413A8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37D-13AB-49AC-AF5A-BC9F2CD8DDEE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FB41BB-0851-A69C-E77B-674090FC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526136-2899-BD98-EC00-B5B1E961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4A83-500A-4EB4-A9D1-AE850BD464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79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25176A-F06B-CD0D-7C7C-64B97496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EFE7FD-49C1-0001-5157-664C5F067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12C1A2-0327-466B-86D8-77D929538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F19CC43-037C-51CB-5BBF-0D81DDA90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516AA8-2AA5-AE0E-83CA-80041E9D9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7CB05E-AA06-A471-7A53-A6C444A2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37D-13AB-49AC-AF5A-BC9F2CD8DDEE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7305372-4C67-204B-A92D-329597E2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F6FF408-6C4B-7E26-9EFA-34148F10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4A83-500A-4EB4-A9D1-AE850BD464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339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738719-6F28-72BD-02C9-35E9443AB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305D8E-6127-7159-F85C-D6664B91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37D-13AB-49AC-AF5A-BC9F2CD8DDEE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C610FF-AC2E-0E8B-D4F1-67912D18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99F073-1C68-D1FC-9F67-3E68C77F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4A83-500A-4EB4-A9D1-AE850BD464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44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941B05-1102-4C97-558D-142E87FC5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37D-13AB-49AC-AF5A-BC9F2CD8DDEE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33D1924-0765-8DCA-CB16-C47D3C91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34BACD-D859-AA72-CEA7-50D5D9F9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4A83-500A-4EB4-A9D1-AE850BD464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99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090281-081C-EE26-7542-BEF454AC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D7B829-6729-D0D1-A72B-E9C88BD85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1D0CEF6-E814-DF0F-93D2-06BBBD4EA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374614-91FA-5F0D-C734-FF5A4F76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37D-13AB-49AC-AF5A-BC9F2CD8DDEE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147911-F6BC-B412-F0FB-E95F659F1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B4411E-395B-480B-7338-F12ED246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4A83-500A-4EB4-A9D1-AE850BD464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29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296409-E323-8EC2-9F90-7073F3E2E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7B5629C-F48C-800F-BABB-BA49CFBD1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1C9898-5037-59E1-C1AF-5548FD972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8D0C479-E0EC-3CB5-1E2A-028DEF92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F137D-13AB-49AC-AF5A-BC9F2CD8DDEE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0784136-7748-997E-13C2-E6B23ABD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6CAA3E-74DD-FD05-0A5B-B2F893D5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74A83-500A-4EB4-A9D1-AE850BD464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0045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207703-CE4C-C7AD-4AAA-AF5FC548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7F5CA8-A1D2-3E8E-5DED-C9B109D47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97E103-0A21-C0C2-092D-8434584CA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F137D-13AB-49AC-AF5A-BC9F2CD8DDEE}" type="datetimeFigureOut">
              <a:rPr kumimoji="1" lang="ja-JP" altLang="en-US" smtClean="0"/>
              <a:t>2023/11/24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74636F-E8F0-D706-A818-9C4ACAF70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95A7AD-484F-DCD3-0829-C6C55752D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74A83-500A-4EB4-A9D1-AE850BD464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934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843BA3E-B8B4-88F6-8B75-77716A29B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2400" cy="6858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C95D113-C679-8075-85AC-45DCE35938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11" r="20752" b="91731"/>
          <a:stretch/>
        </p:blipFill>
        <p:spPr>
          <a:xfrm>
            <a:off x="9668540" y="0"/>
            <a:ext cx="2513860" cy="5670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A04E770-66DA-0D3E-6D4E-EF3F52A038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0" r="54616" b="84815"/>
          <a:stretch/>
        </p:blipFill>
        <p:spPr>
          <a:xfrm>
            <a:off x="5585637" y="0"/>
            <a:ext cx="1715386" cy="104140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5EC271E-013F-677D-74AC-C7CDEDA2F7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9" t="15185" r="53401" b="80362"/>
          <a:stretch/>
        </p:blipFill>
        <p:spPr>
          <a:xfrm>
            <a:off x="5585638" y="1041402"/>
            <a:ext cx="921526" cy="30538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B978E2C-D412-E022-D1F8-21BA3BFEF4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21" t="22246" r="10686" b="70624"/>
          <a:stretch/>
        </p:blipFill>
        <p:spPr>
          <a:xfrm>
            <a:off x="10105412" y="1525588"/>
            <a:ext cx="435588" cy="48895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2FC1A4B-CEC1-AD11-E7F4-7ACFADC72A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8" t="15186" r="86453" b="77043"/>
          <a:stretch/>
        </p:blipFill>
        <p:spPr>
          <a:xfrm>
            <a:off x="1614116" y="1041403"/>
            <a:ext cx="424511" cy="53295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64222CF-1EB6-C555-095A-E9ADBFAAA2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8" t="25971" r="87570" b="69630"/>
          <a:stretch/>
        </p:blipFill>
        <p:spPr>
          <a:xfrm>
            <a:off x="1500809" y="1781092"/>
            <a:ext cx="729532" cy="30171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121294D-7CEC-20ED-9ABC-608AE63BE957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1" t="93264" r="89309" b="3284"/>
          <a:stretch/>
        </p:blipFill>
        <p:spPr>
          <a:xfrm>
            <a:off x="1028673" y="6396038"/>
            <a:ext cx="1756800" cy="23667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AD756D2-BA05-F8CB-8625-E411F33DB2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27" r="97382"/>
          <a:stretch/>
        </p:blipFill>
        <p:spPr>
          <a:xfrm>
            <a:off x="0" y="2799906"/>
            <a:ext cx="3827721" cy="405809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5268215-9450-A13B-1788-3F8E8769E596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715" r="74708"/>
          <a:stretch/>
        </p:blipFill>
        <p:spPr>
          <a:xfrm>
            <a:off x="0" y="6632714"/>
            <a:ext cx="12182400" cy="22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16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24782D4-D50A-C401-C9D3-DFBF39D393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46" t="47338" b="8838"/>
          <a:stretch/>
        </p:blipFill>
        <p:spPr>
          <a:xfrm>
            <a:off x="8959702" y="3246474"/>
            <a:ext cx="3222698" cy="300547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BE93DEE-0602-630F-807C-8F1F93473C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0" b="58656"/>
          <a:stretch/>
        </p:blipFill>
        <p:spPr>
          <a:xfrm>
            <a:off x="9272688" y="156683"/>
            <a:ext cx="2924986" cy="28353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843BA3E-B8B4-88F6-8B75-77716A29B9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80" b="59793"/>
          <a:stretch/>
        </p:blipFill>
        <p:spPr>
          <a:xfrm>
            <a:off x="0" y="0"/>
            <a:ext cx="3048000" cy="27573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C95D113-C679-8075-85AC-45DCE35938A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11" r="20752" b="91731"/>
          <a:stretch/>
        </p:blipFill>
        <p:spPr>
          <a:xfrm>
            <a:off x="9668540" y="322521"/>
            <a:ext cx="2513860" cy="56707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A04E770-66DA-0D3E-6D4E-EF3F52A038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0" r="54616" b="84815"/>
          <a:stretch/>
        </p:blipFill>
        <p:spPr>
          <a:xfrm>
            <a:off x="5585637" y="0"/>
            <a:ext cx="1715386" cy="104140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5EC271E-013F-677D-74AC-C7CDEDA2F7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9" t="15185" r="53401" b="80362"/>
          <a:stretch/>
        </p:blipFill>
        <p:spPr>
          <a:xfrm>
            <a:off x="5585638" y="1041402"/>
            <a:ext cx="921526" cy="30538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B978E2C-D412-E022-D1F8-21BA3BFEF4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21" t="22246" r="10686" b="70624"/>
          <a:stretch/>
        </p:blipFill>
        <p:spPr>
          <a:xfrm>
            <a:off x="10105412" y="1525588"/>
            <a:ext cx="435588" cy="488950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2FC1A4B-CEC1-AD11-E7F4-7ACFADC72A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8" t="15186" r="86453" b="77043"/>
          <a:stretch/>
        </p:blipFill>
        <p:spPr>
          <a:xfrm>
            <a:off x="1614116" y="1041403"/>
            <a:ext cx="424511" cy="53295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64222CF-1EB6-C555-095A-E9ADBFAAA2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8" t="25971" r="87570" b="69630"/>
          <a:stretch/>
        </p:blipFill>
        <p:spPr>
          <a:xfrm>
            <a:off x="1500809" y="1781092"/>
            <a:ext cx="729532" cy="301712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5121294D-7CEC-20ED-9ABC-608AE63BE957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1" t="93264" r="89309" b="3284"/>
          <a:stretch/>
        </p:blipFill>
        <p:spPr>
          <a:xfrm>
            <a:off x="1028673" y="6396038"/>
            <a:ext cx="1756800" cy="23667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1A796D0-F838-6966-B928-1AA97FE783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0" t="56797" r="64997" b="28524"/>
          <a:stretch/>
        </p:blipFill>
        <p:spPr>
          <a:xfrm>
            <a:off x="4195359" y="3895030"/>
            <a:ext cx="68570" cy="100662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08CB24F-FEF4-632F-46EE-8D437700E9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3" t="56795" r="34336" b="28527"/>
          <a:stretch/>
        </p:blipFill>
        <p:spPr>
          <a:xfrm>
            <a:off x="7786106" y="3895030"/>
            <a:ext cx="213307" cy="100662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83A72DA0-AAA6-9BC8-EE02-5D499CD640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31" t="56795" r="37974" b="14109"/>
          <a:stretch/>
        </p:blipFill>
        <p:spPr>
          <a:xfrm>
            <a:off x="6825817" y="3895030"/>
            <a:ext cx="730388" cy="199540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B0A665F8-D798-42D4-0C8E-69EFDC30EC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69" t="99334" r="57950" b="-1"/>
          <a:stretch/>
        </p:blipFill>
        <p:spPr>
          <a:xfrm>
            <a:off x="4991100" y="6812279"/>
            <a:ext cx="131763" cy="45719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6BC835A1-26AC-2AA8-5D24-ACD004848C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0" t="84490" r="4587" b="8838"/>
          <a:stretch/>
        </p:blipFill>
        <p:spPr>
          <a:xfrm>
            <a:off x="11496675" y="5794374"/>
            <a:ext cx="127000" cy="45756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462841F-52B9-8B3F-310E-8AAED7AE2F9D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33"/>
          <a:stretch/>
        </p:blipFill>
        <p:spPr>
          <a:xfrm>
            <a:off x="0" y="0"/>
            <a:ext cx="12182400" cy="1800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B58B730-514C-2252-A5C3-E7F69131BA73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11" r="20752" b="99333"/>
          <a:stretch/>
        </p:blipFill>
        <p:spPr>
          <a:xfrm>
            <a:off x="9668540" y="0"/>
            <a:ext cx="2513860" cy="180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4F3A592C-065C-FED0-DFE6-42112772B8ED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69" t="99334" r="57950" b="-1"/>
          <a:stretch/>
        </p:blipFill>
        <p:spPr>
          <a:xfrm>
            <a:off x="0" y="6845690"/>
            <a:ext cx="12182400" cy="1800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6D40A211-813D-A9FC-6CB5-79B063E04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096" y="3264824"/>
            <a:ext cx="2715792" cy="291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88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843BA3E-B8B4-88F6-8B75-77716A29B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2400" cy="68580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6618D6C7-BB6D-A20E-8AC6-5CD25B244C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382"/>
          <a:stretch/>
        </p:blipFill>
        <p:spPr>
          <a:xfrm>
            <a:off x="8354679" y="0"/>
            <a:ext cx="3827721" cy="6858000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CF911AA3-293A-4FF0-1491-BED2CAC427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90" b="58656"/>
          <a:stretch/>
        </p:blipFill>
        <p:spPr>
          <a:xfrm>
            <a:off x="9257414" y="0"/>
            <a:ext cx="2924986" cy="2835349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37CE873D-FFAF-A21B-A123-BCCD2A1875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11" r="20752" b="91731"/>
          <a:stretch/>
        </p:blipFill>
        <p:spPr>
          <a:xfrm>
            <a:off x="9668540" y="0"/>
            <a:ext cx="2513860" cy="56707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DDA7793-87ED-150C-556D-6FFF5720AC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382"/>
          <a:stretch/>
        </p:blipFill>
        <p:spPr>
          <a:xfrm>
            <a:off x="0" y="0"/>
            <a:ext cx="3827721" cy="6858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17CCEB9-B5D3-F6F6-FCB9-0B55E02F08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980" b="59793"/>
          <a:stretch/>
        </p:blipFill>
        <p:spPr>
          <a:xfrm>
            <a:off x="0" y="0"/>
            <a:ext cx="3048000" cy="275737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EC6AC7B-10A5-513A-75F7-42BA3E37E4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8" t="15186" r="86453" b="77043"/>
          <a:stretch/>
        </p:blipFill>
        <p:spPr>
          <a:xfrm>
            <a:off x="1614116" y="1041403"/>
            <a:ext cx="424511" cy="53295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C7B36FA5-CC73-FC2F-77ED-FB748B2F8F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68" t="25971" r="87570" b="69630"/>
          <a:stretch/>
        </p:blipFill>
        <p:spPr>
          <a:xfrm>
            <a:off x="1298713" y="1574358"/>
            <a:ext cx="1205948" cy="50844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45B2CC7-6F64-2FE2-B7F5-7BA8C5F839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21" t="22246" r="10686" b="70624"/>
          <a:stretch/>
        </p:blipFill>
        <p:spPr>
          <a:xfrm>
            <a:off x="10105412" y="1525588"/>
            <a:ext cx="435588" cy="488950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B6A2814C-6ADD-B94A-4741-2C0893AC9C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40" r="54616" b="84815"/>
          <a:stretch/>
        </p:blipFill>
        <p:spPr>
          <a:xfrm>
            <a:off x="5585637" y="0"/>
            <a:ext cx="1715386" cy="1041402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6A205BE6-7815-4BA2-5EBE-7D30DC07ED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89" t="15185" r="53401" b="80362"/>
          <a:stretch/>
        </p:blipFill>
        <p:spPr>
          <a:xfrm>
            <a:off x="5585638" y="1041402"/>
            <a:ext cx="921526" cy="305389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60BD4AED-E9C6-A986-6E11-34ADDAA98B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0" t="56797" r="64997" b="28524"/>
          <a:stretch/>
        </p:blipFill>
        <p:spPr>
          <a:xfrm>
            <a:off x="3971925" y="3890964"/>
            <a:ext cx="292004" cy="101069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FC171D5-9100-F510-8A6F-B5D6FBE506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3" t="56795" r="34336" b="28527"/>
          <a:stretch/>
        </p:blipFill>
        <p:spPr>
          <a:xfrm>
            <a:off x="7786106" y="3895030"/>
            <a:ext cx="431663" cy="100662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F9B6D072-51D1-002E-5340-E317C38407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31" t="56795" r="37974" b="13543"/>
          <a:stretch/>
        </p:blipFill>
        <p:spPr>
          <a:xfrm>
            <a:off x="6086400" y="3895031"/>
            <a:ext cx="1690105" cy="2034055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C87B4862-B8FA-66DB-7F31-73BC301080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31" t="56795" r="37974" b="13543"/>
          <a:stretch/>
        </p:blipFill>
        <p:spPr>
          <a:xfrm flipH="1">
            <a:off x="4396295" y="3895031"/>
            <a:ext cx="1690105" cy="2034055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816A436E-70EB-FE3E-AFBF-F103EE9120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69" t="95627" r="57950" b="-1"/>
          <a:stretch/>
        </p:blipFill>
        <p:spPr>
          <a:xfrm>
            <a:off x="3827722" y="6557963"/>
            <a:ext cx="2258678" cy="300036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9B3BC9DD-0E77-2C8C-6E01-1A97EFF152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69" t="95627" r="57950" b="-1"/>
          <a:stretch/>
        </p:blipFill>
        <p:spPr>
          <a:xfrm flipH="1">
            <a:off x="6086399" y="6557964"/>
            <a:ext cx="2268279" cy="300036"/>
          </a:xfrm>
          <a:prstGeom prst="rect">
            <a:avLst/>
          </a:prstGeom>
        </p:spPr>
      </p:pic>
      <p:pic>
        <p:nvPicPr>
          <p:cNvPr id="137" name="図 136">
            <a:extLst>
              <a:ext uri="{FF2B5EF4-FFF2-40B4-BE49-F238E27FC236}">
                <a16:creationId xmlns:a16="http://schemas.microsoft.com/office/drawing/2014/main" id="{1CE0E74A-1313-D645-A75E-85CC9CC83B93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333"/>
          <a:stretch/>
        </p:blipFill>
        <p:spPr>
          <a:xfrm flipV="1">
            <a:off x="0" y="-1087396"/>
            <a:ext cx="12182400" cy="1087393"/>
          </a:xfrm>
          <a:prstGeom prst="rect">
            <a:avLst/>
          </a:prstGeom>
        </p:spPr>
      </p:pic>
      <p:pic>
        <p:nvPicPr>
          <p:cNvPr id="138" name="図 137">
            <a:extLst>
              <a:ext uri="{FF2B5EF4-FFF2-40B4-BE49-F238E27FC236}">
                <a16:creationId xmlns:a16="http://schemas.microsoft.com/office/drawing/2014/main" id="{3ECF3F6D-D2C9-51A9-614F-A344DDEC5D11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11" r="20752" b="99333"/>
          <a:stretch/>
        </p:blipFill>
        <p:spPr>
          <a:xfrm flipV="1">
            <a:off x="9668540" y="-1087396"/>
            <a:ext cx="2513860" cy="1087396"/>
          </a:xfrm>
          <a:prstGeom prst="rect">
            <a:avLst/>
          </a:prstGeom>
        </p:spPr>
      </p:pic>
      <p:pic>
        <p:nvPicPr>
          <p:cNvPr id="346" name="図 345">
            <a:extLst>
              <a:ext uri="{FF2B5EF4-FFF2-40B4-BE49-F238E27FC236}">
                <a16:creationId xmlns:a16="http://schemas.microsoft.com/office/drawing/2014/main" id="{35DDA718-378E-6B7F-D27A-360D66D6D32A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69" t="99334" r="57950" b="263"/>
          <a:stretch/>
        </p:blipFill>
        <p:spPr>
          <a:xfrm>
            <a:off x="0" y="6845690"/>
            <a:ext cx="12182400" cy="1087200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028F7252-9E41-ADAA-42BA-1FC68E7D9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096" y="3264824"/>
            <a:ext cx="2715792" cy="2910551"/>
          </a:xfrm>
          <a:prstGeom prst="rect">
            <a:avLst/>
          </a:prstGeom>
        </p:spPr>
      </p:pic>
      <p:pic>
        <p:nvPicPr>
          <p:cNvPr id="456" name="図 455">
            <a:extLst>
              <a:ext uri="{FF2B5EF4-FFF2-40B4-BE49-F238E27FC236}">
                <a16:creationId xmlns:a16="http://schemas.microsoft.com/office/drawing/2014/main" id="{15301606-D533-325A-CFA5-F354EA274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571" y="2107313"/>
            <a:ext cx="121798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13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ワイド画面</PresentationFormat>
  <Paragraphs>2</Paragraphs>
  <Slides>3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dargon i</dc:creator>
  <cp:lastModifiedBy>dargon i</cp:lastModifiedBy>
  <cp:revision>42</cp:revision>
  <dcterms:created xsi:type="dcterms:W3CDTF">2023-10-30T16:46:07Z</dcterms:created>
  <dcterms:modified xsi:type="dcterms:W3CDTF">2023-11-24T11:15:05Z</dcterms:modified>
</cp:coreProperties>
</file>