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478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60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95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80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17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51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72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00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64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0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948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08FE-E7EA-F247-8DF8-BA544FA2E535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2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5417-5AAE-5DA2-0815-6893F7DF2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91"/>
            <a:ext cx="9215270" cy="65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Ryunosuke Goto</dc:creator>
  <cp:lastModifiedBy>Ryunosuke Goto</cp:lastModifiedBy>
  <cp:revision>4</cp:revision>
  <dcterms:created xsi:type="dcterms:W3CDTF">2023-07-09T05:12:41Z</dcterms:created>
  <dcterms:modified xsi:type="dcterms:W3CDTF">2023-08-08T14:42:45Z</dcterms:modified>
</cp:coreProperties>
</file>