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478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60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95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80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17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511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72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00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641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305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9489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08FE-E7EA-F247-8DF8-BA544FA2E535}" type="datetimeFigureOut">
              <a:rPr lang="en-JP" smtClean="0"/>
              <a:t>2023/08/15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82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6B0613-E6CA-2385-CA8D-72968EDB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8399" y="855905"/>
            <a:ext cx="11760798" cy="51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Ryunosuke Goto</dc:creator>
  <cp:lastModifiedBy>Ryunosuke Goto</cp:lastModifiedBy>
  <cp:revision>5</cp:revision>
  <dcterms:created xsi:type="dcterms:W3CDTF">2023-07-09T05:12:41Z</dcterms:created>
  <dcterms:modified xsi:type="dcterms:W3CDTF">2023-08-14T21:21:07Z</dcterms:modified>
</cp:coreProperties>
</file>