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 varScale="1">
        <p:scale>
          <a:sx n="119" d="100"/>
          <a:sy n="119" d="100"/>
        </p:scale>
        <p:origin x="1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08FE-E7EA-F247-8DF8-BA544FA2E535}" type="datetimeFigureOut">
              <a:rPr lang="en-JP" smtClean="0"/>
              <a:t>2023/07/09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254-695D-274D-8FDB-659900B8430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8478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08FE-E7EA-F247-8DF8-BA544FA2E535}" type="datetimeFigureOut">
              <a:rPr lang="en-JP" smtClean="0"/>
              <a:t>2023/07/09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254-695D-274D-8FDB-659900B8430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4606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08FE-E7EA-F247-8DF8-BA544FA2E535}" type="datetimeFigureOut">
              <a:rPr lang="en-JP" smtClean="0"/>
              <a:t>2023/07/09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254-695D-274D-8FDB-659900B8430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1956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08FE-E7EA-F247-8DF8-BA544FA2E535}" type="datetimeFigureOut">
              <a:rPr lang="en-JP" smtClean="0"/>
              <a:t>2023/07/09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254-695D-274D-8FDB-659900B8430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1806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08FE-E7EA-F247-8DF8-BA544FA2E535}" type="datetimeFigureOut">
              <a:rPr lang="en-JP" smtClean="0"/>
              <a:t>2023/07/09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254-695D-274D-8FDB-659900B8430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9178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08FE-E7EA-F247-8DF8-BA544FA2E535}" type="datetimeFigureOut">
              <a:rPr lang="en-JP" smtClean="0"/>
              <a:t>2023/07/09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254-695D-274D-8FDB-659900B8430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6511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08FE-E7EA-F247-8DF8-BA544FA2E535}" type="datetimeFigureOut">
              <a:rPr lang="en-JP" smtClean="0"/>
              <a:t>2023/07/09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254-695D-274D-8FDB-659900B8430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7728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08FE-E7EA-F247-8DF8-BA544FA2E535}" type="datetimeFigureOut">
              <a:rPr lang="en-JP" smtClean="0"/>
              <a:t>2023/07/09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254-695D-274D-8FDB-659900B8430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0005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08FE-E7EA-F247-8DF8-BA544FA2E535}" type="datetimeFigureOut">
              <a:rPr lang="en-JP" smtClean="0"/>
              <a:t>2023/07/09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254-695D-274D-8FDB-659900B8430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0641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08FE-E7EA-F247-8DF8-BA544FA2E535}" type="datetimeFigureOut">
              <a:rPr lang="en-JP" smtClean="0"/>
              <a:t>2023/07/09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254-695D-274D-8FDB-659900B8430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4305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08FE-E7EA-F247-8DF8-BA544FA2E535}" type="datetimeFigureOut">
              <a:rPr lang="en-JP" smtClean="0"/>
              <a:t>2023/07/09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254-695D-274D-8FDB-659900B8430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9489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708FE-E7EA-F247-8DF8-BA544FA2E535}" type="datetimeFigureOut">
              <a:rPr lang="en-JP" smtClean="0"/>
              <a:t>2023/07/09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7D254-695D-274D-8FDB-659900B8430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8291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DBD052-3698-9B36-23BE-82D4E366F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6040" y="-65260"/>
            <a:ext cx="9318027" cy="698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99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Ryunosuke Goto</dc:creator>
  <cp:lastModifiedBy>Ryunosuke Goto</cp:lastModifiedBy>
  <cp:revision>3</cp:revision>
  <dcterms:created xsi:type="dcterms:W3CDTF">2023-07-09T05:12:41Z</dcterms:created>
  <dcterms:modified xsi:type="dcterms:W3CDTF">2023-07-09T05:28:29Z</dcterms:modified>
</cp:coreProperties>
</file>