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28" d="100"/>
          <a:sy n="128" d="100"/>
        </p:scale>
        <p:origin x="520" y="176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Subtitle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SOLELY FOR PURPOSES OF FORAGE WORK EXPERIENCE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 bwMode="auto">
          <a:xfrm>
            <a:off x="4038599" y="207963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SOLELY FOR PURPOSES OF FORAGE WORK EXPERIENCE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 bwMode="auto">
          <a:xfrm>
            <a:off x="4038599" y="-17254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SOLELY FOR PURPOSES OF FORAGE WORK EXPERIENCE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3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3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2789" y="2662996"/>
            <a:ext cx="9998901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 sz="80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Predictive Modeling of Customer Bookings for British Airways</a:t>
            </a:r>
            <a:endParaRPr sz="17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0946672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56865" y="630361"/>
            <a:ext cx="7349887" cy="4014456"/>
          </a:xfrm>
          <a:prstGeom prst="rect">
            <a:avLst/>
          </a:prstGeom>
        </p:spPr>
      </p:pic>
      <p:sp>
        <p:nvSpPr>
          <p:cNvPr id="601409016" name=""/>
          <p:cNvSpPr txBox="1"/>
          <p:nvPr/>
        </p:nvSpPr>
        <p:spPr bwMode="auto">
          <a:xfrm flipH="0" flipV="0">
            <a:off x="541679" y="4701683"/>
            <a:ext cx="2574251" cy="46922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Accuracy : 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0.8488</a:t>
            </a:r>
            <a:endParaRPr sz="2400"/>
          </a:p>
        </p:txBody>
      </p:sp>
      <p:sp>
        <p:nvSpPr>
          <p:cNvPr id="509984852" name=""/>
          <p:cNvSpPr/>
          <p:nvPr/>
        </p:nvSpPr>
        <p:spPr bwMode="auto">
          <a:xfrm flipH="0" flipV="0">
            <a:off x="7766284" y="808430"/>
            <a:ext cx="4053333" cy="23777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Understanding the influence of these features can guide marketing and service strategies.</a:t>
            </a:r>
            <a:endParaRPr sz="1200" b="0" i="0" u="none">
              <a:solidFill>
                <a:srgbClr val="374151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Emphasizing promotions related to </a:t>
            </a:r>
            <a:r>
              <a:rPr sz="1100" b="1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num_passengers</a:t>
            </a:r>
            <a:r>
              <a:rPr sz="1200" b="0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 and optimizing booking lead times could improve booking rates.</a:t>
            </a:r>
            <a:endParaRPr sz="1200" b="0" i="0" u="none">
              <a:solidFill>
                <a:srgbClr val="374151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While flight timing (</a:t>
            </a:r>
            <a:r>
              <a:rPr sz="1100" b="1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flight_day</a:t>
            </a:r>
            <a:r>
              <a:rPr sz="1200" b="0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 and </a:t>
            </a:r>
            <a:r>
              <a:rPr sz="1100" b="1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flight_hour</a:t>
            </a:r>
            <a:r>
              <a:rPr sz="1200" b="0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) is less influential, it should not be overlooked when considering customer preferences.</a:t>
            </a:r>
            <a:br>
              <a:rPr sz="1200" b="0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</a:br>
            <a:endParaRPr/>
          </a:p>
        </p:txBody>
      </p:sp>
      <p:pic>
        <p:nvPicPr>
          <p:cNvPr id="14626459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28544" y="3575307"/>
            <a:ext cx="3470977" cy="2721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ONLYOFFICE/7.4.1.36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Susan Robinson</dc:creator>
  <cp:keywords/>
  <dc:description/>
  <dc:identifier/>
  <dc:language/>
  <cp:lastModifiedBy/>
  <cp:revision>3</cp:revision>
  <dcterms:created xsi:type="dcterms:W3CDTF">2022-12-06T11:13:27Z</dcterms:created>
  <dcterms:modified xsi:type="dcterms:W3CDTF">2023-10-06T12:23:25Z</dcterms:modified>
  <cp:category/>
  <cp:contentStatus/>
  <cp:version/>
</cp:coreProperties>
</file>