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48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26" y="268229"/>
            <a:ext cx="11533351" cy="585425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129"/>
            <a:ext cx="10515600" cy="5089142"/>
          </a:xfrm>
        </p:spPr>
        <p:txBody>
          <a:bodyPr/>
          <a:lstStyle>
            <a:lvl1pPr>
              <a:buClrTx/>
              <a:defRPr sz="2400"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0F5D831-F04E-423E-B3D5-B170642D9E95}"/>
              </a:ext>
            </a:extLst>
          </p:cNvPr>
          <p:cNvCxnSpPr>
            <a:cxnSpLocks/>
          </p:cNvCxnSpPr>
          <p:nvPr/>
        </p:nvCxnSpPr>
        <p:spPr>
          <a:xfrm flipH="1">
            <a:off x="329324" y="835572"/>
            <a:ext cx="115333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0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7" y="196967"/>
            <a:ext cx="11519339" cy="73215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0736991-6CA3-4B57-94BB-5A05BB120500}"/>
              </a:ext>
            </a:extLst>
          </p:cNvPr>
          <p:cNvCxnSpPr>
            <a:cxnSpLocks/>
          </p:cNvCxnSpPr>
          <p:nvPr/>
        </p:nvCxnSpPr>
        <p:spPr>
          <a:xfrm flipH="1">
            <a:off x="329324" y="835572"/>
            <a:ext cx="115333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1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B5300B-8078-4FCA-8819-5008D64EAD2F}"/>
              </a:ext>
            </a:extLst>
          </p:cNvPr>
          <p:cNvSpPr/>
          <p:nvPr/>
        </p:nvSpPr>
        <p:spPr>
          <a:xfrm>
            <a:off x="11463743" y="6488668"/>
            <a:ext cx="694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C4742A7-313F-457B-A679-360E92242C3E}" type="slidenum">
              <a:rPr kumimoji="1" lang="ja-JP" altLang="en-US" sz="1800" smtClean="0"/>
              <a:t>‹#›</a:t>
            </a:fld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8454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3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5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C4FB03-367F-4CA2-90D3-FCAD143C18A4}"/>
              </a:ext>
            </a:extLst>
          </p:cNvPr>
          <p:cNvSpPr txBox="1"/>
          <p:nvPr/>
        </p:nvSpPr>
        <p:spPr>
          <a:xfrm>
            <a:off x="11353800" y="649287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CCEC8F0-08E7-4A4B-AA23-42B49A62A1C9}" type="slidenum">
              <a:rPr kumimoji="1" lang="ja-JP" altLang="en-US" sz="1800" smtClean="0">
                <a:solidFill>
                  <a:schemeClr val="tx1"/>
                </a:solidFill>
              </a:rPr>
              <a:pPr algn="ctr"/>
              <a:t>‹#›</a:t>
            </a:fld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26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FAD8EB9-D8A2-4273-AB90-E7AC036319DC}"/>
              </a:ext>
            </a:extLst>
          </p:cNvPr>
          <p:cNvCxnSpPr>
            <a:cxnSpLocks/>
          </p:cNvCxnSpPr>
          <p:nvPr/>
        </p:nvCxnSpPr>
        <p:spPr>
          <a:xfrm flipV="1">
            <a:off x="3801446" y="2332653"/>
            <a:ext cx="2294554" cy="12013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8908973-2BF8-4A0A-A6B5-DD62D6A27EF7}"/>
              </a:ext>
            </a:extLst>
          </p:cNvPr>
          <p:cNvCxnSpPr>
            <a:cxnSpLocks/>
          </p:cNvCxnSpPr>
          <p:nvPr/>
        </p:nvCxnSpPr>
        <p:spPr>
          <a:xfrm flipV="1">
            <a:off x="4230538" y="1614196"/>
            <a:ext cx="1386491" cy="24918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F8CB84B-9CAD-4B7B-8603-101E0129FA31}"/>
              </a:ext>
            </a:extLst>
          </p:cNvPr>
          <p:cNvCxnSpPr>
            <a:cxnSpLocks/>
          </p:cNvCxnSpPr>
          <p:nvPr/>
        </p:nvCxnSpPr>
        <p:spPr>
          <a:xfrm flipH="1" flipV="1">
            <a:off x="4967773" y="1614196"/>
            <a:ext cx="413813" cy="2505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1612233E-A112-4183-BA30-25FD192D47C6}"/>
              </a:ext>
            </a:extLst>
          </p:cNvPr>
          <p:cNvSpPr/>
          <p:nvPr/>
        </p:nvSpPr>
        <p:spPr>
          <a:xfrm>
            <a:off x="5012560" y="27310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6C22F25-F9C9-4F76-B996-E0F01102E427}"/>
                  </a:ext>
                </a:extLst>
              </p:cNvPr>
              <p:cNvSpPr txBox="1"/>
              <p:nvPr/>
            </p:nvSpPr>
            <p:spPr>
              <a:xfrm>
                <a:off x="5016761" y="2407393"/>
                <a:ext cx="494522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6C22F25-F9C9-4F76-B996-E0F01102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761" y="2407393"/>
                <a:ext cx="494522" cy="3693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255323-ECD2-48CA-AC92-8A5AC7EA0067}"/>
                  </a:ext>
                </a:extLst>
              </p:cNvPr>
              <p:cNvSpPr txBox="1"/>
              <p:nvPr/>
            </p:nvSpPr>
            <p:spPr>
              <a:xfrm>
                <a:off x="4144501" y="3794533"/>
                <a:ext cx="75578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255323-ECD2-48CA-AC92-8A5AC7EA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501" y="3794533"/>
                <a:ext cx="755780" cy="369397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42A4418-CF91-4B5B-B6EA-EDB5687B49A8}"/>
                  </a:ext>
                </a:extLst>
              </p:cNvPr>
              <p:cNvSpPr txBox="1"/>
              <p:nvPr/>
            </p:nvSpPr>
            <p:spPr>
              <a:xfrm>
                <a:off x="4338278" y="3424010"/>
                <a:ext cx="75578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42A4418-CF91-4B5B-B6EA-EDB5687B4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278" y="3424010"/>
                <a:ext cx="755780" cy="369397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0A6B3D50-FFA3-4960-B8F0-86236A99C223}"/>
              </a:ext>
            </a:extLst>
          </p:cNvPr>
          <p:cNvSpPr/>
          <p:nvPr/>
        </p:nvSpPr>
        <p:spPr>
          <a:xfrm>
            <a:off x="4282148" y="388779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8EE7CD-A071-4801-A3A3-FA666815412F}"/>
              </a:ext>
            </a:extLst>
          </p:cNvPr>
          <p:cNvCxnSpPr>
            <a:cxnSpLocks/>
          </p:cNvCxnSpPr>
          <p:nvPr/>
        </p:nvCxnSpPr>
        <p:spPr>
          <a:xfrm flipV="1">
            <a:off x="4338278" y="3480566"/>
            <a:ext cx="238765" cy="429108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弧 31">
            <a:extLst>
              <a:ext uri="{FF2B5EF4-FFF2-40B4-BE49-F238E27FC236}">
                <a16:creationId xmlns:a16="http://schemas.microsoft.com/office/drawing/2014/main" id="{8091A09E-7841-4366-A3B5-4EBE4FF79163}"/>
              </a:ext>
            </a:extLst>
          </p:cNvPr>
          <p:cNvSpPr/>
          <p:nvPr/>
        </p:nvSpPr>
        <p:spPr>
          <a:xfrm>
            <a:off x="3911822" y="2673420"/>
            <a:ext cx="457200" cy="457200"/>
          </a:xfrm>
          <a:prstGeom prst="arc">
            <a:avLst>
              <a:gd name="adj1" fmla="val 18776161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8EE8556-EC7B-4002-9FF3-440C07E0A9A9}"/>
              </a:ext>
            </a:extLst>
          </p:cNvPr>
          <p:cNvCxnSpPr>
            <a:cxnSpLocks/>
          </p:cNvCxnSpPr>
          <p:nvPr/>
        </p:nvCxnSpPr>
        <p:spPr>
          <a:xfrm>
            <a:off x="4019380" y="2913014"/>
            <a:ext cx="187024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1612233E-A112-4183-BA30-25FD192D47C6}"/>
              </a:ext>
            </a:extLst>
          </p:cNvPr>
          <p:cNvSpPr/>
          <p:nvPr/>
        </p:nvSpPr>
        <p:spPr>
          <a:xfrm>
            <a:off x="5088493" y="286404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6C22F25-F9C9-4F76-B996-E0F01102E427}"/>
                  </a:ext>
                </a:extLst>
              </p:cNvPr>
              <p:cNvSpPr txBox="1"/>
              <p:nvPr/>
            </p:nvSpPr>
            <p:spPr>
              <a:xfrm>
                <a:off x="5018488" y="2817862"/>
                <a:ext cx="494522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6C22F25-F9C9-4F76-B996-E0F01102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488" y="2817862"/>
                <a:ext cx="494522" cy="3693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255323-ECD2-48CA-AC92-8A5AC7EA0067}"/>
                  </a:ext>
                </a:extLst>
              </p:cNvPr>
              <p:cNvSpPr txBox="1"/>
              <p:nvPr/>
            </p:nvSpPr>
            <p:spPr>
              <a:xfrm>
                <a:off x="3435763" y="2526106"/>
                <a:ext cx="75578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255323-ECD2-48CA-AC92-8A5AC7EA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763" y="2526106"/>
                <a:ext cx="755780" cy="369397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42A4418-CF91-4B5B-B6EA-EDB5687B49A8}"/>
                  </a:ext>
                </a:extLst>
              </p:cNvPr>
              <p:cNvSpPr txBox="1"/>
              <p:nvPr/>
            </p:nvSpPr>
            <p:spPr>
              <a:xfrm>
                <a:off x="3894316" y="2260613"/>
                <a:ext cx="75578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42A4418-CF91-4B5B-B6EA-EDB5687B4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16" y="2260613"/>
                <a:ext cx="755780" cy="369397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BF7FDAF-CCFD-4404-9BE4-253A0AD19B18}"/>
              </a:ext>
            </a:extLst>
          </p:cNvPr>
          <p:cNvGrpSpPr/>
          <p:nvPr/>
        </p:nvGrpSpPr>
        <p:grpSpPr>
          <a:xfrm rot="1815994">
            <a:off x="3717077" y="1862836"/>
            <a:ext cx="1888343" cy="1391464"/>
            <a:chOff x="3819940" y="2587768"/>
            <a:chExt cx="1888343" cy="1391464"/>
          </a:xfrm>
        </p:grpSpPr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58908973-2BF8-4A0A-A6B5-DD62D6A27EF7}"/>
                </a:ext>
              </a:extLst>
            </p:cNvPr>
            <p:cNvCxnSpPr>
              <a:cxnSpLocks/>
            </p:cNvCxnSpPr>
            <p:nvPr/>
          </p:nvCxnSpPr>
          <p:spPr>
            <a:xfrm rot="19784006" flipV="1">
              <a:off x="3819940" y="2587768"/>
              <a:ext cx="1888343" cy="11185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0A6B3D50-FFA3-4960-B8F0-86236A99C223}"/>
                </a:ext>
              </a:extLst>
            </p:cNvPr>
            <p:cNvSpPr/>
            <p:nvPr/>
          </p:nvSpPr>
          <p:spPr>
            <a:xfrm>
              <a:off x="4282148" y="3887792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8EE7CD-A071-4801-A3A3-FA6668154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8278" y="3480566"/>
              <a:ext cx="238765" cy="429108"/>
            </a:xfrm>
            <a:prstGeom prst="line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88818D2-E5A0-4278-A33C-B1739A4BA54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831508" y="2407444"/>
            <a:ext cx="270376" cy="469996"/>
          </a:xfrm>
          <a:prstGeom prst="line">
            <a:avLst/>
          </a:prstGeom>
          <a:ln w="31750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732B57A-54C8-41F6-A192-C9DC6736E658}"/>
                  </a:ext>
                </a:extLst>
              </p:cNvPr>
              <p:cNvSpPr txBox="1"/>
              <p:nvPr/>
            </p:nvSpPr>
            <p:spPr>
              <a:xfrm>
                <a:off x="4944891" y="2344854"/>
                <a:ext cx="342122" cy="371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732B57A-54C8-41F6-A192-C9DC6736E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91" y="2344854"/>
                <a:ext cx="342122" cy="371064"/>
              </a:xfrm>
              <a:prstGeom prst="rect">
                <a:avLst/>
              </a:prstGeom>
              <a:blipFill>
                <a:blip r:embed="rId5"/>
                <a:stretch>
                  <a:fillRect r="-3571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1CA0BC-BA3F-48D5-B043-2A3B0BB7FFF7}"/>
                  </a:ext>
                </a:extLst>
              </p:cNvPr>
              <p:cNvSpPr txBox="1"/>
              <p:nvPr/>
            </p:nvSpPr>
            <p:spPr>
              <a:xfrm>
                <a:off x="4377974" y="2584425"/>
                <a:ext cx="342122" cy="371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1CA0BC-BA3F-48D5-B043-2A3B0BB7F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974" y="2584425"/>
                <a:ext cx="342122" cy="371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4132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a2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 &amp; Segoe 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2" id="{F9AB1911-6383-4E6A-90B9-EF7E0A5EAB0E}" vid="{16676FF0-F92E-44AC-AB74-AAA3A99E3D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thema_black</Template>
  <TotalTime>108</TotalTime>
  <Words>8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Segoe UI</vt:lpstr>
      <vt:lpstr>thema2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浦宗　龍生</dc:creator>
  <cp:lastModifiedBy>浦宗　龍生</cp:lastModifiedBy>
  <cp:revision>8</cp:revision>
  <dcterms:created xsi:type="dcterms:W3CDTF">2022-04-04T06:18:04Z</dcterms:created>
  <dcterms:modified xsi:type="dcterms:W3CDTF">2022-04-07T07:21:21Z</dcterms:modified>
</cp:coreProperties>
</file>