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102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9E59C92-BE7C-44F9-84F2-418F921D6B01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901136F-2004-4D2C-B896-C8C659986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9E59C92-BE7C-44F9-84F2-418F921D6B01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901136F-2004-4D2C-B896-C8C659986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42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9E59C92-BE7C-44F9-84F2-418F921D6B01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901136F-2004-4D2C-B896-C8C659986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0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326" y="268229"/>
            <a:ext cx="11533351" cy="585425"/>
          </a:xfrm>
        </p:spPr>
        <p:txBody>
          <a:bodyPr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9129"/>
            <a:ext cx="10515600" cy="5089142"/>
          </a:xfrm>
        </p:spPr>
        <p:txBody>
          <a:bodyPr/>
          <a:lstStyle>
            <a:lvl1pPr>
              <a:buClrTx/>
              <a:defRPr sz="2400"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9E59C92-BE7C-44F9-84F2-418F921D6B01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901136F-2004-4D2C-B896-C8C659986C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10F5D831-F04E-423E-B3D5-B170642D9E95}"/>
              </a:ext>
            </a:extLst>
          </p:cNvPr>
          <p:cNvCxnSpPr>
            <a:cxnSpLocks/>
          </p:cNvCxnSpPr>
          <p:nvPr/>
        </p:nvCxnSpPr>
        <p:spPr>
          <a:xfrm flipH="1">
            <a:off x="329324" y="835572"/>
            <a:ext cx="115333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52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9E59C92-BE7C-44F9-84F2-418F921D6B01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901136F-2004-4D2C-B896-C8C659986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0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9E59C92-BE7C-44F9-84F2-418F921D6B01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901136F-2004-4D2C-B896-C8C659986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26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9E59C92-BE7C-44F9-84F2-418F921D6B01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901136F-2004-4D2C-B896-C8C659986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05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337" y="196967"/>
            <a:ext cx="11519339" cy="73215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9E59C92-BE7C-44F9-84F2-418F921D6B01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901136F-2004-4D2C-B896-C8C659986C9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00736991-6CA3-4B57-94BB-5A05BB120500}"/>
              </a:ext>
            </a:extLst>
          </p:cNvPr>
          <p:cNvCxnSpPr>
            <a:cxnSpLocks/>
          </p:cNvCxnSpPr>
          <p:nvPr/>
        </p:nvCxnSpPr>
        <p:spPr>
          <a:xfrm flipH="1">
            <a:off x="329324" y="835572"/>
            <a:ext cx="115333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712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9E59C92-BE7C-44F9-84F2-418F921D6B01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901136F-2004-4D2C-B896-C8C659986C9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AB5300B-8078-4FCA-8819-5008D64EAD2F}"/>
              </a:ext>
            </a:extLst>
          </p:cNvPr>
          <p:cNvSpPr/>
          <p:nvPr/>
        </p:nvSpPr>
        <p:spPr>
          <a:xfrm>
            <a:off x="11463743" y="6488668"/>
            <a:ext cx="6945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9C4742A7-313F-457B-A679-360E92242C3E}" type="slidenum">
              <a:rPr kumimoji="1" lang="ja-JP" altLang="en-US" sz="1800" smtClean="0"/>
              <a:t>‹#›</a:t>
            </a:fld>
            <a:endParaRPr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84543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9E59C92-BE7C-44F9-84F2-418F921D6B01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901136F-2004-4D2C-B896-C8C659986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34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9E59C92-BE7C-44F9-84F2-418F921D6B01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901136F-2004-4D2C-B896-C8C659986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455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FC4FB03-367F-4CA2-90D3-FCAD143C18A4}"/>
              </a:ext>
            </a:extLst>
          </p:cNvPr>
          <p:cNvSpPr txBox="1"/>
          <p:nvPr/>
        </p:nvSpPr>
        <p:spPr>
          <a:xfrm>
            <a:off x="11353800" y="649287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CCEC8F0-08E7-4A4B-AA23-42B49A62A1C9}" type="slidenum">
              <a:rPr kumimoji="1" lang="ja-JP" altLang="en-US" sz="1800" smtClean="0">
                <a:solidFill>
                  <a:schemeClr val="tx1"/>
                </a:solidFill>
              </a:rPr>
              <a:pPr algn="ctr"/>
              <a:t>‹#›</a:t>
            </a:fld>
            <a:endParaRPr kumimoji="1" lang="ja-JP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266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6FAD8EB9-D8A2-4273-AB90-E7AC036319DC}"/>
              </a:ext>
            </a:extLst>
          </p:cNvPr>
          <p:cNvCxnSpPr>
            <a:cxnSpLocks/>
          </p:cNvCxnSpPr>
          <p:nvPr/>
        </p:nvCxnSpPr>
        <p:spPr>
          <a:xfrm flipV="1">
            <a:off x="3801446" y="2332653"/>
            <a:ext cx="2294554" cy="12013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58908973-2BF8-4A0A-A6B5-DD62D6A27EF7}"/>
              </a:ext>
            </a:extLst>
          </p:cNvPr>
          <p:cNvCxnSpPr>
            <a:cxnSpLocks/>
          </p:cNvCxnSpPr>
          <p:nvPr/>
        </p:nvCxnSpPr>
        <p:spPr>
          <a:xfrm flipV="1">
            <a:off x="4230538" y="1614196"/>
            <a:ext cx="1386491" cy="24918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8F8CB84B-9CAD-4B7B-8603-101E0129FA31}"/>
              </a:ext>
            </a:extLst>
          </p:cNvPr>
          <p:cNvCxnSpPr>
            <a:cxnSpLocks/>
          </p:cNvCxnSpPr>
          <p:nvPr/>
        </p:nvCxnSpPr>
        <p:spPr>
          <a:xfrm flipH="1" flipV="1">
            <a:off x="4967773" y="1614196"/>
            <a:ext cx="413813" cy="25053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楕円 24">
            <a:extLst>
              <a:ext uri="{FF2B5EF4-FFF2-40B4-BE49-F238E27FC236}">
                <a16:creationId xmlns:a16="http://schemas.microsoft.com/office/drawing/2014/main" id="{1612233E-A112-4183-BA30-25FD192D47C6}"/>
              </a:ext>
            </a:extLst>
          </p:cNvPr>
          <p:cNvSpPr/>
          <p:nvPr/>
        </p:nvSpPr>
        <p:spPr>
          <a:xfrm>
            <a:off x="5012560" y="2731070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6C22F25-F9C9-4F76-B996-E0F01102E427}"/>
                  </a:ext>
                </a:extLst>
              </p:cNvPr>
              <p:cNvSpPr txBox="1"/>
              <p:nvPr/>
            </p:nvSpPr>
            <p:spPr>
              <a:xfrm>
                <a:off x="5016761" y="2407393"/>
                <a:ext cx="494522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6C22F25-F9C9-4F76-B996-E0F01102E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761" y="2407393"/>
                <a:ext cx="494522" cy="3693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1C255323-ECD2-48CA-AC92-8A5AC7EA0067}"/>
                  </a:ext>
                </a:extLst>
              </p:cNvPr>
              <p:cNvSpPr txBox="1"/>
              <p:nvPr/>
            </p:nvSpPr>
            <p:spPr>
              <a:xfrm>
                <a:off x="4144501" y="3794533"/>
                <a:ext cx="75578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1C255323-ECD2-48CA-AC92-8A5AC7EA0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501" y="3794533"/>
                <a:ext cx="755780" cy="369397"/>
              </a:xfrm>
              <a:prstGeom prst="rect">
                <a:avLst/>
              </a:prstGeom>
              <a:blipFill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042A4418-CF91-4B5B-B6EA-EDB5687B49A8}"/>
                  </a:ext>
                </a:extLst>
              </p:cNvPr>
              <p:cNvSpPr txBox="1"/>
              <p:nvPr/>
            </p:nvSpPr>
            <p:spPr>
              <a:xfrm>
                <a:off x="4338278" y="3424010"/>
                <a:ext cx="75578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042A4418-CF91-4B5B-B6EA-EDB5687B4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278" y="3424010"/>
                <a:ext cx="755780" cy="369397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楕円 28">
            <a:extLst>
              <a:ext uri="{FF2B5EF4-FFF2-40B4-BE49-F238E27FC236}">
                <a16:creationId xmlns:a16="http://schemas.microsoft.com/office/drawing/2014/main" id="{0A6B3D50-FFA3-4960-B8F0-86236A99C223}"/>
              </a:ext>
            </a:extLst>
          </p:cNvPr>
          <p:cNvSpPr/>
          <p:nvPr/>
        </p:nvSpPr>
        <p:spPr>
          <a:xfrm>
            <a:off x="4282148" y="3887792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A18EE7CD-A071-4801-A3A3-FA666815412F}"/>
              </a:ext>
            </a:extLst>
          </p:cNvPr>
          <p:cNvCxnSpPr>
            <a:cxnSpLocks/>
          </p:cNvCxnSpPr>
          <p:nvPr/>
        </p:nvCxnSpPr>
        <p:spPr>
          <a:xfrm flipV="1">
            <a:off x="4338278" y="3480566"/>
            <a:ext cx="238765" cy="429108"/>
          </a:xfrm>
          <a:prstGeom prst="line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123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円弧 31">
            <a:extLst>
              <a:ext uri="{FF2B5EF4-FFF2-40B4-BE49-F238E27FC236}">
                <a16:creationId xmlns:a16="http://schemas.microsoft.com/office/drawing/2014/main" id="{8091A09E-7841-4366-A3B5-4EBE4FF79163}"/>
              </a:ext>
            </a:extLst>
          </p:cNvPr>
          <p:cNvSpPr/>
          <p:nvPr/>
        </p:nvSpPr>
        <p:spPr>
          <a:xfrm>
            <a:off x="3730248" y="2765971"/>
            <a:ext cx="457200" cy="457200"/>
          </a:xfrm>
          <a:prstGeom prst="arc">
            <a:avLst>
              <a:gd name="adj1" fmla="val 18776161"/>
              <a:gd name="adj2" fmla="val 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A8EE8556-EC7B-4002-9FF3-440C07E0A9A9}"/>
              </a:ext>
            </a:extLst>
          </p:cNvPr>
          <p:cNvCxnSpPr>
            <a:cxnSpLocks/>
          </p:cNvCxnSpPr>
          <p:nvPr/>
        </p:nvCxnSpPr>
        <p:spPr>
          <a:xfrm>
            <a:off x="3785846" y="3000019"/>
            <a:ext cx="1887313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楕円 24">
            <a:extLst>
              <a:ext uri="{FF2B5EF4-FFF2-40B4-BE49-F238E27FC236}">
                <a16:creationId xmlns:a16="http://schemas.microsoft.com/office/drawing/2014/main" id="{1612233E-A112-4183-BA30-25FD192D47C6}"/>
              </a:ext>
            </a:extLst>
          </p:cNvPr>
          <p:cNvSpPr/>
          <p:nvPr/>
        </p:nvSpPr>
        <p:spPr>
          <a:xfrm>
            <a:off x="5083648" y="2954299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6C22F25-F9C9-4F76-B996-E0F01102E427}"/>
                  </a:ext>
                </a:extLst>
              </p:cNvPr>
              <p:cNvSpPr txBox="1"/>
              <p:nvPr/>
            </p:nvSpPr>
            <p:spPr>
              <a:xfrm>
                <a:off x="5048008" y="2931156"/>
                <a:ext cx="494522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6C22F25-F9C9-4F76-B996-E0F01102E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008" y="2931156"/>
                <a:ext cx="494522" cy="3693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1C255323-ECD2-48CA-AC92-8A5AC7EA0067}"/>
                  </a:ext>
                </a:extLst>
              </p:cNvPr>
              <p:cNvSpPr txBox="1"/>
              <p:nvPr/>
            </p:nvSpPr>
            <p:spPr>
              <a:xfrm>
                <a:off x="3435763" y="2526106"/>
                <a:ext cx="75578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1C255323-ECD2-48CA-AC92-8A5AC7EA0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5763" y="2526106"/>
                <a:ext cx="755780" cy="369397"/>
              </a:xfrm>
              <a:prstGeom prst="rect">
                <a:avLst/>
              </a:prstGeom>
              <a:blipFill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042A4418-CF91-4B5B-B6EA-EDB5687B49A8}"/>
                  </a:ext>
                </a:extLst>
              </p:cNvPr>
              <p:cNvSpPr txBox="1"/>
              <p:nvPr/>
            </p:nvSpPr>
            <p:spPr>
              <a:xfrm>
                <a:off x="3894316" y="2260613"/>
                <a:ext cx="75578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042A4418-CF91-4B5B-B6EA-EDB5687B4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316" y="2260613"/>
                <a:ext cx="755780" cy="369397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0BF7FDAF-CCFD-4404-9BE4-253A0AD19B18}"/>
              </a:ext>
            </a:extLst>
          </p:cNvPr>
          <p:cNvGrpSpPr/>
          <p:nvPr/>
        </p:nvGrpSpPr>
        <p:grpSpPr>
          <a:xfrm rot="1815994">
            <a:off x="3717077" y="1862836"/>
            <a:ext cx="1888343" cy="1391464"/>
            <a:chOff x="3819940" y="2587768"/>
            <a:chExt cx="1888343" cy="1391464"/>
          </a:xfrm>
        </p:grpSpPr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58908973-2BF8-4A0A-A6B5-DD62D6A27EF7}"/>
                </a:ext>
              </a:extLst>
            </p:cNvPr>
            <p:cNvCxnSpPr>
              <a:cxnSpLocks/>
            </p:cNvCxnSpPr>
            <p:nvPr/>
          </p:nvCxnSpPr>
          <p:spPr>
            <a:xfrm rot="19784006" flipV="1">
              <a:off x="3819940" y="2587768"/>
              <a:ext cx="1888343" cy="11185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0A6B3D50-FFA3-4960-B8F0-86236A99C223}"/>
                </a:ext>
              </a:extLst>
            </p:cNvPr>
            <p:cNvSpPr/>
            <p:nvPr/>
          </p:nvSpPr>
          <p:spPr>
            <a:xfrm>
              <a:off x="4282148" y="3887792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A18EE7CD-A071-4801-A3A3-FA66681541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8278" y="3480566"/>
              <a:ext cx="238765" cy="429108"/>
            </a:xfrm>
            <a:prstGeom prst="line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A88818D2-E5A0-4278-A33C-B1739A4BA54B}"/>
              </a:ext>
            </a:extLst>
          </p:cNvPr>
          <p:cNvCxnSpPr>
            <a:cxnSpLocks/>
          </p:cNvCxnSpPr>
          <p:nvPr/>
        </p:nvCxnSpPr>
        <p:spPr>
          <a:xfrm>
            <a:off x="4837348" y="2397125"/>
            <a:ext cx="273766" cy="559703"/>
          </a:xfrm>
          <a:prstGeom prst="line">
            <a:avLst/>
          </a:prstGeom>
          <a:ln w="31750">
            <a:solidFill>
              <a:schemeClr val="accent4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1732B57A-54C8-41F6-A192-C9DC6736E658}"/>
                  </a:ext>
                </a:extLst>
              </p:cNvPr>
              <p:cNvSpPr txBox="1"/>
              <p:nvPr/>
            </p:nvSpPr>
            <p:spPr>
              <a:xfrm>
                <a:off x="4972040" y="2398231"/>
                <a:ext cx="342122" cy="371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1732B57A-54C8-41F6-A192-C9DC6736E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040" y="2398231"/>
                <a:ext cx="342122" cy="371064"/>
              </a:xfrm>
              <a:prstGeom prst="rect">
                <a:avLst/>
              </a:prstGeom>
              <a:blipFill>
                <a:blip r:embed="rId5"/>
                <a:stretch>
                  <a:fillRect r="-1786"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3A1CA0BC-BA3F-48D5-B043-2A3B0BB7FFF7}"/>
                  </a:ext>
                </a:extLst>
              </p:cNvPr>
              <p:cNvSpPr txBox="1"/>
              <p:nvPr/>
            </p:nvSpPr>
            <p:spPr>
              <a:xfrm>
                <a:off x="4196400" y="2676976"/>
                <a:ext cx="342122" cy="371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3A1CA0BC-BA3F-48D5-B043-2A3B0BB7F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6400" y="2676976"/>
                <a:ext cx="342122" cy="3710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3413286"/>
      </p:ext>
    </p:extLst>
  </p:cSld>
  <p:clrMapOvr>
    <a:masterClrMapping/>
  </p:clrMapOvr>
</p:sld>
</file>

<file path=ppt/theme/theme1.xml><?xml version="1.0" encoding="utf-8"?>
<a:theme xmlns:a="http://schemas.openxmlformats.org/drawingml/2006/main" name="thema2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メイリオ &amp; Segoe UI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a2" id="{F9AB1911-6383-4E6A-90B9-EF7E0A5EAB0E}" vid="{16676FF0-F92E-44AC-AB74-AAA3A99E3D5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thema_black</Template>
  <TotalTime>97</TotalTime>
  <Words>8</Words>
  <Application>Microsoft Office PowerPoint</Application>
  <PresentationFormat>ワイド画面</PresentationFormat>
  <Paragraphs>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Arial</vt:lpstr>
      <vt:lpstr>Cambria Math</vt:lpstr>
      <vt:lpstr>Segoe UI</vt:lpstr>
      <vt:lpstr>thema2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浦宗　龍生</dc:creator>
  <cp:lastModifiedBy>浦宗　龍生</cp:lastModifiedBy>
  <cp:revision>5</cp:revision>
  <dcterms:created xsi:type="dcterms:W3CDTF">2022-04-04T06:18:04Z</dcterms:created>
  <dcterms:modified xsi:type="dcterms:W3CDTF">2022-04-04T08:10:48Z</dcterms:modified>
</cp:coreProperties>
</file>