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34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77039-9CD4-CAD3-48FC-FAEAA3803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CCE23FF-8C29-38CF-5590-CF8C9C6F4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C90B61-DB97-9220-3585-D47217F3E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E1C-79F9-43A5-8982-20102539C3E2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14625D-7943-11E0-73BA-FB8E0EDC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338160-244B-EEF7-2DB1-F8CA2C9E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6D3F-AFD6-4EDF-AAAF-5429853848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95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5295D0-602F-7517-157B-40CBE50F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D50DF2-9FE3-3529-821F-F40759021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BA1554-7305-0071-B39B-6DAA30C88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E1C-79F9-43A5-8982-20102539C3E2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BAA5E1-CABE-ABFD-2368-B775CC5C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030205-2636-4F65-A9B8-0F3712B9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6D3F-AFD6-4EDF-AAAF-5429853848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14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81D21E1-2D8E-D0BB-7512-E7F61F00F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156F29E-EAD3-F68E-715B-D58E7BA5D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C05CA7-603E-B609-6CE7-CC34101FA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E1C-79F9-43A5-8982-20102539C3E2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854B84-1710-E0F1-C8E3-2A716CD4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7EAFD1-E6A2-BFBE-35AE-426E914E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6D3F-AFD6-4EDF-AAAF-5429853848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64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849617-3611-D57B-4439-4368F7F67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32F0FF-C2C0-EEB2-F670-D57B5A2C1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050EC6-F7A0-7ACA-9285-55C430D4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E1C-79F9-43A5-8982-20102539C3E2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3EBC07-EA6C-FBE9-2901-DE653C01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CB9159-CEAE-80B8-758D-B3F0BE7A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6D3F-AFD6-4EDF-AAAF-5429853848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80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AF7539-BA87-9448-1975-26598225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0F71E6-D2D7-EC4A-098C-8E0427485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5B3D1C-82A6-1AF5-EA1B-2BC06F1C2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E1C-79F9-43A5-8982-20102539C3E2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C865B8-E860-7116-7EA0-A8345CA9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8BA191-8594-A299-BC89-12DA0CB1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6D3F-AFD6-4EDF-AAAF-5429853848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53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B48C9E-9F7E-1192-ED36-32FF6B5E9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5C332D-B4D4-64CA-B23A-EB53800DF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C92285-4C25-2E3A-AE9B-AE2BA4636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B68975-C257-BD01-807A-A6F8F176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E1C-79F9-43A5-8982-20102539C3E2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C9105E-BA1F-F378-E918-9655822F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A60A76-9BCB-C79E-2C2C-D38B94B3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6D3F-AFD6-4EDF-AAAF-5429853848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9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BD8ACA-4DC0-C833-D0F7-F7038D32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B846C9-315E-221C-F29D-67C94B583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ABCAAB-A424-A0BB-B255-EDAA3662F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FC10C75-EE61-DD40-0E23-DF1AEF5D9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8F82C0-BA35-B791-C45C-6D81BE23D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881FBA7-4D2B-DE03-4B68-C3BF98A5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E1C-79F9-43A5-8982-20102539C3E2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2441665-2EEB-D859-5CE1-393CC7E3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979F3F-3C51-0BED-44BF-1753B2F4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6D3F-AFD6-4EDF-AAAF-5429853848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00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A16CBC-2CBB-4C24-3804-EDA92B1B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5930D1B-B2B2-4969-1D3A-33A697A3B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E1C-79F9-43A5-8982-20102539C3E2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A560AD7-003F-AE7F-7403-B3C9B0AC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F5DC92D-DAD3-8DCB-0D71-4E2AA043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6D3F-AFD6-4EDF-AAAF-5429853848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822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4B3BFF0-523F-8C14-472D-B7F5CA90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E1C-79F9-43A5-8982-20102539C3E2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23F5694-96D1-5D6A-64F3-A6D4C028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4512A1-CF9D-6BE5-CCB5-6A863AF4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6D3F-AFD6-4EDF-AAAF-5429853848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93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F10126-BAE6-61F1-7FE6-74A2F912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DEE1BF-8F62-7179-0E76-C1A8AF744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EE8CFF-AB46-45C6-E059-FE4C678B2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B91B1D-FA67-DCD9-75DC-A696A954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E1C-79F9-43A5-8982-20102539C3E2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ABDD90-D1A3-0050-AB64-37607594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06CE97-5BFE-F67D-4262-662C3B62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6D3F-AFD6-4EDF-AAAF-5429853848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25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DD1719-AD7B-AB22-0E94-AB0767A53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D2F53D7-8C8C-CA41-D58C-BE0283B77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B8494C-E67D-B771-1CB1-13C622F2E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76AB1F-F7EC-D51E-A20E-612DA9FF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E1C-79F9-43A5-8982-20102539C3E2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18B3FB-6E4B-2C52-4016-9CFE412C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F19881-9431-C5DA-815B-73B811C9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6D3F-AFD6-4EDF-AAAF-5429853848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42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015B65-15A7-67D7-6AE4-18402DAF7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396A3D-5783-79D9-1EBD-1F2D65F8F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781EEE-AFC6-F875-8C23-7F0C7B254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89E1C-79F9-43A5-8982-20102539C3E2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9924E9-4D26-0051-001A-69D32DFEC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8D5B43-FA4B-1470-5350-0798FD81E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26D3F-AFD6-4EDF-AAAF-5429853848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11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BC0191B6-E499-F0CA-ED4A-DEE4D76E18F4}"/>
              </a:ext>
            </a:extLst>
          </p:cNvPr>
          <p:cNvSpPr/>
          <p:nvPr/>
        </p:nvSpPr>
        <p:spPr>
          <a:xfrm>
            <a:off x="-1374533" y="-751965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900" dirty="0">
                <a:solidFill>
                  <a:schemeClr val="tx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1</a:t>
            </a:r>
            <a:endParaRPr kumimoji="1" lang="ja-JP" altLang="en-US" sz="2400" dirty="0">
              <a:solidFill>
                <a:schemeClr val="tx1"/>
              </a:solidFill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AACF9EC9-320D-39A8-2672-21120BF6316A}"/>
              </a:ext>
            </a:extLst>
          </p:cNvPr>
          <p:cNvSpPr/>
          <p:nvPr/>
        </p:nvSpPr>
        <p:spPr>
          <a:xfrm>
            <a:off x="2550145" y="-544304"/>
            <a:ext cx="2880000" cy="288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00" dirty="0">
                <a:solidFill>
                  <a:schemeClr val="tx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2</a:t>
            </a:r>
            <a:endParaRPr kumimoji="1" lang="ja-JP" altLang="en-US" sz="18000" dirty="0">
              <a:solidFill>
                <a:schemeClr val="tx1"/>
              </a:solidFill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E134705-0715-9037-FD3B-FC446A175217}"/>
              </a:ext>
            </a:extLst>
          </p:cNvPr>
          <p:cNvSpPr/>
          <p:nvPr/>
        </p:nvSpPr>
        <p:spPr>
          <a:xfrm>
            <a:off x="5525308" y="-184304"/>
            <a:ext cx="2160000" cy="21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solidFill>
                  <a:schemeClr val="tx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3</a:t>
            </a:r>
            <a:endParaRPr kumimoji="1" lang="ja-JP" altLang="en-US" sz="1600" dirty="0">
              <a:solidFill>
                <a:schemeClr val="tx1"/>
              </a:solidFill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E901702-19BA-44C4-264C-C071144486FD}"/>
              </a:ext>
            </a:extLst>
          </p:cNvPr>
          <p:cNvSpPr/>
          <p:nvPr/>
        </p:nvSpPr>
        <p:spPr>
          <a:xfrm>
            <a:off x="851832" y="3111043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800" dirty="0">
                <a:solidFill>
                  <a:schemeClr val="tx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1</a:t>
            </a:r>
            <a:endParaRPr kumimoji="1" lang="ja-JP" altLang="en-US" sz="1600" dirty="0">
              <a:solidFill>
                <a:schemeClr val="tx1"/>
              </a:solidFill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504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Ricty Diminished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 ryu</dc:creator>
  <cp:lastModifiedBy>B ryu</cp:lastModifiedBy>
  <cp:revision>3</cp:revision>
  <dcterms:created xsi:type="dcterms:W3CDTF">2023-10-15T10:53:56Z</dcterms:created>
  <dcterms:modified xsi:type="dcterms:W3CDTF">2023-10-17T13:18:14Z</dcterms:modified>
</cp:coreProperties>
</file>