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10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B5B6-B67D-4153-9C3B-4AEEC307E153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2020/6/22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6B3739-9081-478F-812E-AE7CE140632E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D29CE74-746D-4F82-9E73-3E2C132F6D73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60CF8BB-EBC7-4B8F-9632-A5A136FBB880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7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4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BA1229-2B18-4B8E-A7E6-F77BEC742384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A4CC2-006D-4BB5-87A6-353173502E3B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40445-9DB9-47FF-9FF8-3728674CD97F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F4E4A45-223A-4BE7-BB42-84C6CAA260E7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1E2B8-0868-431C-87C0-3864C9870A66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A8FA3-C74A-4528-B851-CDCF8133031E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05377-DAE6-41A1-99B6-6B913EF93468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B5CC0-8DFE-4F5D-9581-5E3CE06C4BE7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4396B-90BA-464F-8D37-EE4D61EE6A3B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9DB99BB-1C68-4323-9526-5CBF214DA255}" type="datetime1">
              <a:rPr lang="zh-TW" altLang="en-US" noProof="0" smtClean="0"/>
              <a:t>2020/6/22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shop.xyz/9566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5625303/article/details/893118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code/nlzrmg5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vnan.github.io/PHP/throwable-exceptions-and-errors-in-php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grtdh9zb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va2Lyp8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程式分享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預計要講的主題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文鼎後台存檔驗證流程</a:t>
            </a:r>
            <a:endParaRPr lang="en-US" altLang="zh-TW" dirty="0"/>
          </a:p>
          <a:p>
            <a:r>
              <a:rPr lang="en-US" altLang="zh-TW" dirty="0"/>
              <a:t>MySQL ENUM</a:t>
            </a:r>
          </a:p>
          <a:p>
            <a:r>
              <a:rPr lang="en-US" altLang="zh-TW" dirty="0"/>
              <a:t>MySQL NULL</a:t>
            </a:r>
          </a:p>
          <a:p>
            <a:r>
              <a:rPr lang="en-US" altLang="zh-TW" dirty="0"/>
              <a:t>PHP7 </a:t>
            </a:r>
            <a:r>
              <a:rPr lang="zh-TW" altLang="en-US" dirty="0"/>
              <a:t>例外處理</a:t>
            </a:r>
            <a:endParaRPr lang="en-US" altLang="zh-TW" dirty="0"/>
          </a:p>
          <a:p>
            <a:r>
              <a:rPr lang="en-US" altLang="zh-TW" dirty="0"/>
              <a:t>Ajax</a:t>
            </a:r>
            <a:r>
              <a:rPr lang="zh-TW" altLang="en-US" dirty="0"/>
              <a:t>同步</a:t>
            </a:r>
            <a:r>
              <a:rPr lang="en-US" altLang="zh-TW" dirty="0"/>
              <a:t>/</a:t>
            </a:r>
            <a:r>
              <a:rPr lang="zh-TW" altLang="en-US" dirty="0"/>
              <a:t>非同步例外處理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文鼎後台存檔流程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驗證要寫在前台或後台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Form submit</a:t>
            </a:r>
            <a:r>
              <a:rPr lang="zh-TW" altLang="en-US" dirty="0"/>
              <a:t>時會</a:t>
            </a:r>
            <a:r>
              <a:rPr lang="en-US" altLang="zh-TW" dirty="0"/>
              <a:t>ajax</a:t>
            </a:r>
            <a:r>
              <a:rPr lang="zh-TW" altLang="en-US" dirty="0"/>
              <a:t>到後台驗證</a:t>
            </a:r>
            <a:endParaRPr lang="en-US" altLang="zh-TW" dirty="0"/>
          </a:p>
          <a:p>
            <a:r>
              <a:rPr lang="zh-TW" altLang="en-US" dirty="0"/>
              <a:t>新增修改也會到後台驗證</a:t>
            </a:r>
            <a:endParaRPr lang="en-US" altLang="zh-TW" dirty="0"/>
          </a:p>
          <a:p>
            <a:r>
              <a:rPr lang="zh-TW" altLang="en-US" dirty="0"/>
              <a:t>避免被用奇怪的方式寫入資料</a:t>
            </a:r>
          </a:p>
        </p:txBody>
      </p:sp>
    </p:spTree>
    <p:extLst>
      <p:ext uri="{BB962C8B-B14F-4D97-AF65-F5344CB8AC3E}">
        <p14:creationId xmlns:p14="http://schemas.microsoft.com/office/powerpoint/2010/main" val="22785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DB ENUM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hlinkClick r:id="rId3"/>
              </a:rPr>
              <a:t>http://www.ipshop.xyz/9566.html</a:t>
            </a:r>
            <a:endParaRPr lang="en-US" altLang="zh-TW" dirty="0"/>
          </a:p>
          <a:p>
            <a:r>
              <a:rPr lang="zh-TW" altLang="en-US" dirty="0"/>
              <a:t>優點：保證資料正確性</a:t>
            </a:r>
            <a:endParaRPr lang="en-US" altLang="zh-TW" dirty="0"/>
          </a:p>
          <a:p>
            <a:r>
              <a:rPr lang="zh-TW" altLang="en-US" dirty="0"/>
              <a:t>缺點：滿多的，可參考連結與</a:t>
            </a:r>
            <a:r>
              <a:rPr lang="en-US" altLang="zh-TW" dirty="0"/>
              <a:t>google</a:t>
            </a:r>
            <a:r>
              <a:rPr lang="zh-TW" altLang="en-US" dirty="0"/>
              <a:t>其他資訊</a:t>
            </a:r>
            <a:endParaRPr lang="en-US" altLang="zh-TW" dirty="0"/>
          </a:p>
          <a:p>
            <a:r>
              <a:rPr lang="zh-TW" altLang="en-US" dirty="0"/>
              <a:t>我的結論：弊大於利</a:t>
            </a:r>
          </a:p>
        </p:txBody>
      </p:sp>
    </p:spTree>
    <p:extLst>
      <p:ext uri="{BB962C8B-B14F-4D97-AF65-F5344CB8AC3E}">
        <p14:creationId xmlns:p14="http://schemas.microsoft.com/office/powerpoint/2010/main" val="35306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DB NULL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altLang="zh-TW" dirty="0">
                <a:hlinkClick r:id="rId3"/>
              </a:rPr>
              <a:t>https://blog.csdn.net/qq_35625303/article/details/89311868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https://kknews.cc/zh-tw/code/nlzrmg5.html</a:t>
            </a:r>
            <a:endParaRPr lang="en-US" altLang="zh-TW" dirty="0"/>
          </a:p>
          <a:p>
            <a:r>
              <a:rPr lang="zh-TW" altLang="en-US" dirty="0"/>
              <a:t>優點：Ｍ</a:t>
            </a:r>
            <a:r>
              <a:rPr lang="en-US" altLang="zh-TW" dirty="0" err="1"/>
              <a:t>ySQL</a:t>
            </a:r>
            <a:r>
              <a:rPr lang="en-US" altLang="zh-TW" dirty="0"/>
              <a:t> 5.7 </a:t>
            </a:r>
            <a:r>
              <a:rPr lang="zh-TW" altLang="en-US" dirty="0"/>
              <a:t>支援 </a:t>
            </a:r>
            <a:r>
              <a:rPr lang="en-US" altLang="zh-TW" dirty="0"/>
              <a:t>is null</a:t>
            </a:r>
            <a:r>
              <a:rPr lang="zh-TW" altLang="en-US" dirty="0"/>
              <a:t>索引</a:t>
            </a:r>
            <a:endParaRPr lang="en-US" altLang="zh-TW" dirty="0"/>
          </a:p>
          <a:p>
            <a:r>
              <a:rPr lang="en-US" altLang="zh-TW" dirty="0"/>
              <a:t>            ORM</a:t>
            </a:r>
            <a:r>
              <a:rPr lang="zh-TW" altLang="en-US" dirty="0"/>
              <a:t>常用於軟刪除</a:t>
            </a:r>
            <a:endParaRPr lang="en-US" altLang="zh-TW" dirty="0"/>
          </a:p>
          <a:p>
            <a:r>
              <a:rPr lang="zh-TW" altLang="en-US" dirty="0"/>
              <a:t>缺點：</a:t>
            </a:r>
            <a:r>
              <a:rPr lang="en-US" altLang="zh-TW" dirty="0"/>
              <a:t>MySQL </a:t>
            </a:r>
            <a:r>
              <a:rPr lang="zh-TW" altLang="en-US" dirty="0"/>
              <a:t>目前仍然不支援</a:t>
            </a:r>
            <a:r>
              <a:rPr lang="en-US" altLang="zh-TW" dirty="0"/>
              <a:t>is not null</a:t>
            </a:r>
            <a:r>
              <a:rPr lang="zh-TW" altLang="en-US" dirty="0"/>
              <a:t>索引</a:t>
            </a:r>
            <a:endParaRPr lang="en-US" altLang="zh-TW" dirty="0"/>
          </a:p>
          <a:p>
            <a:r>
              <a:rPr lang="en-US" altLang="zh-TW" dirty="0"/>
              <a:t>            SQL</a:t>
            </a:r>
            <a:r>
              <a:rPr lang="zh-TW" altLang="en-US" dirty="0"/>
              <a:t>語法常常漏掉</a:t>
            </a:r>
            <a:r>
              <a:rPr lang="en-US" altLang="zh-TW" dirty="0"/>
              <a:t>null</a:t>
            </a:r>
            <a:r>
              <a:rPr lang="zh-TW" altLang="en-US" dirty="0"/>
              <a:t>的判斷</a:t>
            </a:r>
            <a:r>
              <a:rPr lang="en-US" altLang="zh-TW" dirty="0"/>
              <a:t>=“”</a:t>
            </a:r>
            <a:r>
              <a:rPr lang="zh-TW" altLang="en-US" dirty="0"/>
              <a:t> </a:t>
            </a:r>
            <a:r>
              <a:rPr lang="en-US" altLang="zh-TW" dirty="0"/>
              <a:t>or is null</a:t>
            </a:r>
          </a:p>
          <a:p>
            <a:r>
              <a:rPr lang="en-US" altLang="zh-TW" dirty="0"/>
              <a:t>            </a:t>
            </a:r>
            <a:r>
              <a:rPr lang="zh-TW" altLang="en-US" dirty="0"/>
              <a:t>最常發生問題的是數字型態，當</a:t>
            </a:r>
            <a:r>
              <a:rPr lang="en-US" altLang="zh-TW" dirty="0"/>
              <a:t>0</a:t>
            </a:r>
            <a:r>
              <a:rPr lang="zh-TW" altLang="en-US" dirty="0"/>
              <a:t>有意義時就一定要用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今天付了</a:t>
            </a:r>
            <a:r>
              <a:rPr lang="en-US" altLang="zh-TW" dirty="0"/>
              <a:t>0</a:t>
            </a:r>
            <a:r>
              <a:rPr lang="zh-TW" altLang="en-US" dirty="0"/>
              <a:t>元</a:t>
            </a:r>
            <a:r>
              <a:rPr lang="en-US" altLang="zh-TW" dirty="0"/>
              <a:t>=&gt;</a:t>
            </a:r>
            <a:r>
              <a:rPr lang="zh-TW" altLang="en-US" dirty="0"/>
              <a:t>未輸入顯示空白，輸入</a:t>
            </a:r>
            <a:r>
              <a:rPr lang="en-US" altLang="zh-TW" dirty="0"/>
              <a:t>0</a:t>
            </a:r>
            <a:r>
              <a:rPr lang="zh-TW" altLang="en-US" dirty="0"/>
              <a:t>顯示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這時也可以把預設值改成</a:t>
            </a:r>
            <a:r>
              <a:rPr lang="en-US" altLang="zh-TW" dirty="0"/>
              <a:t>-1</a:t>
            </a:r>
            <a:r>
              <a:rPr lang="zh-TW" altLang="en-US" dirty="0"/>
              <a:t>，改成未輸入把</a:t>
            </a:r>
            <a:r>
              <a:rPr lang="en-US" altLang="zh-TW" dirty="0"/>
              <a:t>-1</a:t>
            </a:r>
            <a:r>
              <a:rPr lang="zh-TW" altLang="en-US" dirty="0"/>
              <a:t>顯示空白，但查詢時要</a:t>
            </a:r>
            <a:r>
              <a:rPr lang="en-US" altLang="zh-TW"/>
              <a:t>=-1</a:t>
            </a:r>
            <a:endParaRPr lang="en-US" altLang="zh-TW" dirty="0"/>
          </a:p>
          <a:p>
            <a:r>
              <a:rPr lang="zh-TW" altLang="en-US" dirty="0"/>
              <a:t>結論：依照情境慎用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13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PHP7 </a:t>
            </a:r>
            <a:r>
              <a:rPr lang="zh-TW" altLang="en-US" dirty="0"/>
              <a:t>例外處理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hlinkClick r:id="rId3"/>
              </a:rPr>
              <a:t>https://novnan.github.io/PHP/throwable-exceptions-and-errors-in-php7/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4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Ajax</a:t>
            </a:r>
            <a:r>
              <a:rPr lang="zh-TW" altLang="en-US" dirty="0"/>
              <a:t>同步例外處理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hlinkClick r:id="rId3"/>
              </a:rPr>
              <a:t>https://jsfiddle.net/grtdh9zb/1/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https://jsfiddle.net/va2Lyp8r/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97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Ajax</a:t>
            </a:r>
            <a:r>
              <a:rPr lang="zh-TW" altLang="en-US" dirty="0"/>
              <a:t>同步例外處理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const success = async () =&gt; {</a:t>
            </a:r>
            <a:br>
              <a:rPr lang="en-US" altLang="zh-TW" dirty="0"/>
            </a:br>
            <a:r>
              <a:rPr lang="en-US" altLang="zh-TW" dirty="0"/>
              <a:t>  loading()</a:t>
            </a:r>
            <a:br>
              <a:rPr lang="en-US" altLang="zh-TW" dirty="0"/>
            </a:br>
            <a:r>
              <a:rPr lang="en-US" altLang="zh-TW" dirty="0"/>
              <a:t>  const res = await request('https://jsonplaceholder.typicode.com/</a:t>
            </a:r>
            <a:r>
              <a:rPr lang="en-US" altLang="zh-TW" dirty="0" err="1"/>
              <a:t>todos</a:t>
            </a:r>
            <a:r>
              <a:rPr lang="en-US" altLang="zh-TW" dirty="0"/>
              <a:t>/1’)</a:t>
            </a:r>
            <a:br>
              <a:rPr lang="en-US" altLang="zh-TW" dirty="0"/>
            </a:br>
            <a:r>
              <a:rPr lang="en-US" altLang="zh-TW" dirty="0"/>
              <a:t>  resolve(res)</a:t>
            </a:r>
            <a:br>
              <a:rPr lang="en-US" altLang="zh-TW" dirty="0"/>
            </a:br>
            <a:r>
              <a:rPr lang="en-US" altLang="zh-TW" dirty="0"/>
              <a:t>  alert('run ok’);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fail = async () =&gt; {</a:t>
            </a:r>
            <a:br>
              <a:rPr lang="en-US" altLang="zh-TW" dirty="0"/>
            </a:br>
            <a:r>
              <a:rPr lang="en-US" altLang="zh-TW" dirty="0"/>
              <a:t>  loading()</a:t>
            </a:r>
            <a:br>
              <a:rPr lang="en-US" altLang="zh-TW" dirty="0"/>
            </a:br>
            <a:r>
              <a:rPr lang="en-US" altLang="zh-TW" dirty="0"/>
              <a:t>  const res = await request('http://jsonplaceholder.typicode.com/</a:t>
            </a:r>
            <a:r>
              <a:rPr lang="en-US" altLang="zh-TW" dirty="0" err="1"/>
              <a:t>todos</a:t>
            </a:r>
            <a:r>
              <a:rPr lang="en-US" altLang="zh-TW" dirty="0"/>
              <a:t>/1’)</a:t>
            </a:r>
            <a:br>
              <a:rPr lang="en-US" altLang="zh-TW" dirty="0"/>
            </a:br>
            <a:r>
              <a:rPr lang="en-US" altLang="zh-TW" dirty="0"/>
              <a:t>  resolve(res)</a:t>
            </a:r>
            <a:br>
              <a:rPr lang="en-US" altLang="zh-TW" dirty="0"/>
            </a:br>
            <a:r>
              <a:rPr lang="en-US" altLang="zh-TW" dirty="0"/>
              <a:t>  alert('bug’);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request = (</a:t>
            </a:r>
            <a:r>
              <a:rPr lang="en-US" altLang="zh-TW" dirty="0" err="1"/>
              <a:t>url</a:t>
            </a:r>
            <a:r>
              <a:rPr lang="en-US" altLang="zh-TW" dirty="0"/>
              <a:t>) =&gt; new Promise((resolve) =&gt; {</a:t>
            </a:r>
            <a:br>
              <a:rPr lang="en-US" altLang="zh-TW" dirty="0"/>
            </a:br>
            <a:r>
              <a:rPr lang="en-US" altLang="zh-TW" dirty="0"/>
              <a:t>  $.ajax(</a:t>
            </a:r>
            <a:r>
              <a:rPr lang="en-US" altLang="zh-TW" dirty="0" err="1"/>
              <a:t>url</a:t>
            </a:r>
            <a:r>
              <a:rPr lang="en-US" altLang="zh-TW" dirty="0"/>
              <a:t>).always((data,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) =&gt; resolve({data,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}));</a:t>
            </a:r>
            <a:br>
              <a:rPr lang="en-US" altLang="zh-TW" dirty="0"/>
            </a:br>
            <a:r>
              <a:rPr lang="en-US" altLang="zh-TW" dirty="0"/>
              <a:t>})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loading = () =&gt;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'loading’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resolve = ({data,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}) =&gt; {</a:t>
            </a:r>
            <a:br>
              <a:rPr lang="en-US" altLang="zh-TW" dirty="0"/>
            </a:br>
            <a:r>
              <a:rPr lang="en-US" altLang="zh-TW" dirty="0"/>
              <a:t>  if (</a:t>
            </a:r>
            <a:r>
              <a:rPr lang="en-US" altLang="zh-TW" dirty="0" err="1"/>
              <a:t>textStatus</a:t>
            </a:r>
            <a:r>
              <a:rPr lang="en-US" altLang="zh-TW" dirty="0"/>
              <a:t> === 'success’) 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'success’</a:t>
            </a:r>
            <a:br>
              <a:rPr lang="en-US" altLang="zh-TW" dirty="0"/>
            </a:br>
            <a:r>
              <a:rPr lang="en-US" altLang="zh-TW" dirty="0"/>
              <a:t>  } else 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'fail’</a:t>
            </a:r>
            <a:br>
              <a:rPr lang="en-US" altLang="zh-TW" dirty="0"/>
            </a:br>
            <a:r>
              <a:rPr lang="en-US" altLang="zh-TW" dirty="0"/>
              <a:t>    //return false;</a:t>
            </a:r>
            <a:br>
              <a:rPr lang="en-US" altLang="zh-TW" dirty="0"/>
            </a:br>
            <a:r>
              <a:rPr lang="en-US" altLang="zh-TW" dirty="0"/>
              <a:t>    throw new </a:t>
            </a:r>
            <a:r>
              <a:rPr lang="en-US" altLang="zh-TW" dirty="0" err="1"/>
              <a:t>TypeError</a:t>
            </a:r>
            <a:r>
              <a:rPr lang="en-US" altLang="zh-TW" dirty="0"/>
              <a:t>('Throwing Error’);</a:t>
            </a:r>
            <a:br>
              <a:rPr lang="en-US" altLang="zh-TW" dirty="0"/>
            </a:br>
            <a:r>
              <a:rPr lang="en-US" altLang="zh-TW" dirty="0"/>
              <a:t>  }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Ajax</a:t>
            </a:r>
            <a:r>
              <a:rPr lang="zh-TW" altLang="en-US" dirty="0"/>
              <a:t>同步例外處理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const success = async () =&gt; {</a:t>
            </a:r>
            <a:br>
              <a:rPr lang="en-US" altLang="zh-TW" dirty="0"/>
            </a:br>
            <a:r>
              <a:rPr lang="en-US" altLang="zh-TW" dirty="0"/>
              <a:t>  loading()</a:t>
            </a:r>
            <a:br>
              <a:rPr lang="en-US" altLang="zh-TW" dirty="0"/>
            </a:br>
            <a:r>
              <a:rPr lang="en-US" altLang="zh-TW" dirty="0"/>
              <a:t>  const res = await request('https://jsonplaceholder.typicode.com/</a:t>
            </a:r>
            <a:r>
              <a:rPr lang="en-US" altLang="zh-TW" dirty="0" err="1"/>
              <a:t>todos</a:t>
            </a:r>
            <a:r>
              <a:rPr lang="en-US" altLang="zh-TW" dirty="0"/>
              <a:t>/1’)</a:t>
            </a:r>
            <a:br>
              <a:rPr lang="en-US" altLang="zh-TW" dirty="0"/>
            </a:br>
            <a:r>
              <a:rPr lang="en-US" altLang="zh-TW" dirty="0"/>
              <a:t>  const result = resolve(res)</a:t>
            </a:r>
            <a:br>
              <a:rPr lang="en-US" altLang="zh-TW" dirty="0"/>
            </a:br>
            <a:r>
              <a:rPr lang="en-US" altLang="zh-TW" dirty="0"/>
              <a:t>  if (!result) 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'fail’</a:t>
            </a:r>
            <a:br>
              <a:rPr lang="en-US" altLang="zh-TW" dirty="0"/>
            </a:br>
            <a:r>
              <a:rPr lang="en-US" altLang="zh-TW" dirty="0"/>
              <a:t>    return</a:t>
            </a:r>
            <a:br>
              <a:rPr lang="en-US" altLang="zh-TW" dirty="0"/>
            </a:br>
            <a:r>
              <a:rPr lang="en-US" altLang="zh-TW" dirty="0"/>
              <a:t>  }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'success’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fail = async () =&gt; {</a:t>
            </a:r>
            <a:br>
              <a:rPr lang="en-US" altLang="zh-TW" dirty="0"/>
            </a:br>
            <a:r>
              <a:rPr lang="en-US" altLang="zh-TW" dirty="0"/>
              <a:t>  loading()</a:t>
            </a:r>
            <a:br>
              <a:rPr lang="en-US" altLang="zh-TW" dirty="0"/>
            </a:br>
            <a:r>
              <a:rPr lang="en-US" altLang="zh-TW" dirty="0"/>
              <a:t>  const res = await request('http://jsonplaceholder.typicode.com/</a:t>
            </a:r>
            <a:r>
              <a:rPr lang="en-US" altLang="zh-TW" dirty="0" err="1"/>
              <a:t>todos</a:t>
            </a:r>
            <a:r>
              <a:rPr lang="en-US" altLang="zh-TW" dirty="0"/>
              <a:t>/1’)</a:t>
            </a:r>
            <a:br>
              <a:rPr lang="en-US" altLang="zh-TW" dirty="0"/>
            </a:br>
            <a:r>
              <a:rPr lang="en-US" altLang="zh-TW" dirty="0"/>
              <a:t>  const result = resolve(res)</a:t>
            </a:r>
            <a:br>
              <a:rPr lang="en-US" altLang="zh-TW" dirty="0"/>
            </a:br>
            <a:r>
              <a:rPr lang="en-US" altLang="zh-TW" dirty="0"/>
              <a:t>  if (!result) 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'fail’</a:t>
            </a:r>
            <a:br>
              <a:rPr lang="en-US" altLang="zh-TW" dirty="0"/>
            </a:br>
            <a:r>
              <a:rPr lang="en-US" altLang="zh-TW" dirty="0"/>
              <a:t>    return</a:t>
            </a:r>
            <a:br>
              <a:rPr lang="en-US" altLang="zh-TW" dirty="0"/>
            </a:br>
            <a:r>
              <a:rPr lang="en-US" altLang="zh-TW" dirty="0"/>
              <a:t>  }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'success’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request = (</a:t>
            </a:r>
            <a:r>
              <a:rPr lang="en-US" altLang="zh-TW" dirty="0" err="1"/>
              <a:t>url</a:t>
            </a:r>
            <a:r>
              <a:rPr lang="en-US" altLang="zh-TW" dirty="0"/>
              <a:t>) =&gt; new Promise((resolve) =&gt; {</a:t>
            </a:r>
            <a:br>
              <a:rPr lang="en-US" altLang="zh-TW" dirty="0"/>
            </a:br>
            <a:r>
              <a:rPr lang="en-US" altLang="zh-TW" dirty="0"/>
              <a:t>  $.ajax(</a:t>
            </a:r>
            <a:r>
              <a:rPr lang="en-US" altLang="zh-TW" dirty="0" err="1"/>
              <a:t>url</a:t>
            </a:r>
            <a:r>
              <a:rPr lang="en-US" altLang="zh-TW" dirty="0"/>
              <a:t>).always((data,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) =&gt; resolve({data,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}));</a:t>
            </a:r>
            <a:br>
              <a:rPr lang="en-US" altLang="zh-TW" dirty="0"/>
            </a:br>
            <a:r>
              <a:rPr lang="en-US" altLang="zh-TW" dirty="0"/>
              <a:t>})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loading = () =&gt;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window.result.innerText</a:t>
            </a:r>
            <a:r>
              <a:rPr lang="en-US" altLang="zh-TW" dirty="0"/>
              <a:t> = 'loading’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const resolve = ({data, </a:t>
            </a:r>
            <a:r>
              <a:rPr lang="en-US" altLang="zh-TW" dirty="0" err="1"/>
              <a:t>textStatus</a:t>
            </a:r>
            <a:r>
              <a:rPr lang="en-US" altLang="zh-TW" dirty="0"/>
              <a:t>, </a:t>
            </a:r>
            <a:r>
              <a:rPr lang="en-US" altLang="zh-TW" dirty="0" err="1"/>
              <a:t>jqXHR</a:t>
            </a:r>
            <a:r>
              <a:rPr lang="en-US" altLang="zh-TW" dirty="0"/>
              <a:t>}) =&gt; {</a:t>
            </a:r>
            <a:br>
              <a:rPr lang="en-US" altLang="zh-TW" dirty="0"/>
            </a:br>
            <a:r>
              <a:rPr lang="en-US" altLang="zh-TW" dirty="0"/>
              <a:t>  return </a:t>
            </a:r>
            <a:r>
              <a:rPr lang="en-US" altLang="zh-TW" dirty="0" err="1"/>
              <a:t>textStatus</a:t>
            </a:r>
            <a:r>
              <a:rPr lang="en-US" altLang="zh-TW" dirty="0"/>
              <a:t> === 'success’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02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線框建築物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407_TF03031027" id="{D1686724-3051-4AF2-8953-F40B3653D6D8}" vid="{F81B4CAC-7B3D-488C-AA36-2D161138AE5F}"/>
    </a:ext>
  </a:extLst>
</a:theme>
</file>

<file path=ppt/theme/theme2.xml><?xml version="1.0" encoding="utf-8"?>
<a:theme xmlns:a="http://schemas.openxmlformats.org/drawingml/2006/main" name="Office 佈景主題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0C5B9-1E5F-4356-968E-2FC64955BFF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商務線框建築物簡報 (寬螢幕)</Template>
  <TotalTime>147</TotalTime>
  <Words>308</Words>
  <Application>Microsoft Office PowerPoint</Application>
  <PresentationFormat>寬螢幕</PresentationFormat>
  <Paragraphs>47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Calibri</vt:lpstr>
      <vt:lpstr>線框建築物 16x9</vt:lpstr>
      <vt:lpstr>程式分享</vt:lpstr>
      <vt:lpstr>預計要講的主題</vt:lpstr>
      <vt:lpstr>文鼎後台存檔流程</vt:lpstr>
      <vt:lpstr>DB ENUM</vt:lpstr>
      <vt:lpstr>DB NULL</vt:lpstr>
      <vt:lpstr>PHP7 例外處理</vt:lpstr>
      <vt:lpstr>Ajax同步例外處理</vt:lpstr>
      <vt:lpstr>Ajax同步例外處理</vt:lpstr>
      <vt:lpstr>Ajax同步例外處理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程式分享</dc:title>
  <dc:creator>ryus2</dc:creator>
  <cp:lastModifiedBy>ryus2</cp:lastModifiedBy>
  <cp:revision>16</cp:revision>
  <dcterms:created xsi:type="dcterms:W3CDTF">2020-06-19T01:52:59Z</dcterms:created>
  <dcterms:modified xsi:type="dcterms:W3CDTF">2020-06-22T01:17:11Z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