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9" r:id="rId2"/>
    <p:sldId id="265" r:id="rId3"/>
    <p:sldId id="296" r:id="rId4"/>
    <p:sldId id="297" r:id="rId5"/>
    <p:sldId id="299" r:id="rId6"/>
    <p:sldId id="272" r:id="rId7"/>
    <p:sldId id="290" r:id="rId8"/>
    <p:sldId id="300" r:id="rId9"/>
    <p:sldId id="295" r:id="rId10"/>
    <p:sldId id="298" r:id="rId11"/>
    <p:sldId id="292" r:id="rId12"/>
    <p:sldId id="291" r:id="rId13"/>
    <p:sldId id="293" r:id="rId14"/>
    <p:sldId id="280" r:id="rId15"/>
    <p:sldId id="294" r:id="rId16"/>
    <p:sldId id="270" r:id="rId17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상원" initials="류" lastIdx="1" clrIdx="0">
    <p:extLst>
      <p:ext uri="{19B8F6BF-5375-455C-9EA6-DF929625EA0E}">
        <p15:presenceInfo xmlns:p15="http://schemas.microsoft.com/office/powerpoint/2012/main" userId="S::ryuuuuuuuu@ajou.ac.kr::726d2775-fa55-491a-923f-ac743f7556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48" d="100"/>
          <a:sy n="48" d="100"/>
        </p:scale>
        <p:origin x="67" y="7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32073-E39A-4960-BB62-ED2367EE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0" y="2209608"/>
            <a:ext cx="4438327" cy="2311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E68129-38CD-4758-A561-681A6CAEEAEC}"/>
              </a:ext>
            </a:extLst>
          </p:cNvPr>
          <p:cNvSpPr txBox="1"/>
          <p:nvPr/>
        </p:nvSpPr>
        <p:spPr>
          <a:xfrm>
            <a:off x="5180109" y="2433064"/>
            <a:ext cx="6188618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SMC(Secure Monitor call)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 혹은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IRQ(Interrupt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request), FIQ(Fast Interrupt request)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발생 시 모니터 모드로 진입가능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커널 모드에서만 실행가능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7F5A1-EB1E-47E8-A469-719FA494E74D}"/>
              </a:ext>
            </a:extLst>
          </p:cNvPr>
          <p:cNvSpPr txBox="1"/>
          <p:nvPr/>
        </p:nvSpPr>
        <p:spPr>
          <a:xfrm>
            <a:off x="5180109" y="3671728"/>
            <a:ext cx="6188618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높은 신뢰성을 요구하는 프로그램은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world(TEE)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실행시키고 그 외의 프로그램이나 운영체제는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8" y="2088910"/>
            <a:ext cx="6440911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하나의 장치에서 둘 이상의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작동시키는 일반적인 가상화 기술들의 경우 두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동시에 작동하는 형태로 되어있다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Monitor 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통해 스위칭 형태를 제공한다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실행 중일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발생하지 않는다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어플리케이션을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어플리케이션이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BD2B56-D08B-4631-9932-77EF4676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6" y="2088910"/>
            <a:ext cx="4217044" cy="2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부팅이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일어난다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부팅이 되고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접근 권한을 설정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부팅 완료 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부팅되는 이유는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다른 소프트웨어에 작동하는 행위를 미리 파악하고 대비할 수 있기 때문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초기화가 완료되기 전까지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전환되는 경우는 없으므로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코드들은 안전하게 보호될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운영체제가 변조되어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악의적인 동작을 시도하려면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normal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통해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접근을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해야하는데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명령어는 모니터모드의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핸들러에서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처리된다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모니터모드에 존재하는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핸들러의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검증한다면 악성코드의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명령어를 통한 공격을 방지가능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ED6CF5-0BF9-4E56-AFB3-F8EA34E55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1" y="2088910"/>
            <a:ext cx="4038950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166889" y="2092036"/>
            <a:ext cx="637317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GlobalPlatform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특히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통신의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1743BD-3B10-4E52-8BAF-3DAA343A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988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F9AD2E-A1C8-432B-8985-1FE3B8E8E2E3}"/>
              </a:ext>
            </a:extLst>
          </p:cNvPr>
          <p:cNvSpPr txBox="1"/>
          <p:nvPr/>
        </p:nvSpPr>
        <p:spPr>
          <a:xfrm>
            <a:off x="8918977" y="5879623"/>
            <a:ext cx="3416956" cy="31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UUID(Universally Unique Identifier):  </a:t>
            </a:r>
            <a:r>
              <a:rPr lang="ko-KR" altLang="en-US" sz="105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범용 고유 식별자</a:t>
            </a:r>
            <a:endParaRPr lang="en-US" altLang="ko-KR" sz="105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82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기술 적용사례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Taintdroid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삼성에서 제공하는 서비스인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Knox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인터넷뱅킹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FLUID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메시지와 운영체제를 분리시키기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AF9EE8-B3D0-4314-9E74-84D95B66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30" y="2970662"/>
            <a:ext cx="52490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116338-4B7D-453C-910A-5E1B7227241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31228C-A62C-496F-B3D4-86102035CF9E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02271B-06FB-4627-BE5F-440A85812BBA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CAA85F-4128-4420-A075-710D7C463140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1BA602-4EC5-4470-A453-8FAA3D878DBC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AC463C-BEFD-4917-A92F-FF9127E6EF28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9D3C6A-A23C-42D5-9AFF-803A392C3A1D}"/>
              </a:ext>
            </a:extLst>
          </p:cNvPr>
          <p:cNvSpPr txBox="1"/>
          <p:nvPr/>
        </p:nvSpPr>
        <p:spPr>
          <a:xfrm>
            <a:off x="3420533" y="1471396"/>
            <a:ext cx="8552068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기존에는 신뢰할 수 없는 프로그램을 실행할 때 소프트웨어적 보안법인 샌드박싱 기법을 주로 이용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파일이나 프로그램을 실행할 때 곧바로 시스템에 들여보내는 것이 아니라 시스템과 유사하게 만들어진 가상의 공간에서 파일이나 프로그램을 실행시킨다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만약 악성코드가 있을 경우에는 시스템이 아닌 가상의 공간이 감염이 되어 시스템을 보호할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CEB63A0-A72A-471E-80A1-AA699B465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8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하지만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샌드박싱을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감지해 일정 시간동안 실행을 중지하는 지능형 악성코드들이 나오고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jail-breaking(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탈옥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통해서 운영체제 상의 관리자 권한을 획득할 수 있어서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샌드박싱같은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소프트웨어 기법들이 쉽게 뚫릴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6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7998E2-5AFD-414F-9814-C62E39541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38" y="3614983"/>
            <a:ext cx="4229100" cy="26955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C3C3E-2C4B-4D58-86DA-01BF2F270634}"/>
              </a:ext>
            </a:extLst>
          </p:cNvPr>
          <p:cNvSpPr txBox="1"/>
          <p:nvPr/>
        </p:nvSpPr>
        <p:spPr>
          <a:xfrm>
            <a:off x="3496234" y="1466140"/>
            <a:ext cx="8476367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또한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jail-breaking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처럼 컴퓨터 관리자 계정인 루트 계정의 권한을 획득할 때 사용하는 프로그램을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루트킷이라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하는데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루트킷은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운영체제나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부트로더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등을 수정 및 변조가 가능해서 네트워크 패킷을 유출하는 등의 해킹이 가능해진다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그러므로 운영체제도 접근할 수 없는 영역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즉 루트 권한을 획득하더라도 해당 프로그램에 접근할 수 없도록 프로그램을 고립시키는 방법이 필요하다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EC6D9-74C4-4A99-9CCF-31CD254BDC1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B81819-1270-4071-81BB-E4D97193E5A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9DE471C-4CD9-4339-A234-BE6D7F8A1D10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D7295B-637E-4B04-835C-C0FC811A814B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19AF6F-370F-40FC-B063-475F0F1F8067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1B2E7F-AB8F-4615-A617-CCF84B6D5D63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AADFC26-5AD0-4E16-BFE3-E906C1F4D2C7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0B3280-A05B-4FA6-A03D-1D73E49E73DD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7CE254A-D2E5-46A3-A401-9750B7A300B0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199FA11-4DC3-40C9-8932-DB011F19EB75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0DF9B3-9ED1-4F53-A3E3-6700A3E6F41E}"/>
              </a:ext>
            </a:extLst>
          </p:cNvPr>
          <p:cNvSpPr txBox="1"/>
          <p:nvPr/>
        </p:nvSpPr>
        <p:spPr>
          <a:xfrm>
            <a:off x="4063536" y="2888203"/>
            <a:ext cx="5306775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하드웨어적으로 보안을 하는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 </a:t>
            </a:r>
            <a:r>
              <a:rPr lang="ko-KR" altLang="en-US" sz="16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방법을 사용</a:t>
            </a:r>
            <a:endParaRPr lang="en-US" altLang="ko-KR" sz="16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F0BC264-7411-4FD5-AB96-DDA834B1DAB3}"/>
              </a:ext>
            </a:extLst>
          </p:cNvPr>
          <p:cNvSpPr/>
          <p:nvPr/>
        </p:nvSpPr>
        <p:spPr>
          <a:xfrm>
            <a:off x="3632865" y="3017080"/>
            <a:ext cx="439138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3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017682" y="2075103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분리된 두 개의 환경을 제공하며 보안이 필요한 정보를 격리된 환경에서 안전하게 보호하는 기술이다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7A282-6601-4FF4-B019-74DF41E016CD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B21A5-5474-4142-A9E5-5A83E96D8204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017682" y="2089356"/>
            <a:ext cx="621894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 모두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F0694-4E24-41A7-973F-B5233990771C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5BD73-9981-4818-B15D-23FB70CC51D9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31469-319F-4437-BA3A-992CD0970945}"/>
              </a:ext>
            </a:extLst>
          </p:cNvPr>
          <p:cNvSpPr txBox="1"/>
          <p:nvPr/>
        </p:nvSpPr>
        <p:spPr>
          <a:xfrm>
            <a:off x="5017682" y="3502111"/>
            <a:ext cx="621894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다만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애플리케이션을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동작한다면 성능적인 문제가 발생하거나 애플리케이션이 동작하지 않을 수도 있다고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017682" y="2089356"/>
            <a:ext cx="6218940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내부에서 실행되는 코드는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신뢰된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코드만을 실행한다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F0694-4E24-41A7-973F-B5233990771C}"/>
              </a:ext>
            </a:extLst>
          </p:cNvPr>
          <p:cNvSpPr txBox="1"/>
          <p:nvPr/>
        </p:nvSpPr>
        <p:spPr>
          <a:xfrm>
            <a:off x="3295755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&lt;TEE&gt;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5BD73-9981-4818-B15D-23FB70CC51D9}"/>
              </a:ext>
            </a:extLst>
          </p:cNvPr>
          <p:cNvSpPr txBox="1"/>
          <p:nvPr/>
        </p:nvSpPr>
        <p:spPr>
          <a:xfrm>
            <a:off x="1071052" y="4532842"/>
            <a:ext cx="929111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&lt;REE&gt;</a:t>
            </a:r>
          </a:p>
        </p:txBody>
      </p:sp>
    </p:spTree>
    <p:extLst>
      <p:ext uri="{BB962C8B-B14F-4D97-AF65-F5344CB8AC3E}">
        <p14:creationId xmlns:p14="http://schemas.microsoft.com/office/powerpoint/2010/main" val="366583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3496234" y="4550347"/>
            <a:ext cx="8000485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모드에는 사용자 모드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(User Mode)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User, Privileged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Supervisor, FIQ(Fast IRQ), IRQ(Interrupt Request), Undefined, Abort, System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있었다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이러한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CPU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모드에 추가적으로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ARM 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Monitor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모드가 추가되었다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 Monitor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에만 존재하며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간의 전환을 위한 모드이다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모니터 모드에서는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secure world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사용가능한 명령어나 메모리 영역을 접근할 수 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38AA5A-91FE-4C09-A7B7-28B1EDCCB3F8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2D8CCFC-9C73-4B2C-A6D6-90098EAF91D9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514F36ED-D517-4219-B9D1-7204EB843F09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배경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 TrustZone 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활용 예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4. FLUID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</a:t>
            </a: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16F2F6-C9BD-4741-89E6-088794541B77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455045-828D-4028-BE01-1673C56754F6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4777532-F1E3-41FA-9B5C-B95C90165DD5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993DF43-F92A-4915-B800-17CB90EF3580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F0FE2B3-13C7-4887-A92D-6208AD3C2B9A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647AF64-534D-46D0-A599-C23811B91D2F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414CD01-FEA0-4BBA-9DAA-FD12FF66CB61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9237C98A-5A4D-4A78-AFFA-E1EC543D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01" y="1380980"/>
            <a:ext cx="5496128" cy="3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830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맑은 고딕</vt:lpstr>
      <vt:lpstr>나눔스퀘어라운드 Regular</vt:lpstr>
      <vt:lpstr>Office 테마</vt:lpstr>
      <vt:lpstr>PowerPoint 프레젠테이션</vt:lpstr>
      <vt:lpstr>목차</vt:lpstr>
      <vt:lpstr>TrustZone 배경</vt:lpstr>
      <vt:lpstr>TrustZone 배경</vt:lpstr>
      <vt:lpstr>TrustZone 배경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TrustZone이란?</vt:lpstr>
      <vt:lpstr>TrustZone 기반 기술 적용사례</vt:lpstr>
      <vt:lpstr>TrustZone FLUID에 적용하기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Ryu Sangwon</cp:lastModifiedBy>
  <cp:revision>118</cp:revision>
  <dcterms:created xsi:type="dcterms:W3CDTF">2021-04-14T00:51:28Z</dcterms:created>
  <dcterms:modified xsi:type="dcterms:W3CDTF">2021-05-12T06:57:07Z</dcterms:modified>
</cp:coreProperties>
</file>