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89" r:id="rId2"/>
    <p:sldId id="265" r:id="rId3"/>
    <p:sldId id="296" r:id="rId4"/>
    <p:sldId id="297" r:id="rId5"/>
    <p:sldId id="272" r:id="rId6"/>
    <p:sldId id="290" r:id="rId7"/>
    <p:sldId id="295" r:id="rId8"/>
    <p:sldId id="298" r:id="rId9"/>
    <p:sldId id="291" r:id="rId10"/>
    <p:sldId id="301" r:id="rId11"/>
    <p:sldId id="302" r:id="rId12"/>
    <p:sldId id="270" r:id="rId13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상원" initials="류" lastIdx="1" clrIdx="0">
    <p:extLst>
      <p:ext uri="{19B8F6BF-5375-455C-9EA6-DF929625EA0E}">
        <p15:presenceInfo xmlns:p15="http://schemas.microsoft.com/office/powerpoint/2012/main" userId="S::ryuuuuuuuu@ajou.ac.kr::726d2775-fa55-491a-923f-ac743f7556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28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1C75-B1F7-4907-8CBF-49CEA7E9FE00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7D24-05E0-4B30-88C1-DD89CC7D0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77B2-A155-486F-8A6B-8744C2DD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01C29-E373-46CA-B64D-F17DAFE2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159A2-F273-47CD-AC02-2B9B59C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8DB81-3C39-4F39-8C07-340D8CD0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FBBD-716B-400D-AAA8-9FD48A4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B8C0-1B1F-43E9-9434-A84A7DB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1124-F9E0-49ED-AF74-4B245A51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F93F-E68F-4ECC-B85D-4D69CF1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0F846-1C5F-4426-BCE6-B8AA462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311FA-83CB-4807-B5BB-AEE9D2C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D1541-AEFF-4762-9D42-660D59466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5B4CD-286F-4711-A9F0-2EC10FF1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BABA-A4F7-40D5-B488-5C14E55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26453-AA8C-4653-B329-29B77FEF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82DE7-6ED7-40CA-BD89-A0CEB62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03CA-2242-4DB9-A5F5-E4103AD9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023D-AE70-441F-AF30-C23199A3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AC59-29DB-4D14-ADFA-0349501B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749A-F36D-4284-959A-5B27025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F55C-7A24-4D1B-B614-CBF45C1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9589-A10C-4E8C-A663-C9793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0429-53CD-42E8-BF1D-2557DD27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29612-B8DB-4934-B33A-98AFD6B3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E3E8-BC0D-4659-89DF-0285055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81E4-B1D7-49D2-8AF4-602AB09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F901-0AAA-445D-A182-573BC9F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C65A6-090C-4CD4-BA1C-7117427F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278DF-47B1-42F3-8A8A-1829F077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B0451-13C7-4295-938E-D9C448F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422DF-D7AE-47E2-ADCD-66ED607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6EFC7-54FB-4CCF-9A02-8F95B80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6A03-232E-4E68-A10F-BB7CF424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AD511-11FA-4A63-886C-DB865D5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39D08-B7F1-4D29-A74B-0A09523C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A8D04-F5B3-478D-9CFF-4893BD95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6EE4-E6E7-407D-9533-D82E9974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D8B64-5975-4FE8-801E-8F4ECA8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FF99D-1708-4963-833F-B762D06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87953-B701-48E0-9803-48EC35D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5F00-68E1-4633-BD84-2E93E9CC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59593-B488-4AB6-9F27-3E7C8FD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CC96C-E266-40E3-AE07-1DB88C5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94CEF-6F24-42A2-B8F6-D9C9A09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DEEED-AB55-49FD-883E-612F170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2F2B-60B0-402A-8B94-A2334B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D6718-4503-4F7E-945B-94B4C51E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D558-9276-430C-B61B-5F0E3F6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419E-89E2-40F7-BB1E-BB09BBE3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DFB3E-D948-4D17-8076-979B4B7F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9F21C-DFD5-469C-8C9B-8F5FA19A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D96AF-C258-4441-ADF4-E872880A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9C84C-C526-4573-9BAE-EE1CB4B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6037-C9EF-47D6-9AE4-807E5C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CF739-09D4-41FA-BCDD-82072B27E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FE0D6-5482-41A2-A014-F49EC37F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1163F-0A3B-4B0E-91F9-1CF92E42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04EE0-D5C2-4EC8-9712-B22E60B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DEB69-AB7A-47F1-A4A6-6F1BE6A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65236-19BF-4353-9349-3D715F2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29988-08AE-462D-A2BB-F9A959B3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C3CA-FB64-4CB0-BED8-2E6C87B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F41D-F04B-4FBB-8189-4D408D6EE38B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E7C6B-901E-4BA5-B218-EBF61434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8641-AC21-47CF-94AD-E00B9124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3111-B053-4C3B-9591-B046E7B7A114}"/>
              </a:ext>
            </a:extLst>
          </p:cNvPr>
          <p:cNvSpPr/>
          <p:nvPr/>
        </p:nvSpPr>
        <p:spPr>
          <a:xfrm>
            <a:off x="3312112" y="2590415"/>
            <a:ext cx="5567776" cy="161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8480-E2E1-4383-A94E-A9981E8D8B82}"/>
              </a:ext>
            </a:extLst>
          </p:cNvPr>
          <p:cNvSpPr txBox="1"/>
          <p:nvPr/>
        </p:nvSpPr>
        <p:spPr>
          <a:xfrm>
            <a:off x="3312112" y="3065012"/>
            <a:ext cx="556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TrustZone(5/14)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BD1C-5875-4456-95D3-B42E1318F182}"/>
              </a:ext>
            </a:extLst>
          </p:cNvPr>
          <p:cNvSpPr txBox="1"/>
          <p:nvPr/>
        </p:nvSpPr>
        <p:spPr>
          <a:xfrm>
            <a:off x="3803167" y="4013774"/>
            <a:ext cx="458566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C936-D637-4853-B329-AA02A8741C0C}"/>
              </a:ext>
            </a:extLst>
          </p:cNvPr>
          <p:cNvSpPr txBox="1"/>
          <p:nvPr/>
        </p:nvSpPr>
        <p:spPr>
          <a:xfrm>
            <a:off x="4061791" y="2469589"/>
            <a:ext cx="4068418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류상원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5D956-33B9-4A34-B523-050B92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49865-6A00-429E-B0E7-25F2DAFB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218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요소들이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요소들과 통신을 할 때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Client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CA(Client Application)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Client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TA(Trusted Application)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메시지를 보내면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특정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Shared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영역을 동기화해서 이용하는 방식이다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A853F-6182-4E24-8F42-BA9F90CD2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1" y="2088910"/>
            <a:ext cx="4191585" cy="3286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467844-6A05-4B45-960C-6930CB78DD58}"/>
              </a:ext>
            </a:extLst>
          </p:cNvPr>
          <p:cNvSpPr txBox="1"/>
          <p:nvPr/>
        </p:nvSpPr>
        <p:spPr>
          <a:xfrm>
            <a:off x="3625697" y="1384287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AA682-3731-4777-A677-C07C84044BDE}"/>
              </a:ext>
            </a:extLst>
          </p:cNvPr>
          <p:cNvSpPr txBox="1"/>
          <p:nvPr/>
        </p:nvSpPr>
        <p:spPr>
          <a:xfrm>
            <a:off x="3295756" y="1744764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A121C-E362-4645-A178-2DDE459B9C94}"/>
              </a:ext>
            </a:extLst>
          </p:cNvPr>
          <p:cNvSpPr txBox="1"/>
          <p:nvPr/>
        </p:nvSpPr>
        <p:spPr>
          <a:xfrm>
            <a:off x="1400994" y="1384287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A19EE9-6D50-4C65-8C9D-661122BC2119}"/>
              </a:ext>
            </a:extLst>
          </p:cNvPr>
          <p:cNvSpPr txBox="1"/>
          <p:nvPr/>
        </p:nvSpPr>
        <p:spPr>
          <a:xfrm>
            <a:off x="1071058" y="1744765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</p:spTree>
    <p:extLst>
      <p:ext uri="{BB962C8B-B14F-4D97-AF65-F5344CB8AC3E}">
        <p14:creationId xmlns:p14="http://schemas.microsoft.com/office/powerpoint/2010/main" val="80466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CA853F-6182-4E24-8F42-BA9F90CD2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1" y="2088910"/>
            <a:ext cx="4191585" cy="3286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10CF0A-4592-4795-AB55-58A2BB6B7317}"/>
              </a:ext>
            </a:extLst>
          </p:cNvPr>
          <p:cNvSpPr txBox="1"/>
          <p:nvPr/>
        </p:nvSpPr>
        <p:spPr>
          <a:xfrm>
            <a:off x="5287343" y="2088910"/>
            <a:ext cx="6373178" cy="218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 및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내부에서 이루어지는 모든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수신은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GlobalPlatform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사용하는 보안 통신을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사이의 통신은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 별 개발에 사용된 고유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알고 있어야만 통신이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7FE09-ECC7-46F1-A127-9520702690FE}"/>
              </a:ext>
            </a:extLst>
          </p:cNvPr>
          <p:cNvSpPr txBox="1"/>
          <p:nvPr/>
        </p:nvSpPr>
        <p:spPr>
          <a:xfrm>
            <a:off x="8918977" y="5879623"/>
            <a:ext cx="3416956" cy="31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Identifier):  </a:t>
            </a:r>
            <a:r>
              <a:rPr lang="ko-KR" altLang="en-US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범용 고유 식별자</a:t>
            </a:r>
            <a:endParaRPr lang="en-US" altLang="ko-KR" sz="105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CE09-6112-44FC-84FF-7F2BDA078A9E}"/>
              </a:ext>
            </a:extLst>
          </p:cNvPr>
          <p:cNvSpPr txBox="1"/>
          <p:nvPr/>
        </p:nvSpPr>
        <p:spPr>
          <a:xfrm>
            <a:off x="3625697" y="1384287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9ED74-A665-40E9-900A-ECAC7E8EE47D}"/>
              </a:ext>
            </a:extLst>
          </p:cNvPr>
          <p:cNvSpPr txBox="1"/>
          <p:nvPr/>
        </p:nvSpPr>
        <p:spPr>
          <a:xfrm>
            <a:off x="1400994" y="1384287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67F5-4843-43B5-8B04-2931439EE221}"/>
              </a:ext>
            </a:extLst>
          </p:cNvPr>
          <p:cNvSpPr txBox="1"/>
          <p:nvPr/>
        </p:nvSpPr>
        <p:spPr>
          <a:xfrm>
            <a:off x="1071058" y="1744765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085A1A-84C9-41D9-8FDE-DC25CA5195BC}"/>
              </a:ext>
            </a:extLst>
          </p:cNvPr>
          <p:cNvSpPr txBox="1"/>
          <p:nvPr/>
        </p:nvSpPr>
        <p:spPr>
          <a:xfrm>
            <a:off x="3295756" y="1744764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</p:spTree>
    <p:extLst>
      <p:ext uri="{BB962C8B-B14F-4D97-AF65-F5344CB8AC3E}">
        <p14:creationId xmlns:p14="http://schemas.microsoft.com/office/powerpoint/2010/main" val="215003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45539D-42AC-4C24-B979-8AFF332157E7}"/>
              </a:ext>
            </a:extLst>
          </p:cNvPr>
          <p:cNvSpPr txBox="1">
            <a:spLocks/>
          </p:cNvSpPr>
          <p:nvPr/>
        </p:nvSpPr>
        <p:spPr>
          <a:xfrm>
            <a:off x="4143429" y="2073484"/>
            <a:ext cx="3905143" cy="168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5400" spc="-2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579E2-C994-4EAE-B923-35B9AE11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D44B3A-A2B6-496B-8284-2E0F493DB365}"/>
              </a:ext>
            </a:extLst>
          </p:cNvPr>
          <p:cNvCxnSpPr>
            <a:cxnSpLocks/>
          </p:cNvCxnSpPr>
          <p:nvPr/>
        </p:nvCxnSpPr>
        <p:spPr>
          <a:xfrm>
            <a:off x="1874727" y="3433142"/>
            <a:ext cx="84425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0ED251-1C81-48F4-8E35-D239046E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37CB63-350C-43A0-93C4-5DFE43EDB7B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6D5BE9-0805-4A56-A9DC-C646E4352E56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31228C-A62C-496F-B3D4-86102035CF9E}"/>
              </a:ext>
            </a:extLst>
          </p:cNvPr>
          <p:cNvCxnSpPr/>
          <p:nvPr/>
        </p:nvCxnSpPr>
        <p:spPr>
          <a:xfrm flipV="1">
            <a:off x="395131" y="2326342"/>
            <a:ext cx="1586068" cy="3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3AC463C-BEFD-4917-A92F-FF9127E6EF28}"/>
              </a:ext>
            </a:extLst>
          </p:cNvPr>
          <p:cNvCxnSpPr/>
          <p:nvPr/>
        </p:nvCxnSpPr>
        <p:spPr>
          <a:xfrm flipV="1">
            <a:off x="393700" y="2970662"/>
            <a:ext cx="1586068" cy="3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A791880-CCC4-4C9E-BC59-AFE301A1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D3C6A-A23C-42D5-9AFF-803A392C3A1D}"/>
              </a:ext>
            </a:extLst>
          </p:cNvPr>
          <p:cNvSpPr txBox="1"/>
          <p:nvPr/>
        </p:nvSpPr>
        <p:spPr>
          <a:xfrm>
            <a:off x="733473" y="1362005"/>
            <a:ext cx="10503149" cy="175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기존에는 신뢰할 수 없는 프로그램을 실행할 때 소프트웨어적 보안법인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 기법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주로 이용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기법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파일이나 프로그램을 실행할 때 곧바로 시스템에 들여보내는 것이 아니라 시스템과 유사하게 만들어진 가상의 공간에서 파일이나 프로그램을 실행시키는 방법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CEB63A0-A72A-471E-80A1-AA699B465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902" y="3429000"/>
            <a:ext cx="4229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C3C3E-2C4B-4D58-86DA-01BF2F270634}"/>
              </a:ext>
            </a:extLst>
          </p:cNvPr>
          <p:cNvSpPr txBox="1"/>
          <p:nvPr/>
        </p:nvSpPr>
        <p:spPr>
          <a:xfrm>
            <a:off x="612743" y="1660325"/>
            <a:ext cx="10765970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기법의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단점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샌드박싱을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감지해 일정 시간동안 실행을 중지하는 지능형 악성코드들이 나오고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jail-breaking(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탈옥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통해서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운영체제 상의 관리자 권한을 획득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b="1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루트킷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수 있어서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샌드박싱같은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소프트웨어 기법들이 쉽게 뚫릴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76AD2E-96E7-49AD-B991-52C3173ACAD2}"/>
              </a:ext>
            </a:extLst>
          </p:cNvPr>
          <p:cNvSpPr txBox="1"/>
          <p:nvPr/>
        </p:nvSpPr>
        <p:spPr>
          <a:xfrm>
            <a:off x="5929847" y="3596470"/>
            <a:ext cx="530677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하드웨어적으로 보안을 하는 </a:t>
            </a:r>
            <a:r>
              <a:rPr lang="en-US" altLang="ko-KR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6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방법을 사용</a:t>
            </a:r>
            <a:endParaRPr lang="en-US" altLang="ko-KR" sz="1600" b="1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A326EA9-D898-4923-836E-756D6BCCB1C7}"/>
              </a:ext>
            </a:extLst>
          </p:cNvPr>
          <p:cNvSpPr/>
          <p:nvPr/>
        </p:nvSpPr>
        <p:spPr>
          <a:xfrm>
            <a:off x="5499176" y="3725347"/>
            <a:ext cx="439138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4ACD5B-7EE0-4EF7-932B-CAA95DFAF5E0}"/>
              </a:ext>
            </a:extLst>
          </p:cNvPr>
          <p:cNvGrpSpPr/>
          <p:nvPr/>
        </p:nvGrpSpPr>
        <p:grpSpPr>
          <a:xfrm>
            <a:off x="518224" y="3076716"/>
            <a:ext cx="4587675" cy="2575783"/>
            <a:chOff x="955286" y="3697746"/>
            <a:chExt cx="4587675" cy="257578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3973DB4-B8B0-4FDB-8F68-A7F5F24EA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286" y="3697746"/>
              <a:ext cx="4587638" cy="257578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96F6C9-2897-45EE-AE68-668E580F83B2}"/>
                </a:ext>
              </a:extLst>
            </p:cNvPr>
            <p:cNvSpPr/>
            <p:nvPr/>
          </p:nvSpPr>
          <p:spPr>
            <a:xfrm>
              <a:off x="5118755" y="4760536"/>
              <a:ext cx="424206" cy="437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62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8" y="1797794"/>
            <a:ext cx="6218940" cy="2188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하나의 장치에서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분리된 두 개의 환경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제공하며 보안이 필요한 정보를 격리된 환경에서 안전하게 보호하는 기술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수행 영역이 일반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REE(Rich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보안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TEE(Trusted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7A282-6601-4FF4-B019-74DF41E016CD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B21A5-5474-4142-A9E5-5A83E96D8204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BEDE6-893C-4847-91C8-22337FFA8C78}"/>
              </a:ext>
            </a:extLst>
          </p:cNvPr>
          <p:cNvSpPr txBox="1"/>
          <p:nvPr/>
        </p:nvSpPr>
        <p:spPr>
          <a:xfrm>
            <a:off x="741116" y="4893320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52E2A-7818-432D-A5F3-7C66A3C7E771}"/>
              </a:ext>
            </a:extLst>
          </p:cNvPr>
          <p:cNvSpPr txBox="1"/>
          <p:nvPr/>
        </p:nvSpPr>
        <p:spPr>
          <a:xfrm>
            <a:off x="2965814" y="4893319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A8EC3-A164-412A-81D8-0D4D7904C3D3}"/>
              </a:ext>
            </a:extLst>
          </p:cNvPr>
          <p:cNvSpPr txBox="1"/>
          <p:nvPr/>
        </p:nvSpPr>
        <p:spPr>
          <a:xfrm>
            <a:off x="5268488" y="4532842"/>
            <a:ext cx="621894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높은 신뢰성을 요구하는 프로그램은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World(TEE)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실행시키고 그 외의 프로그램이나 운영체제는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 World(REE)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실행시킨다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95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190512" y="1866728"/>
            <a:ext cx="6218940" cy="30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CPU,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하드웨어 기반 자원을 분리한다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 모두 접근이 가능하고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오직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자원에만 접근이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접근할 때는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page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fault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 중인 애플리케이션을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방해할 수 없다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내부에서 실행되는 코드는 신뢰할 수 있는 코드만을 실행한다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189FE5B-579A-4301-9A6A-15394DDF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DB9F3C-B1B3-410D-9C61-B9B265342D61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DC441-74CA-465F-A97D-EA1EE1269BF7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7972C-03A2-4395-A885-43D19DE9339D}"/>
              </a:ext>
            </a:extLst>
          </p:cNvPr>
          <p:cNvSpPr txBox="1"/>
          <p:nvPr/>
        </p:nvSpPr>
        <p:spPr>
          <a:xfrm>
            <a:off x="741116" y="4893320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(Normal World)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7DC02-585B-4ABB-8A37-388CD6628F6C}"/>
              </a:ext>
            </a:extLst>
          </p:cNvPr>
          <p:cNvSpPr txBox="1"/>
          <p:nvPr/>
        </p:nvSpPr>
        <p:spPr>
          <a:xfrm>
            <a:off x="2965814" y="4893319"/>
            <a:ext cx="1511893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(Secure World)</a:t>
            </a:r>
          </a:p>
        </p:txBody>
      </p:sp>
    </p:spTree>
    <p:extLst>
      <p:ext uri="{BB962C8B-B14F-4D97-AF65-F5344CB8AC3E}">
        <p14:creationId xmlns:p14="http://schemas.microsoft.com/office/powerpoint/2010/main" val="274861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6165130" y="2891759"/>
            <a:ext cx="5496128" cy="261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Monitor 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추가되었다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Monitor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에만 존재하며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간의 전환을 위한 모드이다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모니터 모드에서는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사용가능한 명령어나 메모리 영역을 접근할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37C98A-5A4D-4A78-AFFA-E1EC543D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82" y="1919162"/>
            <a:ext cx="5496128" cy="3019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69567-3934-454F-A980-A6E2B4C43457}"/>
              </a:ext>
            </a:extLst>
          </p:cNvPr>
          <p:cNvSpPr txBox="1"/>
          <p:nvPr/>
        </p:nvSpPr>
        <p:spPr>
          <a:xfrm>
            <a:off x="6165130" y="1659121"/>
            <a:ext cx="5692202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기존의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모드에는 사용자 모드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(User Mode)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User, Privileged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Supervisor, FIQ(Fast IRQ), IRQ(Interrupt Request), Undefined, Abort, System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8ACDF99A-FEDD-4546-B01F-3946523F6EA8}"/>
              </a:ext>
            </a:extLst>
          </p:cNvPr>
          <p:cNvSpPr/>
          <p:nvPr/>
        </p:nvSpPr>
        <p:spPr>
          <a:xfrm rot="10800000">
            <a:off x="3987543" y="2689852"/>
            <a:ext cx="405350" cy="1165712"/>
          </a:xfrm>
          <a:prstGeom prst="arc">
            <a:avLst>
              <a:gd name="adj1" fmla="val 16200000"/>
              <a:gd name="adj2" fmla="val 508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0D8F1-BA46-4849-BBBE-A974AD3D878C}"/>
              </a:ext>
            </a:extLst>
          </p:cNvPr>
          <p:cNvSpPr txBox="1"/>
          <p:nvPr/>
        </p:nvSpPr>
        <p:spPr>
          <a:xfrm>
            <a:off x="3324983" y="2927152"/>
            <a:ext cx="648878" cy="32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Kernel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654209-BD64-4454-90E2-6B9EFAC21183}"/>
              </a:ext>
            </a:extLst>
          </p:cNvPr>
          <p:cNvCxnSpPr/>
          <p:nvPr/>
        </p:nvCxnSpPr>
        <p:spPr>
          <a:xfrm>
            <a:off x="502495" y="2479249"/>
            <a:ext cx="23095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D9C431-1250-43DA-BB4A-F40B8ACE4323}"/>
              </a:ext>
            </a:extLst>
          </p:cNvPr>
          <p:cNvCxnSpPr>
            <a:cxnSpLocks/>
          </p:cNvCxnSpPr>
          <p:nvPr/>
        </p:nvCxnSpPr>
        <p:spPr>
          <a:xfrm>
            <a:off x="3096933" y="2467048"/>
            <a:ext cx="2559149" cy="27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5A427A-527B-4BBB-A0B9-DF2879CEE1CA}"/>
              </a:ext>
            </a:extLst>
          </p:cNvPr>
          <p:cNvSpPr txBox="1"/>
          <p:nvPr/>
        </p:nvSpPr>
        <p:spPr>
          <a:xfrm>
            <a:off x="2985931" y="3153845"/>
            <a:ext cx="1326982" cy="32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(Privileged</a:t>
            </a:r>
            <a:r>
              <a:rPr lang="ko-KR" altLang="en-US" sz="11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1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Mode)</a:t>
            </a:r>
          </a:p>
        </p:txBody>
      </p:sp>
    </p:spTree>
    <p:extLst>
      <p:ext uri="{BB962C8B-B14F-4D97-AF65-F5344CB8AC3E}">
        <p14:creationId xmlns:p14="http://schemas.microsoft.com/office/powerpoint/2010/main" val="98142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32073-E39A-4960-BB62-ED2367EE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0" y="2209608"/>
            <a:ext cx="4438327" cy="2311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68129-38CD-4758-A561-681A6CAEEAEC}"/>
              </a:ext>
            </a:extLst>
          </p:cNvPr>
          <p:cNvSpPr txBox="1"/>
          <p:nvPr/>
        </p:nvSpPr>
        <p:spPr>
          <a:xfrm>
            <a:off x="5180109" y="2039927"/>
            <a:ext cx="6188618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접근하는 방법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Kernel 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SMC(Secure Monitor Call)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통한 진입과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IRQ(Interrupt), FIQ(Fast Interrupt Request)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 시 진입하는 방법이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28B48-82C0-48B3-8C0B-829A3720D78E}"/>
              </a:ext>
            </a:extLst>
          </p:cNvPr>
          <p:cNvSpPr txBox="1"/>
          <p:nvPr/>
        </p:nvSpPr>
        <p:spPr>
          <a:xfrm>
            <a:off x="5180109" y="3928747"/>
            <a:ext cx="6218940" cy="89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운영체제가 변조되어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악의적인 동작을 시도할 경우 해당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모니터모드의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handler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처리한다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72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1881520"/>
            <a:ext cx="6218940" cy="305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지원하는 장치는 부팅을 </a:t>
            </a:r>
            <a:r>
              <a:rPr lang="en-US" altLang="ko-KR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b="1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먼저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부팅이 되면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접근 권한을 설정하고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부팅이 끝나면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악의적인 소프트웨어가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소프트웨어에 작동하는 것을 미리 파악하고 대비할 수 있기 때문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D6CF5-0BF9-4E56-AFB3-F8EA34E5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1" y="2088910"/>
            <a:ext cx="4038950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605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나눔스퀘어라운드 Regular</vt:lpstr>
      <vt:lpstr>맑은 고딕</vt:lpstr>
      <vt:lpstr>Office 테마</vt:lpstr>
      <vt:lpstr>PowerPoint 프레젠테이션</vt:lpstr>
      <vt:lpstr>목차</vt:lpstr>
      <vt:lpstr>TrustZone 배경</vt:lpstr>
      <vt:lpstr>TrustZone 배경</vt:lpstr>
      <vt:lpstr>TrustZone</vt:lpstr>
      <vt:lpstr>TrustZone</vt:lpstr>
      <vt:lpstr>TrustZone</vt:lpstr>
      <vt:lpstr>TrustZone</vt:lpstr>
      <vt:lpstr>TrustZone</vt:lpstr>
      <vt:lpstr>TrustZone</vt:lpstr>
      <vt:lpstr>TrustZone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마루 부리</dc:title>
  <dc:creator>Ryu Sangwon</dc:creator>
  <cp:lastModifiedBy>Ryu Sangwon</cp:lastModifiedBy>
  <cp:revision>151</cp:revision>
  <dcterms:created xsi:type="dcterms:W3CDTF">2021-04-14T00:51:28Z</dcterms:created>
  <dcterms:modified xsi:type="dcterms:W3CDTF">2021-05-14T05:50:31Z</dcterms:modified>
</cp:coreProperties>
</file>