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89" r:id="rId2"/>
    <p:sldId id="265" r:id="rId3"/>
    <p:sldId id="296" r:id="rId4"/>
    <p:sldId id="297" r:id="rId5"/>
    <p:sldId id="295" r:id="rId6"/>
    <p:sldId id="272" r:id="rId7"/>
    <p:sldId id="290" r:id="rId8"/>
    <p:sldId id="292" r:id="rId9"/>
    <p:sldId id="298" r:id="rId10"/>
    <p:sldId id="291" r:id="rId11"/>
    <p:sldId id="293" r:id="rId12"/>
    <p:sldId id="280" r:id="rId13"/>
    <p:sldId id="294" r:id="rId14"/>
    <p:sldId id="270" r:id="rId15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상원" initials="류" lastIdx="1" clrIdx="0">
    <p:extLst>
      <p:ext uri="{19B8F6BF-5375-455C-9EA6-DF929625EA0E}">
        <p15:presenceInfo xmlns:p15="http://schemas.microsoft.com/office/powerpoint/2012/main" userId="S::ryuuuuuuuu@ajou.ac.kr::726d2775-fa55-491a-923f-ac743f7556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1C75-B1F7-4907-8CBF-49CEA7E9FE00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7D24-05E0-4B30-88C1-DD89CC7D0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77B2-A155-486F-8A6B-8744C2DD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01C29-E373-46CA-B64D-F17DAFE2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159A2-F273-47CD-AC02-2B9B59C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8DB81-3C39-4F39-8C07-340D8CD0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FBBD-716B-400D-AAA8-9FD48A4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B8C0-1B1F-43E9-9434-A84A7DB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1124-F9E0-49ED-AF74-4B245A51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F93F-E68F-4ECC-B85D-4D69CF1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0F846-1C5F-4426-BCE6-B8AA462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311FA-83CB-4807-B5BB-AEE9D2C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D1541-AEFF-4762-9D42-660D59466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5B4CD-286F-4711-A9F0-2EC10FF1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BABA-A4F7-40D5-B488-5C14E55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26453-AA8C-4653-B329-29B77FEF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82DE7-6ED7-40CA-BD89-A0CEB62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03CA-2242-4DB9-A5F5-E4103AD9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023D-AE70-441F-AF30-C23199A3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AC59-29DB-4D14-ADFA-0349501B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749A-F36D-4284-959A-5B27025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F55C-7A24-4D1B-B614-CBF45C1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9589-A10C-4E8C-A663-C9793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0429-53CD-42E8-BF1D-2557DD27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29612-B8DB-4934-B33A-98AFD6B3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E3E8-BC0D-4659-89DF-0285055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81E4-B1D7-49D2-8AF4-602AB09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F901-0AAA-445D-A182-573BC9F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C65A6-090C-4CD4-BA1C-7117427F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278DF-47B1-42F3-8A8A-1829F077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B0451-13C7-4295-938E-D9C448F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422DF-D7AE-47E2-ADCD-66ED607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6EFC7-54FB-4CCF-9A02-8F95B80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6A03-232E-4E68-A10F-BB7CF424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AD511-11FA-4A63-886C-DB865D5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39D08-B7F1-4D29-A74B-0A09523C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A8D04-F5B3-478D-9CFF-4893BD95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6EE4-E6E7-407D-9533-D82E9974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D8B64-5975-4FE8-801E-8F4ECA8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FF99D-1708-4963-833F-B762D06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87953-B701-48E0-9803-48EC35D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5F00-68E1-4633-BD84-2E93E9CC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59593-B488-4AB6-9F27-3E7C8FD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CC96C-E266-40E3-AE07-1DB88C5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94CEF-6F24-42A2-B8F6-D9C9A09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DEEED-AB55-49FD-883E-612F170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2F2B-60B0-402A-8B94-A2334B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D6718-4503-4F7E-945B-94B4C51E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D558-9276-430C-B61B-5F0E3F6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419E-89E2-40F7-BB1E-BB09BBE3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DFB3E-D948-4D17-8076-979B4B7F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9F21C-DFD5-469C-8C9B-8F5FA19A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D96AF-C258-4441-ADF4-E872880A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9C84C-C526-4573-9BAE-EE1CB4B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6037-C9EF-47D6-9AE4-807E5C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CF739-09D4-41FA-BCDD-82072B27E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FE0D6-5482-41A2-A014-F49EC37F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1163F-0A3B-4B0E-91F9-1CF92E42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04EE0-D5C2-4EC8-9712-B22E60B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DEB69-AB7A-47F1-A4A6-6F1BE6A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65236-19BF-4353-9349-3D715F2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29988-08AE-462D-A2BB-F9A959B3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C3CA-FB64-4CB0-BED8-2E6C87B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F41D-F04B-4FBB-8189-4D408D6EE38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E7C6B-901E-4BA5-B218-EBF61434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8641-AC21-47CF-94AD-E00B9124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3111-B053-4C3B-9591-B046E7B7A114}"/>
              </a:ext>
            </a:extLst>
          </p:cNvPr>
          <p:cNvSpPr/>
          <p:nvPr/>
        </p:nvSpPr>
        <p:spPr>
          <a:xfrm>
            <a:off x="3312112" y="2590415"/>
            <a:ext cx="5567776" cy="161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8480-E2E1-4383-A94E-A9981E8D8B82}"/>
              </a:ext>
            </a:extLst>
          </p:cNvPr>
          <p:cNvSpPr txBox="1"/>
          <p:nvPr/>
        </p:nvSpPr>
        <p:spPr>
          <a:xfrm>
            <a:off x="3312112" y="3065012"/>
            <a:ext cx="556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BD1C-5875-4456-95D3-B42E1318F182}"/>
              </a:ext>
            </a:extLst>
          </p:cNvPr>
          <p:cNvSpPr txBox="1"/>
          <p:nvPr/>
        </p:nvSpPr>
        <p:spPr>
          <a:xfrm>
            <a:off x="3803167" y="4013774"/>
            <a:ext cx="458566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C936-D637-4853-B329-AA02A8741C0C}"/>
              </a:ext>
            </a:extLst>
          </p:cNvPr>
          <p:cNvSpPr txBox="1"/>
          <p:nvPr/>
        </p:nvSpPr>
        <p:spPr>
          <a:xfrm>
            <a:off x="4061791" y="2469589"/>
            <a:ext cx="4068418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류상원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5D956-33B9-4A34-B523-050B92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49865-6A00-429E-B0E7-25F2DAFB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지원하는 장치는 부팅이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일어난다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부팅이 되고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접근 권한을 설정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부팅 완료 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부팅되는 이유는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악의적인 소프트웨어가 다른 소프트웨어에 작동하는 행위를 미리 파악하고 대비할 수 있기 때문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초기화가 완료되기 전까지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전환되는 경우는 없으므로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코드들은 안전하게 보호될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운영체제가 변조되어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악의적인 동작을 시도하려면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접근을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해야하는데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명령어는 모니터모드의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핸들러에서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처리된다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모니터모드에 존재하는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핸들러의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코드를 검증한다면 악성코드의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통한 공격을 방지가능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F02FFE-4384-4BCF-819C-3DEA0140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2" y="2088910"/>
            <a:ext cx="42767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2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166889" y="2092036"/>
            <a:ext cx="637317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 및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내부에서 이루어지는 모든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수신은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GlobalPlatform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사용하는 보안 통신을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특히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통신의 경우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 별 개발에 사용된 고유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알고 있어야만 통신이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1743BD-3B10-4E52-8BAF-3DAA343A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988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9AD2E-A1C8-432B-8985-1FE3B8E8E2E3}"/>
              </a:ext>
            </a:extLst>
          </p:cNvPr>
          <p:cNvSpPr txBox="1"/>
          <p:nvPr/>
        </p:nvSpPr>
        <p:spPr>
          <a:xfrm>
            <a:off x="8918977" y="5879623"/>
            <a:ext cx="3416956" cy="31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Identifier):  </a:t>
            </a:r>
            <a:r>
              <a:rPr lang="ko-KR" altLang="en-US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범용 고유 식별자</a:t>
            </a:r>
            <a:endParaRPr lang="en-US" altLang="ko-KR" sz="105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82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기술 적용사례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Taintdroid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삼성에서 제공하는 서비스인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Knox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	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부제목 2">
            <a:extLst>
              <a:ext uri="{FF2B5EF4-FFF2-40B4-BE49-F238E27FC236}">
                <a16:creationId xmlns:a16="http://schemas.microsoft.com/office/drawing/2014/main" id="{B8CE2795-2EC9-4363-A21B-AA864C441F34}"/>
              </a:ext>
            </a:extLst>
          </p:cNvPr>
          <p:cNvSpPr txBox="1">
            <a:spLocks/>
          </p:cNvSpPr>
          <p:nvPr/>
        </p:nvSpPr>
        <p:spPr>
          <a:xfrm>
            <a:off x="1956097" y="2587528"/>
            <a:ext cx="1586068" cy="1310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6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FLUID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적용하기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IPC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메시지와 운영체제를 분리시키기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	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부제목 2">
            <a:extLst>
              <a:ext uri="{FF2B5EF4-FFF2-40B4-BE49-F238E27FC236}">
                <a16:creationId xmlns:a16="http://schemas.microsoft.com/office/drawing/2014/main" id="{B8CE2795-2EC9-4363-A21B-AA864C441F34}"/>
              </a:ext>
            </a:extLst>
          </p:cNvPr>
          <p:cNvSpPr txBox="1">
            <a:spLocks/>
          </p:cNvSpPr>
          <p:nvPr/>
        </p:nvSpPr>
        <p:spPr>
          <a:xfrm>
            <a:off x="1956097" y="2587528"/>
            <a:ext cx="1586068" cy="1310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AF9EE8-B3D0-4314-9E74-84D95B66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30" y="2970662"/>
            <a:ext cx="52490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45539D-42AC-4C24-B979-8AFF332157E7}"/>
              </a:ext>
            </a:extLst>
          </p:cNvPr>
          <p:cNvSpPr txBox="1">
            <a:spLocks/>
          </p:cNvSpPr>
          <p:nvPr/>
        </p:nvSpPr>
        <p:spPr>
          <a:xfrm>
            <a:off x="4143429" y="2073484"/>
            <a:ext cx="3905143" cy="168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5400" spc="-2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579E2-C994-4EAE-B923-35B9AE11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D44B3A-A2B6-496B-8284-2E0F493DB365}"/>
              </a:ext>
            </a:extLst>
          </p:cNvPr>
          <p:cNvCxnSpPr>
            <a:cxnSpLocks/>
          </p:cNvCxnSpPr>
          <p:nvPr/>
        </p:nvCxnSpPr>
        <p:spPr>
          <a:xfrm>
            <a:off x="1874727" y="3433142"/>
            <a:ext cx="84425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0ED251-1C81-48F4-8E35-D239046E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37CB63-350C-43A0-93C4-5DFE43EDB7B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6D5BE9-0805-4A56-A9DC-C646E4352E56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116338-4B7D-453C-910A-5E1B7227241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731228C-A62C-496F-B3D4-86102035CF9E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02271B-06FB-4627-BE5F-440A85812BBA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CAA85F-4128-4420-A075-710D7C463140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1BA602-4EC5-4470-A453-8FAA3D878DBC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3AC463C-BEFD-4917-A92F-FF9127E6EF28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A791880-CCC4-4C9E-BC59-AFE301A1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D3C6A-A23C-42D5-9AFF-803A392C3A1D}"/>
              </a:ext>
            </a:extLst>
          </p:cNvPr>
          <p:cNvSpPr txBox="1"/>
          <p:nvPr/>
        </p:nvSpPr>
        <p:spPr>
          <a:xfrm>
            <a:off x="3420533" y="1471396"/>
            <a:ext cx="855206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기존에는 신뢰할 수 없는 프로그램을 실행할 때 소프트웨어적 보안법인 샌드박싱 기법을 주로 이용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파일이나 프로그램을 실행할 때 곧바로 시스템에 들여보내는 것이 아니라 시스템과 유사하게 만들어진 가상의 공간에서 파일이나 프로그램을 실행시킨다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만약 악성코드가 있을 경우에는 시스템이 아닌 가상의 공간이 감염이 되어 시스템을 보호할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CEB63A0-A72A-471E-80A1-AA699B465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7998E2-5AFD-414F-9814-C62E39541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C3C3E-2C4B-4D58-86DA-01BF2F270634}"/>
              </a:ext>
            </a:extLst>
          </p:cNvPr>
          <p:cNvSpPr txBox="1"/>
          <p:nvPr/>
        </p:nvSpPr>
        <p:spPr>
          <a:xfrm>
            <a:off x="3496234" y="1466140"/>
            <a:ext cx="8476367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하지만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샌드박싱을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감지해 일정 시간동안 실행을 중지하는 지능형 악성코드들이 나오고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jail-breaking(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탈옥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통해서 운영체제 상의 관리자 권한을 획득할 수 있어서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샌드박싱같은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소프트웨어 기법들이 쉽게 뚫릴 수 있기 때문에 안전하지 않다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F0DF9B3-9ED1-4F53-A3E3-6700A3E6F41E}"/>
              </a:ext>
            </a:extLst>
          </p:cNvPr>
          <p:cNvSpPr txBox="1"/>
          <p:nvPr/>
        </p:nvSpPr>
        <p:spPr>
          <a:xfrm>
            <a:off x="4063536" y="2690239"/>
            <a:ext cx="530677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하드웨어적으로 보안을 하는 </a:t>
            </a:r>
            <a:r>
              <a:rPr lang="en-US" altLang="ko-KR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방법을 사용</a:t>
            </a:r>
            <a:endParaRPr lang="en-US" altLang="ko-KR" sz="16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F0BC264-7411-4FD5-AB96-DDA834B1DAB3}"/>
              </a:ext>
            </a:extLst>
          </p:cNvPr>
          <p:cNvSpPr/>
          <p:nvPr/>
        </p:nvSpPr>
        <p:spPr>
          <a:xfrm>
            <a:off x="3632865" y="2819116"/>
            <a:ext cx="439138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3605092" y="1490921"/>
            <a:ext cx="8000485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User, FIQ(Fast IRQ), IRQ(Interrupt Request), Abort, Supervisor, Undefined, System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있었다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이러한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CPU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 추가적으로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모니터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(monitor)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추가되었다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모니터 모드는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간의 전환을 위한 모드이다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모니터 모드에서는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사용가능한 명령어나 메모리 영역을 접근할 수 있으므로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간의 전환을 수행할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9CE13-FEA7-40B2-8334-07E5DCFE6873}"/>
              </a:ext>
            </a:extLst>
          </p:cNvPr>
          <p:cNvSpPr txBox="1"/>
          <p:nvPr/>
        </p:nvSpPr>
        <p:spPr>
          <a:xfrm>
            <a:off x="3561677" y="2989520"/>
            <a:ext cx="80439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SMC(Secure Monitor call)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 혹은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IRQ(Interrupt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request), FIQ(Fast Interrupt request)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 시 모니터 모드로 진입가능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명령어는 커널 모드에서만 실행가능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38AA5A-91FE-4C09-A7B7-28B1EDCCB3F8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2D8CCFC-9C73-4B2C-A6D6-90098EAF91D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14F36ED-D517-4219-B9D1-7204EB843F09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16F2F6-C9BD-4741-89E6-088794541B77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455045-828D-4028-BE01-1673C56754F6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4777532-F1E3-41FA-9B5C-B95C90165DD5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993DF43-F92A-4915-B800-17CB90EF3580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F0FE2B3-13C7-4887-A92D-6208AD3C2B9A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647AF64-534D-46D0-A599-C23811B91D2F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414CD01-FEA0-4BBA-9DAA-FD12FF66CB61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42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116089" y="2075103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하나의 장치에서 분리된 두 개의 환경을 제공하며 보안이 필요한 정보를 격리된 환경에서 안전하게 보호하는 기술이다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수행 영역이 일반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REE(Rich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보안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TEE(Trusted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7A282-6601-4FF4-B019-74DF41E016CD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B21A5-5474-4142-A9E5-5A83E96D8204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</p:spTree>
    <p:extLst>
      <p:ext uri="{BB962C8B-B14F-4D97-AF65-F5344CB8AC3E}">
        <p14:creationId xmlns:p14="http://schemas.microsoft.com/office/powerpoint/2010/main" val="30569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CPU,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하드웨어 기반 자원을 분리한다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 모두에 접근이 가능하고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오직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자원에만 접근이 가능하도록 제한되어 있습니다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접근할 때는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page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fault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F0694-4E24-41A7-973F-B5233990771C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5BD73-9981-4818-B15D-23FB70CC51D9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</p:spTree>
    <p:extLst>
      <p:ext uri="{BB962C8B-B14F-4D97-AF65-F5344CB8AC3E}">
        <p14:creationId xmlns:p14="http://schemas.microsoft.com/office/powerpoint/2010/main" val="274861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8" y="2088910"/>
            <a:ext cx="644091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하나의 장치에서 둘 이상의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OS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작동시키는 일반적인 가상화 기술들의 경우 두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OS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동시에 작동하는 형태로 되어있다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Monitor 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스위칭 형태를 제공한다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만약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실행 중일 경우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interrupt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발생하지 않는다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 중인 어플리케이션을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어플리케이션이 방해할 수 없다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BD2B56-D08B-4631-9932-77EF4676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9" y="2243665"/>
            <a:ext cx="4217044" cy="21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32073-E39A-4960-BB62-ED2367EE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0" y="2209608"/>
            <a:ext cx="4438327" cy="23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622</Words>
  <Application>Microsoft Office PowerPoint</Application>
  <PresentationFormat>와이드스크린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나눔스퀘어라운드 Regular</vt:lpstr>
      <vt:lpstr>맑은 고딕</vt:lpstr>
      <vt:lpstr>Arial</vt:lpstr>
      <vt:lpstr>Office 테마</vt:lpstr>
      <vt:lpstr>PowerPoint 프레젠테이션</vt:lpstr>
      <vt:lpstr>목차</vt:lpstr>
      <vt:lpstr>TrustZone 배경</vt:lpstr>
      <vt:lpstr>TrustZone 배경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 기반 기술 적용사례</vt:lpstr>
      <vt:lpstr>TrustZone FLUID에 적용하기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마루 부리</dc:title>
  <dc:creator>Ryu Sangwon</dc:creator>
  <cp:lastModifiedBy>류상원</cp:lastModifiedBy>
  <cp:revision>107</cp:revision>
  <dcterms:created xsi:type="dcterms:W3CDTF">2021-04-14T00:51:28Z</dcterms:created>
  <dcterms:modified xsi:type="dcterms:W3CDTF">2021-05-11T10:06:34Z</dcterms:modified>
</cp:coreProperties>
</file>