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89" r:id="rId2"/>
    <p:sldId id="265" r:id="rId3"/>
    <p:sldId id="272" r:id="rId4"/>
    <p:sldId id="290" r:id="rId5"/>
    <p:sldId id="291" r:id="rId6"/>
    <p:sldId id="292" r:id="rId7"/>
    <p:sldId id="293" r:id="rId8"/>
    <p:sldId id="280" r:id="rId9"/>
    <p:sldId id="294" r:id="rId10"/>
    <p:sldId id="270" r:id="rId11"/>
  </p:sldIdLst>
  <p:sldSz cx="12192000" cy="6858000"/>
  <p:notesSz cx="6858000" cy="9144000"/>
  <p:embeddedFontLst>
    <p:embeddedFont>
      <p:font typeface="나눔스퀘어라운드 Regular" panose="020B060000010101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28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81C75-B1F7-4907-8CBF-49CEA7E9FE00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7D24-05E0-4B30-88C1-DD89CC7D0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6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77B2-A155-486F-8A6B-8744C2DD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01C29-E373-46CA-B64D-F17DAFE2F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159A2-F273-47CD-AC02-2B9B59C6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8DB81-3C39-4F39-8C07-340D8CD0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8FBBD-716B-400D-AAA8-9FD48A43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8B8C0-1B1F-43E9-9434-A84A7DB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F1124-F9E0-49ED-AF74-4B245A51C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6F93F-E68F-4ECC-B85D-4D69CF10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0F846-1C5F-4426-BCE6-B8AA462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311FA-83CB-4807-B5BB-AEE9D2C3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25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D1541-AEFF-4762-9D42-660D59466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5B4CD-286F-4711-A9F0-2EC10FF1D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DBABA-A4F7-40D5-B488-5C14E554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26453-AA8C-4653-B329-29B77FEF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82DE7-6ED7-40CA-BD89-A0CEB626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03CA-2242-4DB9-A5F5-E4103AD9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9023D-AE70-441F-AF30-C23199A36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AC59-29DB-4D14-ADFA-0349501B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1749A-F36D-4284-959A-5B270255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4BF55C-7A24-4D1B-B614-CBF45C1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36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19589-A10C-4E8C-A663-C9793920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40429-53CD-42E8-BF1D-2557DD27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29612-B8DB-4934-B33A-98AFD6B3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1E3E8-BC0D-4659-89DF-0285055E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681E4-B1D7-49D2-8AF4-602AB09C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2F901-0AAA-445D-A182-573BC9FF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4C65A6-090C-4CD4-BA1C-7117427F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7278DF-47B1-42F3-8A8A-1829F077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B0451-13C7-4295-938E-D9C448FF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422DF-D7AE-47E2-ADCD-66ED6074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6EFC7-54FB-4CCF-9A02-8F95B80D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7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6A03-232E-4E68-A10F-BB7CF424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AD511-11FA-4A63-886C-DB865D5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39D08-B7F1-4D29-A74B-0A09523C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0A8D04-F5B3-478D-9CFF-4893BD954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6EE4-E6E7-407D-9533-D82E99747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D8B64-5975-4FE8-801E-8F4ECA85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FF99D-1708-4963-833F-B762D06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87953-B701-48E0-9803-48EC35D9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5F00-68E1-4633-BD84-2E93E9CC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59593-B488-4AB6-9F27-3E7C8FD1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CCC96C-E266-40E3-AE07-1DB88C5B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F94CEF-6F24-42A2-B8F6-D9C9A09D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09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DEEED-AB55-49FD-883E-612F1703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332F2B-60B0-402A-8B94-A2334BB9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D6718-4503-4F7E-945B-94B4C51E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2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FD558-9276-430C-B61B-5F0E3F6E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E2419E-89E2-40F7-BB1E-BB09BBE3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0DFB3E-D948-4D17-8076-979B4B7F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E9F21C-DFD5-469C-8C9B-8F5FA19A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D96AF-C258-4441-ADF4-E872880A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9C84C-C526-4573-9BAE-EE1CB4B2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8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D6037-C9EF-47D6-9AE4-807E5C0B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CF739-09D4-41FA-BCDD-82072B27E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3FE0D6-5482-41A2-A014-F49EC37F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1163F-0A3B-4B0E-91F9-1CF92E42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804EE0-D5C2-4EC8-9712-B22E60B0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DEB69-AB7A-47F1-A4A6-6F1BE6A7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B65236-19BF-4353-9349-3D715F2A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29988-08AE-462D-A2BB-F9A959B34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C3CA-FB64-4CB0-BED8-2E6C87B3A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F41D-F04B-4FBB-8189-4D408D6EE38B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E7C6B-901E-4BA5-B218-EBF614345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8641-AC21-47CF-94AD-E00B91245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7D1F7-1FA8-4E41-ABEF-DF114B1643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6F33111-B053-4C3B-9591-B046E7B7A114}"/>
              </a:ext>
            </a:extLst>
          </p:cNvPr>
          <p:cNvSpPr/>
          <p:nvPr/>
        </p:nvSpPr>
        <p:spPr>
          <a:xfrm>
            <a:off x="3312112" y="2590415"/>
            <a:ext cx="5567776" cy="161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68480-E2E1-4383-A94E-A9981E8D8B82}"/>
              </a:ext>
            </a:extLst>
          </p:cNvPr>
          <p:cNvSpPr txBox="1"/>
          <p:nvPr/>
        </p:nvSpPr>
        <p:spPr>
          <a:xfrm>
            <a:off x="3312112" y="3065012"/>
            <a:ext cx="5567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endParaRPr lang="en-US" altLang="ko-KR" sz="2800" b="1" dirty="0">
              <a:ln>
                <a:solidFill>
                  <a:schemeClr val="bg1">
                    <a:alpha val="15000"/>
                  </a:schemeClr>
                </a:solidFill>
              </a:ln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7BD1C-5875-4456-95D3-B42E1318F182}"/>
              </a:ext>
            </a:extLst>
          </p:cNvPr>
          <p:cNvSpPr txBox="1"/>
          <p:nvPr/>
        </p:nvSpPr>
        <p:spPr>
          <a:xfrm>
            <a:off x="3803167" y="4013774"/>
            <a:ext cx="4585667" cy="307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rgbClr val="FF000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1C936-D637-4853-B329-AA02A8741C0C}"/>
              </a:ext>
            </a:extLst>
          </p:cNvPr>
          <p:cNvSpPr txBox="1"/>
          <p:nvPr/>
        </p:nvSpPr>
        <p:spPr>
          <a:xfrm>
            <a:off x="4061791" y="2469589"/>
            <a:ext cx="4068418" cy="33855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1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류상원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5D956-33B9-4A34-B523-050B92D55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49865-6A00-429E-B0E7-25F2DAFB3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4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245539D-42AC-4C24-B979-8AFF332157E7}"/>
              </a:ext>
            </a:extLst>
          </p:cNvPr>
          <p:cNvSpPr txBox="1">
            <a:spLocks/>
          </p:cNvSpPr>
          <p:nvPr/>
        </p:nvSpPr>
        <p:spPr>
          <a:xfrm>
            <a:off x="4143429" y="2073484"/>
            <a:ext cx="3905143" cy="1682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감사합니다</a:t>
            </a:r>
            <a:r>
              <a:rPr lang="en-US" altLang="ko-KR" sz="5400" spc="-2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5400" spc="-2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D579E2-C994-4EAE-B923-35B9AE11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AD44B3A-A2B6-496B-8284-2E0F493DB365}"/>
              </a:ext>
            </a:extLst>
          </p:cNvPr>
          <p:cNvCxnSpPr>
            <a:cxnSpLocks/>
          </p:cNvCxnSpPr>
          <p:nvPr/>
        </p:nvCxnSpPr>
        <p:spPr>
          <a:xfrm>
            <a:off x="1874727" y="3433142"/>
            <a:ext cx="84425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D0ED251-1C81-48F4-8E35-D239046E0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0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037CB63-350C-43A0-93C4-5DFE43EDB7B7}"/>
              </a:ext>
            </a:extLst>
          </p:cNvPr>
          <p:cNvSpPr/>
          <p:nvPr/>
        </p:nvSpPr>
        <p:spPr>
          <a:xfrm>
            <a:off x="219399" y="1129553"/>
            <a:ext cx="3276835" cy="4257051"/>
          </a:xfrm>
          <a:prstGeom prst="roundRect">
            <a:avLst>
              <a:gd name="adj" fmla="val 1554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6D5BE9-0805-4A56-A9DC-C646E4352E56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spc="-5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	</a:t>
            </a:r>
            <a:endParaRPr lang="en-US" altLang="ko-KR" sz="12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	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F6116338-4B7D-453C-910A-5E1B7227241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731228C-A62C-496F-B3D4-86102035CF9E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02271B-06FB-4627-BE5F-440A85812BBA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2CAA85F-4128-4420-A075-710D7C463140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1BA602-4EC5-4470-A453-8FAA3D878DBC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3AC463C-BEFD-4917-A92F-FF9127E6EF28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EA791880-CCC4-4C9E-BC59-AFE301A1E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Arm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하나의 장치에서 분리된 두 개의 환경을 제공하며 보안이 필요한 정보를 격리된 환경에서 안전하게 보호하는 기술이다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수행 영역이 일반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REE(Rich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보안 영역인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TEE(Trusted Execution Environment)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695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97F15A-8352-4205-BE93-AD08C50CD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2" y="1884892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CPU, memory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 하드웨어 기반 자원을 분리한다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 모두에 접근이 가능하고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는 오직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자원에만 접근이 가능하도록 제한되어 있습니다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접근할 때는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page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fault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8B8879-AFCB-413F-8399-042BD5CE5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703" y="3738360"/>
            <a:ext cx="526806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1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지원하는 장치는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먼저 부팅이 되고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부팅 완료 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부팅된다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먼저 부팅되는 이유는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악의적인 소프트웨어가 다른 소프트웨어에 작동하는 행위를 미리 파악하고 대비할 수 있기 때문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F02FFE-4384-4BCF-819C-3DEA0140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2" y="2088910"/>
            <a:ext cx="42767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32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하나의 장치에서 둘 이상의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OS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작동시키는 일반적인 가상화 기술들의 경우 두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OS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동시에 작동하는 형태로 되어있다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Monitor Mode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기술을 통해 스위칭 형태를 제공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실행 중일 경우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에서는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interrupt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발생하지 않는다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실행 중인 어플리케이션을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있는 어플리케이션이 방해할 수 없다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BD2B56-D08B-4631-9932-77EF4676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62" y="2438400"/>
            <a:ext cx="3810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/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lang="ko-KR" altLang="en-US" sz="28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6040D71-2F04-4725-9B55-59654FF933E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A8104A8-9F18-4D98-8C4E-4FC7E5CE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0EB811-7544-413C-BA26-BF97AB7E32A6}"/>
              </a:ext>
            </a:extLst>
          </p:cNvPr>
          <p:cNvSpPr txBox="1"/>
          <p:nvPr/>
        </p:nvSpPr>
        <p:spPr>
          <a:xfrm>
            <a:off x="5268489" y="2088910"/>
            <a:ext cx="6218940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 및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내부에서 이루어지는 모든 송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수신은 </a:t>
            </a:r>
            <a:r>
              <a:rPr lang="en-US" altLang="ko-KR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GlobalPlaform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API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사용하는 보안 통신을 한다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특히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REE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간 통신의 경우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REE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어플리케이션은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어플리케이션 별 개발에 사용된 고유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UUID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정보를 알고 있어야만 통신이 가능하다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1743BD-3B10-4E52-8BAF-3DAA343A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31988"/>
            <a:ext cx="3810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82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sp>
        <p:nvSpPr>
          <p:cNvPr id="30" name="제목 14">
            <a:extLst>
              <a:ext uri="{FF2B5EF4-FFF2-40B4-BE49-F238E27FC236}">
                <a16:creationId xmlns:a16="http://schemas.microsoft.com/office/drawing/2014/main" id="{FBE3DC01-03E3-4D4F-8C50-67CA9B0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 기술 적용사례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50C57E-9508-4B18-A435-88108432775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1F66FF-E239-4DA5-AD0C-D2FE15C718E0}"/>
              </a:ext>
            </a:extLst>
          </p:cNvPr>
          <p:cNvSpPr txBox="1"/>
          <p:nvPr/>
        </p:nvSpPr>
        <p:spPr>
          <a:xfrm>
            <a:off x="3104754" y="1817116"/>
            <a:ext cx="7653159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TEE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새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삼성에서 제공하는 서비스인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Knox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0BB-3257-44E8-9B41-749274763CEC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04869E5-BC94-4E36-A1A2-B5EDB457407F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	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0A1F1-444F-4E4F-AA37-07F60FD89E0F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F4A786-DF9D-4035-8485-8EB99324343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99EC5A-8D01-4445-A937-6B944307E137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BAF774-292D-4901-9CB0-2F1A36487F64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29561A-083B-4058-BE01-1BDC7D56586F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E2C0F6-C2C1-4B2A-B14B-FABA90A7F402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D7A27-3187-4A29-BD2E-9C03B59E0AEC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부제목 2">
            <a:extLst>
              <a:ext uri="{FF2B5EF4-FFF2-40B4-BE49-F238E27FC236}">
                <a16:creationId xmlns:a16="http://schemas.microsoft.com/office/drawing/2014/main" id="{B8CE2795-2EC9-4363-A21B-AA864C441F34}"/>
              </a:ext>
            </a:extLst>
          </p:cNvPr>
          <p:cNvSpPr txBox="1">
            <a:spLocks/>
          </p:cNvSpPr>
          <p:nvPr/>
        </p:nvSpPr>
        <p:spPr>
          <a:xfrm>
            <a:off x="1956097" y="2587528"/>
            <a:ext cx="1586068" cy="1310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5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09ECC2-7139-4091-847A-3D9B73A5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6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681F20B-DCA5-4762-AA26-A0CED9DD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468" y="6272243"/>
            <a:ext cx="1516309" cy="415427"/>
          </a:xfrm>
          <a:prstGeom prst="rect">
            <a:avLst/>
          </a:prstGeom>
        </p:spPr>
      </p:pic>
      <p:sp>
        <p:nvSpPr>
          <p:cNvPr id="30" name="제목 14">
            <a:extLst>
              <a:ext uri="{FF2B5EF4-FFF2-40B4-BE49-F238E27FC236}">
                <a16:creationId xmlns:a16="http://schemas.microsoft.com/office/drawing/2014/main" id="{FBE3DC01-03E3-4D4F-8C50-67CA9B08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3" y="238313"/>
            <a:ext cx="5998135" cy="9017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TrustZone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FLUID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적용하기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F50C57E-9508-4B18-A435-88108432775D}"/>
              </a:ext>
            </a:extLst>
          </p:cNvPr>
          <p:cNvCxnSpPr>
            <a:cxnSpLocks/>
          </p:cNvCxnSpPr>
          <p:nvPr/>
        </p:nvCxnSpPr>
        <p:spPr>
          <a:xfrm>
            <a:off x="2812062" y="915416"/>
            <a:ext cx="656787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1F66FF-E239-4DA5-AD0C-D2FE15C718E0}"/>
              </a:ext>
            </a:extLst>
          </p:cNvPr>
          <p:cNvSpPr txBox="1"/>
          <p:nvPr/>
        </p:nvSpPr>
        <p:spPr>
          <a:xfrm>
            <a:off x="3104754" y="1817116"/>
            <a:ext cx="7653159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IPC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메시지와 운영체제를 분리시키기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E4F0BB-3257-44E8-9B41-749274763CEC}"/>
              </a:ext>
            </a:extLst>
          </p:cNvPr>
          <p:cNvSpPr/>
          <p:nvPr/>
        </p:nvSpPr>
        <p:spPr>
          <a:xfrm>
            <a:off x="328257" y="1456970"/>
            <a:ext cx="2711054" cy="3748791"/>
          </a:xfrm>
          <a:prstGeom prst="roundRect">
            <a:avLst>
              <a:gd name="adj" fmla="val 2082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C04869E5-BC94-4E36-A1A2-B5EDB457407F}"/>
              </a:ext>
            </a:extLst>
          </p:cNvPr>
          <p:cNvSpPr txBox="1">
            <a:spLocks/>
          </p:cNvSpPr>
          <p:nvPr/>
        </p:nvSpPr>
        <p:spPr>
          <a:xfrm>
            <a:off x="393700" y="1765786"/>
            <a:ext cx="2481132" cy="362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250000"/>
              </a:lnSpc>
              <a:buFont typeface="+mj-lt"/>
              <a:buAutoNum type="arabicPeriod"/>
            </a:pPr>
            <a:r>
              <a:rPr lang="en-US" altLang="ko-KR" sz="1600" spc="-50" dirty="0">
                <a:solidFill>
                  <a:schemeClr val="bg1">
                    <a:lumMod val="8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	</a:t>
            </a:r>
            <a:endParaRPr lang="en-US" altLang="ko-KR" sz="12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defTabSz="355600">
              <a:lnSpc>
                <a:spcPct val="250000"/>
              </a:lnSpc>
            </a:pPr>
            <a:r>
              <a:rPr lang="en-US" altLang="ko-KR" sz="1600" spc="-5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	</a:t>
            </a: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 defTabSz="355600">
              <a:lnSpc>
                <a:spcPct val="250000"/>
              </a:lnSpc>
              <a:buAutoNum type="arabicPeriod" startAt="3"/>
            </a:pPr>
            <a:endParaRPr lang="en-US" altLang="ko-KR" sz="1600" spc="-50" dirty="0">
              <a:solidFill>
                <a:schemeClr val="bg1">
                  <a:lumMod val="85000"/>
                </a:schemeClr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5B0A1F1-444F-4E4F-AA37-07F60FD89E0F}"/>
              </a:ext>
            </a:extLst>
          </p:cNvPr>
          <p:cNvCxnSpPr>
            <a:cxnSpLocks/>
          </p:cNvCxnSpPr>
          <p:nvPr/>
        </p:nvCxnSpPr>
        <p:spPr>
          <a:xfrm flipV="1">
            <a:off x="393700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F4A786-DF9D-4035-8485-8EB993243439}"/>
              </a:ext>
            </a:extLst>
          </p:cNvPr>
          <p:cNvGrpSpPr/>
          <p:nvPr/>
        </p:nvGrpSpPr>
        <p:grpSpPr>
          <a:xfrm>
            <a:off x="393700" y="2326342"/>
            <a:ext cx="1587499" cy="2577312"/>
            <a:chOff x="364474" y="2224331"/>
            <a:chExt cx="2483371" cy="170348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299EC5A-8D01-4445-A937-6B944307E137}"/>
                </a:ext>
              </a:extLst>
            </p:cNvPr>
            <p:cNvCxnSpPr/>
            <p:nvPr/>
          </p:nvCxnSpPr>
          <p:spPr>
            <a:xfrm flipV="1">
              <a:off x="366713" y="2224331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CBAF774-292D-4901-9CB0-2F1A36487F64}"/>
                </a:ext>
              </a:extLst>
            </p:cNvPr>
            <p:cNvCxnSpPr/>
            <p:nvPr/>
          </p:nvCxnSpPr>
          <p:spPr>
            <a:xfrm flipV="1">
              <a:off x="364474" y="3076063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E29561A-083B-4058-BE01-1BDC7D56586F}"/>
                </a:ext>
              </a:extLst>
            </p:cNvPr>
            <p:cNvCxnSpPr/>
            <p:nvPr/>
          </p:nvCxnSpPr>
          <p:spPr>
            <a:xfrm flipV="1">
              <a:off x="364474" y="3501929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0E2C0F6-C2C1-4B2A-B14B-FABA90A7F402}"/>
                </a:ext>
              </a:extLst>
            </p:cNvPr>
            <p:cNvCxnSpPr/>
            <p:nvPr/>
          </p:nvCxnSpPr>
          <p:spPr>
            <a:xfrm flipV="1">
              <a:off x="364474" y="3927795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F4D7A27-3187-4A29-BD2E-9C03B59E0AEC}"/>
                </a:ext>
              </a:extLst>
            </p:cNvPr>
            <p:cNvCxnSpPr/>
            <p:nvPr/>
          </p:nvCxnSpPr>
          <p:spPr>
            <a:xfrm flipV="1">
              <a:off x="364474" y="2650197"/>
              <a:ext cx="2481132" cy="2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부제목 2">
            <a:extLst>
              <a:ext uri="{FF2B5EF4-FFF2-40B4-BE49-F238E27FC236}">
                <a16:creationId xmlns:a16="http://schemas.microsoft.com/office/drawing/2014/main" id="{B8CE2795-2EC9-4363-A21B-AA864C441F34}"/>
              </a:ext>
            </a:extLst>
          </p:cNvPr>
          <p:cNvSpPr txBox="1">
            <a:spLocks/>
          </p:cNvSpPr>
          <p:nvPr/>
        </p:nvSpPr>
        <p:spPr>
          <a:xfrm>
            <a:off x="1956097" y="2587528"/>
            <a:ext cx="1586068" cy="1310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spc="-50" dirty="0">
                <a:solidFill>
                  <a:schemeClr val="bg1">
                    <a:lumMod val="50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09ECC2-7139-4091-847A-3D9B73A58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0882" cy="7356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7E20A2-461F-4ACD-84D0-7E65433A8704}"/>
              </a:ext>
            </a:extLst>
          </p:cNvPr>
          <p:cNvSpPr txBox="1"/>
          <p:nvPr/>
        </p:nvSpPr>
        <p:spPr>
          <a:xfrm>
            <a:off x="2940275" y="2647325"/>
            <a:ext cx="7653159" cy="135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Apple jail-breaking</a:t>
            </a:r>
          </a:p>
          <a:p>
            <a:pPr>
              <a:lnSpc>
                <a:spcPct val="150000"/>
              </a:lnSpc>
            </a:pP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Android Rooting</a:t>
            </a:r>
          </a:p>
          <a:p>
            <a:pPr>
              <a:lnSpc>
                <a:spcPct val="150000"/>
              </a:lnSpc>
            </a:pP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애플리케이션이 관리자 레벨의 권한을 획득할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수있어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1400" spc="-3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소프트웨어적인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기법들이 쉽게 뚫릴 수 있다 </a:t>
            </a:r>
            <a:r>
              <a:rPr lang="en-US" altLang="ko-KR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-&gt; </a:t>
            </a:r>
            <a:r>
              <a:rPr lang="ko-KR" altLang="en-US" sz="1400" spc="-3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안전하지 않음</a:t>
            </a:r>
            <a:endParaRPr lang="en-US" altLang="ko-KR" sz="1400" spc="-3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08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300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나눔스퀘어라운드 Regular</vt:lpstr>
      <vt:lpstr>맑은 고딕</vt:lpstr>
      <vt:lpstr>Arial</vt:lpstr>
      <vt:lpstr>Office 테마</vt:lpstr>
      <vt:lpstr>PowerPoint 프레젠테이션</vt:lpstr>
      <vt:lpstr>목차</vt:lpstr>
      <vt:lpstr>TrustZone이란?</vt:lpstr>
      <vt:lpstr>TrustZone이란?</vt:lpstr>
      <vt:lpstr>TrustZone이란?</vt:lpstr>
      <vt:lpstr>TrustZone이란?</vt:lpstr>
      <vt:lpstr>TrustZone이란?</vt:lpstr>
      <vt:lpstr>TrustZone 기반 기술 적용사례</vt:lpstr>
      <vt:lpstr>TrustZone FLUID에 적용하기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마루 부리</dc:title>
  <dc:creator>Ryu Sangwon</dc:creator>
  <cp:lastModifiedBy>류상원</cp:lastModifiedBy>
  <cp:revision>90</cp:revision>
  <dcterms:created xsi:type="dcterms:W3CDTF">2021-04-14T00:51:28Z</dcterms:created>
  <dcterms:modified xsi:type="dcterms:W3CDTF">2021-05-07T07:14:26Z</dcterms:modified>
</cp:coreProperties>
</file>