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118" r:id="rId2"/>
    <p:sldId id="2156" r:id="rId3"/>
    <p:sldId id="2157" r:id="rId4"/>
    <p:sldId id="2158" r:id="rId5"/>
    <p:sldId id="2159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792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8DCA7-57F3-4E2C-B42C-C055451BE148}" type="datetimeFigureOut">
              <a:rPr lang="ko-KR" altLang="en-US" smtClean="0"/>
              <a:t>2025-07-06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54DFE-2FAF-47EC-9638-A081ED9E9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1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76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303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8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37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12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650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863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72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44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8C71841-774A-EE43-66E0-5709704ECC61}"/>
              </a:ext>
            </a:extLst>
          </p:cNvPr>
          <p:cNvSpPr/>
          <p:nvPr/>
        </p:nvSpPr>
        <p:spPr>
          <a:xfrm>
            <a:off x="3438199" y="1482800"/>
            <a:ext cx="5307981" cy="8592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0">
            <a:solidFill>
              <a:schemeClr val="tx2">
                <a:lumMod val="50000"/>
              </a:schemeClr>
            </a:solidFill>
          </a:ln>
          <a:effectLst>
            <a:outerShdw dist="101600" dir="5400000" sx="96000" sy="96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8288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51E72DF-4BBE-887C-5C50-517CB5B0E40A}"/>
              </a:ext>
            </a:extLst>
          </p:cNvPr>
          <p:cNvSpPr txBox="1"/>
          <p:nvPr/>
        </p:nvSpPr>
        <p:spPr>
          <a:xfrm>
            <a:off x="3902094" y="2496091"/>
            <a:ext cx="310605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6" name="그룹 295">
            <a:extLst>
              <a:ext uri="{FF2B5EF4-FFF2-40B4-BE49-F238E27FC236}">
                <a16:creationId xmlns:a16="http://schemas.microsoft.com/office/drawing/2014/main" id="{10DF219A-1630-488B-82C0-E67E4C2B0328}"/>
              </a:ext>
            </a:extLst>
          </p:cNvPr>
          <p:cNvGrpSpPr/>
          <p:nvPr/>
        </p:nvGrpSpPr>
        <p:grpSpPr>
          <a:xfrm>
            <a:off x="7938088" y="1567441"/>
            <a:ext cx="691706" cy="689983"/>
            <a:chOff x="5422900" y="468472"/>
            <a:chExt cx="522000" cy="520700"/>
          </a:xfrm>
        </p:grpSpPr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9A1BD6C8-760F-C3E7-0F52-9CA7A12F67A9}"/>
                </a:ext>
              </a:extLst>
            </p:cNvPr>
            <p:cNvSpPr/>
            <p:nvPr/>
          </p:nvSpPr>
          <p:spPr>
            <a:xfrm>
              <a:off x="5422900" y="468472"/>
              <a:ext cx="522000" cy="52070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4A9F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8" name="자유형: 도형 297">
              <a:extLst>
                <a:ext uri="{FF2B5EF4-FFF2-40B4-BE49-F238E27FC236}">
                  <a16:creationId xmlns:a16="http://schemas.microsoft.com/office/drawing/2014/main" id="{21C714BD-FCF8-7AE8-FCCD-374DAFC267C9}"/>
                </a:ext>
              </a:extLst>
            </p:cNvPr>
            <p:cNvSpPr/>
            <p:nvPr/>
          </p:nvSpPr>
          <p:spPr>
            <a:xfrm rot="5400000">
              <a:off x="5596995" y="625917"/>
              <a:ext cx="217485" cy="205810"/>
            </a:xfrm>
            <a:custGeom>
              <a:avLst/>
              <a:gdLst>
                <a:gd name="connsiteX0" fmla="*/ 0 w 246063"/>
                <a:gd name="connsiteY0" fmla="*/ 311191 h 311191"/>
                <a:gd name="connsiteX1" fmla="*/ 123032 w 246063"/>
                <a:gd name="connsiteY1" fmla="*/ 41 h 311191"/>
                <a:gd name="connsiteX2" fmla="*/ 246063 w 246063"/>
                <a:gd name="connsiteY2" fmla="*/ 311191 h 311191"/>
                <a:gd name="connsiteX3" fmla="*/ 133591 w 246063"/>
                <a:gd name="connsiteY3" fmla="*/ 311191 h 311191"/>
                <a:gd name="connsiteX4" fmla="*/ 131771 w 246063"/>
                <a:gd name="connsiteY4" fmla="*/ 271028 h 311191"/>
                <a:gd name="connsiteX5" fmla="*/ 123032 w 246063"/>
                <a:gd name="connsiteY5" fmla="*/ 155638 h 311191"/>
                <a:gd name="connsiteX6" fmla="*/ 114424 w 246063"/>
                <a:gd name="connsiteY6" fmla="*/ 272815 h 311191"/>
                <a:gd name="connsiteX7" fmla="*/ 112635 w 246063"/>
                <a:gd name="connsiteY7" fmla="*/ 311191 h 311191"/>
                <a:gd name="connsiteX0" fmla="*/ 2119 w 248182"/>
                <a:gd name="connsiteY0" fmla="*/ 311191 h 331299"/>
                <a:gd name="connsiteX1" fmla="*/ 125151 w 248182"/>
                <a:gd name="connsiteY1" fmla="*/ 41 h 331299"/>
                <a:gd name="connsiteX2" fmla="*/ 248182 w 248182"/>
                <a:gd name="connsiteY2" fmla="*/ 311191 h 331299"/>
                <a:gd name="connsiteX3" fmla="*/ 135710 w 248182"/>
                <a:gd name="connsiteY3" fmla="*/ 311191 h 331299"/>
                <a:gd name="connsiteX4" fmla="*/ 133890 w 248182"/>
                <a:gd name="connsiteY4" fmla="*/ 271028 h 331299"/>
                <a:gd name="connsiteX5" fmla="*/ 125151 w 248182"/>
                <a:gd name="connsiteY5" fmla="*/ 155638 h 331299"/>
                <a:gd name="connsiteX6" fmla="*/ 116543 w 248182"/>
                <a:gd name="connsiteY6" fmla="*/ 272815 h 331299"/>
                <a:gd name="connsiteX7" fmla="*/ 114754 w 248182"/>
                <a:gd name="connsiteY7" fmla="*/ 311191 h 331299"/>
                <a:gd name="connsiteX8" fmla="*/ 2119 w 248182"/>
                <a:gd name="connsiteY8" fmla="*/ 311191 h 331299"/>
                <a:gd name="connsiteX0" fmla="*/ 2119 w 249396"/>
                <a:gd name="connsiteY0" fmla="*/ 311191 h 332357"/>
                <a:gd name="connsiteX1" fmla="*/ 125151 w 249396"/>
                <a:gd name="connsiteY1" fmla="*/ 41 h 332357"/>
                <a:gd name="connsiteX2" fmla="*/ 248182 w 249396"/>
                <a:gd name="connsiteY2" fmla="*/ 311191 h 332357"/>
                <a:gd name="connsiteX3" fmla="*/ 135710 w 249396"/>
                <a:gd name="connsiteY3" fmla="*/ 311191 h 332357"/>
                <a:gd name="connsiteX4" fmla="*/ 133890 w 249396"/>
                <a:gd name="connsiteY4" fmla="*/ 271028 h 332357"/>
                <a:gd name="connsiteX5" fmla="*/ 125151 w 249396"/>
                <a:gd name="connsiteY5" fmla="*/ 155638 h 332357"/>
                <a:gd name="connsiteX6" fmla="*/ 116543 w 249396"/>
                <a:gd name="connsiteY6" fmla="*/ 272815 h 332357"/>
                <a:gd name="connsiteX7" fmla="*/ 114754 w 249396"/>
                <a:gd name="connsiteY7" fmla="*/ 311191 h 332357"/>
                <a:gd name="connsiteX8" fmla="*/ 2119 w 249396"/>
                <a:gd name="connsiteY8" fmla="*/ 311191 h 332357"/>
                <a:gd name="connsiteX0" fmla="*/ 2119 w 249397"/>
                <a:gd name="connsiteY0" fmla="*/ 311191 h 331299"/>
                <a:gd name="connsiteX1" fmla="*/ 125151 w 249397"/>
                <a:gd name="connsiteY1" fmla="*/ 41 h 331299"/>
                <a:gd name="connsiteX2" fmla="*/ 248182 w 249397"/>
                <a:gd name="connsiteY2" fmla="*/ 311191 h 331299"/>
                <a:gd name="connsiteX3" fmla="*/ 135710 w 249397"/>
                <a:gd name="connsiteY3" fmla="*/ 311191 h 331299"/>
                <a:gd name="connsiteX4" fmla="*/ 133890 w 249397"/>
                <a:gd name="connsiteY4" fmla="*/ 271028 h 331299"/>
                <a:gd name="connsiteX5" fmla="*/ 125151 w 249397"/>
                <a:gd name="connsiteY5" fmla="*/ 155638 h 331299"/>
                <a:gd name="connsiteX6" fmla="*/ 116543 w 249397"/>
                <a:gd name="connsiteY6" fmla="*/ 272815 h 331299"/>
                <a:gd name="connsiteX7" fmla="*/ 114754 w 249397"/>
                <a:gd name="connsiteY7" fmla="*/ 311191 h 331299"/>
                <a:gd name="connsiteX8" fmla="*/ 2119 w 249397"/>
                <a:gd name="connsiteY8" fmla="*/ 311191 h 33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9397" h="331299">
                  <a:moveTo>
                    <a:pt x="2119" y="311191"/>
                  </a:moveTo>
                  <a:cubicBezTo>
                    <a:pt x="43130" y="207474"/>
                    <a:pt x="91287" y="1364"/>
                    <a:pt x="125151" y="41"/>
                  </a:cubicBezTo>
                  <a:cubicBezTo>
                    <a:pt x="161402" y="-3400"/>
                    <a:pt x="207172" y="207474"/>
                    <a:pt x="248182" y="311191"/>
                  </a:cubicBezTo>
                  <a:cubicBezTo>
                    <a:pt x="260704" y="342147"/>
                    <a:pt x="173201" y="311191"/>
                    <a:pt x="135710" y="311191"/>
                  </a:cubicBezTo>
                  <a:cubicBezTo>
                    <a:pt x="135103" y="297803"/>
                    <a:pt x="134497" y="284416"/>
                    <a:pt x="133890" y="271028"/>
                  </a:cubicBezTo>
                  <a:cubicBezTo>
                    <a:pt x="130802" y="205775"/>
                    <a:pt x="127802" y="153917"/>
                    <a:pt x="125151" y="155638"/>
                  </a:cubicBezTo>
                  <a:cubicBezTo>
                    <a:pt x="122674" y="156299"/>
                    <a:pt x="119674" y="208157"/>
                    <a:pt x="116543" y="272815"/>
                  </a:cubicBezTo>
                  <a:cubicBezTo>
                    <a:pt x="115947" y="285607"/>
                    <a:pt x="115350" y="298399"/>
                    <a:pt x="114754" y="311191"/>
                  </a:cubicBezTo>
                  <a:cubicBezTo>
                    <a:pt x="77209" y="311191"/>
                    <a:pt x="-15105" y="356435"/>
                    <a:pt x="2119" y="31119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ACD5694-2926-BB70-8192-507D9935FB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3759" y="2874351"/>
            <a:ext cx="5824481" cy="3573098"/>
            <a:chOff x="319" y="0"/>
            <a:chExt cx="7042" cy="4320"/>
          </a:xfrm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A601901-BFE7-77A9-8885-831E8BC1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" y="611"/>
              <a:ext cx="329" cy="442"/>
            </a:xfrm>
            <a:custGeom>
              <a:avLst/>
              <a:gdLst>
                <a:gd name="T0" fmla="*/ 215 w 329"/>
                <a:gd name="T1" fmla="*/ 0 h 442"/>
                <a:gd name="T2" fmla="*/ 234 w 329"/>
                <a:gd name="T3" fmla="*/ 3 h 442"/>
                <a:gd name="T4" fmla="*/ 254 w 329"/>
                <a:gd name="T5" fmla="*/ 11 h 442"/>
                <a:gd name="T6" fmla="*/ 266 w 329"/>
                <a:gd name="T7" fmla="*/ 18 h 442"/>
                <a:gd name="T8" fmla="*/ 286 w 329"/>
                <a:gd name="T9" fmla="*/ 33 h 442"/>
                <a:gd name="T10" fmla="*/ 303 w 329"/>
                <a:gd name="T11" fmla="*/ 48 h 442"/>
                <a:gd name="T12" fmla="*/ 314 w 329"/>
                <a:gd name="T13" fmla="*/ 65 h 442"/>
                <a:gd name="T14" fmla="*/ 325 w 329"/>
                <a:gd name="T15" fmla="*/ 89 h 442"/>
                <a:gd name="T16" fmla="*/ 329 w 329"/>
                <a:gd name="T17" fmla="*/ 112 h 442"/>
                <a:gd name="T18" fmla="*/ 329 w 329"/>
                <a:gd name="T19" fmla="*/ 118 h 442"/>
                <a:gd name="T20" fmla="*/ 309 w 329"/>
                <a:gd name="T21" fmla="*/ 117 h 442"/>
                <a:gd name="T22" fmla="*/ 290 w 329"/>
                <a:gd name="T23" fmla="*/ 120 h 442"/>
                <a:gd name="T24" fmla="*/ 271 w 329"/>
                <a:gd name="T25" fmla="*/ 129 h 442"/>
                <a:gd name="T26" fmla="*/ 253 w 329"/>
                <a:gd name="T27" fmla="*/ 141 h 442"/>
                <a:gd name="T28" fmla="*/ 235 w 329"/>
                <a:gd name="T29" fmla="*/ 159 h 442"/>
                <a:gd name="T30" fmla="*/ 218 w 329"/>
                <a:gd name="T31" fmla="*/ 180 h 442"/>
                <a:gd name="T32" fmla="*/ 201 w 329"/>
                <a:gd name="T33" fmla="*/ 208 h 442"/>
                <a:gd name="T34" fmla="*/ 186 w 329"/>
                <a:gd name="T35" fmla="*/ 238 h 442"/>
                <a:gd name="T36" fmla="*/ 149 w 329"/>
                <a:gd name="T37" fmla="*/ 316 h 442"/>
                <a:gd name="T38" fmla="*/ 128 w 329"/>
                <a:gd name="T39" fmla="*/ 367 h 442"/>
                <a:gd name="T40" fmla="*/ 113 w 329"/>
                <a:gd name="T41" fmla="*/ 417 h 442"/>
                <a:gd name="T42" fmla="*/ 110 w 329"/>
                <a:gd name="T43" fmla="*/ 439 h 442"/>
                <a:gd name="T44" fmla="*/ 92 w 329"/>
                <a:gd name="T45" fmla="*/ 442 h 442"/>
                <a:gd name="T46" fmla="*/ 75 w 329"/>
                <a:gd name="T47" fmla="*/ 438 h 442"/>
                <a:gd name="T48" fmla="*/ 55 w 329"/>
                <a:gd name="T49" fmla="*/ 427 h 442"/>
                <a:gd name="T50" fmla="*/ 34 w 329"/>
                <a:gd name="T51" fmla="*/ 409 h 442"/>
                <a:gd name="T52" fmla="*/ 27 w 329"/>
                <a:gd name="T53" fmla="*/ 400 h 442"/>
                <a:gd name="T54" fmla="*/ 16 w 329"/>
                <a:gd name="T55" fmla="*/ 380 h 442"/>
                <a:gd name="T56" fmla="*/ 7 w 329"/>
                <a:gd name="T57" fmla="*/ 360 h 442"/>
                <a:gd name="T58" fmla="*/ 3 w 329"/>
                <a:gd name="T59" fmla="*/ 337 h 442"/>
                <a:gd name="T60" fmla="*/ 0 w 329"/>
                <a:gd name="T61" fmla="*/ 326 h 442"/>
                <a:gd name="T62" fmla="*/ 0 w 329"/>
                <a:gd name="T63" fmla="*/ 300 h 442"/>
                <a:gd name="T64" fmla="*/ 3 w 329"/>
                <a:gd name="T65" fmla="*/ 272 h 442"/>
                <a:gd name="T66" fmla="*/ 15 w 329"/>
                <a:gd name="T67" fmla="*/ 218 h 442"/>
                <a:gd name="T68" fmla="*/ 34 w 329"/>
                <a:gd name="T69" fmla="*/ 165 h 442"/>
                <a:gd name="T70" fmla="*/ 59 w 329"/>
                <a:gd name="T71" fmla="*/ 119 h 442"/>
                <a:gd name="T72" fmla="*/ 75 w 329"/>
                <a:gd name="T73" fmla="*/ 94 h 442"/>
                <a:gd name="T74" fmla="*/ 111 w 329"/>
                <a:gd name="T75" fmla="*/ 49 h 442"/>
                <a:gd name="T76" fmla="*/ 129 w 329"/>
                <a:gd name="T77" fmla="*/ 32 h 442"/>
                <a:gd name="T78" fmla="*/ 150 w 329"/>
                <a:gd name="T79" fmla="*/ 18 h 442"/>
                <a:gd name="T80" fmla="*/ 171 w 329"/>
                <a:gd name="T81" fmla="*/ 7 h 442"/>
                <a:gd name="T82" fmla="*/ 193 w 329"/>
                <a:gd name="T83" fmla="*/ 1 h 442"/>
                <a:gd name="T84" fmla="*/ 215 w 329"/>
                <a:gd name="T85" fmla="*/ 0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9" h="442">
                  <a:moveTo>
                    <a:pt x="215" y="0"/>
                  </a:moveTo>
                  <a:lnTo>
                    <a:pt x="215" y="0"/>
                  </a:lnTo>
                  <a:lnTo>
                    <a:pt x="224" y="1"/>
                  </a:lnTo>
                  <a:lnTo>
                    <a:pt x="234" y="3"/>
                  </a:lnTo>
                  <a:lnTo>
                    <a:pt x="244" y="7"/>
                  </a:lnTo>
                  <a:lnTo>
                    <a:pt x="254" y="11"/>
                  </a:lnTo>
                  <a:lnTo>
                    <a:pt x="254" y="11"/>
                  </a:lnTo>
                  <a:lnTo>
                    <a:pt x="266" y="18"/>
                  </a:lnTo>
                  <a:lnTo>
                    <a:pt x="278" y="25"/>
                  </a:lnTo>
                  <a:lnTo>
                    <a:pt x="286" y="33"/>
                  </a:lnTo>
                  <a:lnTo>
                    <a:pt x="295" y="40"/>
                  </a:lnTo>
                  <a:lnTo>
                    <a:pt x="303" y="48"/>
                  </a:lnTo>
                  <a:lnTo>
                    <a:pt x="308" y="57"/>
                  </a:lnTo>
                  <a:lnTo>
                    <a:pt x="314" y="65"/>
                  </a:lnTo>
                  <a:lnTo>
                    <a:pt x="318" y="73"/>
                  </a:lnTo>
                  <a:lnTo>
                    <a:pt x="325" y="89"/>
                  </a:lnTo>
                  <a:lnTo>
                    <a:pt x="328" y="102"/>
                  </a:lnTo>
                  <a:lnTo>
                    <a:pt x="329" y="112"/>
                  </a:lnTo>
                  <a:lnTo>
                    <a:pt x="329" y="118"/>
                  </a:lnTo>
                  <a:lnTo>
                    <a:pt x="329" y="118"/>
                  </a:lnTo>
                  <a:lnTo>
                    <a:pt x="319" y="117"/>
                  </a:lnTo>
                  <a:lnTo>
                    <a:pt x="309" y="117"/>
                  </a:lnTo>
                  <a:lnTo>
                    <a:pt x="300" y="118"/>
                  </a:lnTo>
                  <a:lnTo>
                    <a:pt x="290" y="120"/>
                  </a:lnTo>
                  <a:lnTo>
                    <a:pt x="280" y="124"/>
                  </a:lnTo>
                  <a:lnTo>
                    <a:pt x="271" y="129"/>
                  </a:lnTo>
                  <a:lnTo>
                    <a:pt x="261" y="135"/>
                  </a:lnTo>
                  <a:lnTo>
                    <a:pt x="253" y="141"/>
                  </a:lnTo>
                  <a:lnTo>
                    <a:pt x="244" y="150"/>
                  </a:lnTo>
                  <a:lnTo>
                    <a:pt x="235" y="159"/>
                  </a:lnTo>
                  <a:lnTo>
                    <a:pt x="226" y="169"/>
                  </a:lnTo>
                  <a:lnTo>
                    <a:pt x="218" y="180"/>
                  </a:lnTo>
                  <a:lnTo>
                    <a:pt x="210" y="194"/>
                  </a:lnTo>
                  <a:lnTo>
                    <a:pt x="201" y="208"/>
                  </a:lnTo>
                  <a:lnTo>
                    <a:pt x="186" y="238"/>
                  </a:lnTo>
                  <a:lnTo>
                    <a:pt x="186" y="238"/>
                  </a:lnTo>
                  <a:lnTo>
                    <a:pt x="161" y="290"/>
                  </a:lnTo>
                  <a:lnTo>
                    <a:pt x="149" y="316"/>
                  </a:lnTo>
                  <a:lnTo>
                    <a:pt x="138" y="342"/>
                  </a:lnTo>
                  <a:lnTo>
                    <a:pt x="128" y="367"/>
                  </a:lnTo>
                  <a:lnTo>
                    <a:pt x="119" y="392"/>
                  </a:lnTo>
                  <a:lnTo>
                    <a:pt x="113" y="417"/>
                  </a:lnTo>
                  <a:lnTo>
                    <a:pt x="110" y="439"/>
                  </a:lnTo>
                  <a:lnTo>
                    <a:pt x="110" y="439"/>
                  </a:lnTo>
                  <a:lnTo>
                    <a:pt x="101" y="442"/>
                  </a:lnTo>
                  <a:lnTo>
                    <a:pt x="92" y="442"/>
                  </a:lnTo>
                  <a:lnTo>
                    <a:pt x="83" y="441"/>
                  </a:lnTo>
                  <a:lnTo>
                    <a:pt x="75" y="438"/>
                  </a:lnTo>
                  <a:lnTo>
                    <a:pt x="65" y="434"/>
                  </a:lnTo>
                  <a:lnTo>
                    <a:pt x="55" y="427"/>
                  </a:lnTo>
                  <a:lnTo>
                    <a:pt x="45" y="420"/>
                  </a:lnTo>
                  <a:lnTo>
                    <a:pt x="34" y="409"/>
                  </a:lnTo>
                  <a:lnTo>
                    <a:pt x="34" y="409"/>
                  </a:lnTo>
                  <a:lnTo>
                    <a:pt x="27" y="400"/>
                  </a:lnTo>
                  <a:lnTo>
                    <a:pt x="21" y="390"/>
                  </a:lnTo>
                  <a:lnTo>
                    <a:pt x="16" y="380"/>
                  </a:lnTo>
                  <a:lnTo>
                    <a:pt x="10" y="371"/>
                  </a:lnTo>
                  <a:lnTo>
                    <a:pt x="7" y="360"/>
                  </a:lnTo>
                  <a:lnTo>
                    <a:pt x="4" y="349"/>
                  </a:lnTo>
                  <a:lnTo>
                    <a:pt x="3" y="337"/>
                  </a:lnTo>
                  <a:lnTo>
                    <a:pt x="0" y="326"/>
                  </a:lnTo>
                  <a:lnTo>
                    <a:pt x="0" y="326"/>
                  </a:lnTo>
                  <a:lnTo>
                    <a:pt x="0" y="313"/>
                  </a:lnTo>
                  <a:lnTo>
                    <a:pt x="0" y="300"/>
                  </a:lnTo>
                  <a:lnTo>
                    <a:pt x="0" y="285"/>
                  </a:lnTo>
                  <a:lnTo>
                    <a:pt x="3" y="272"/>
                  </a:lnTo>
                  <a:lnTo>
                    <a:pt x="7" y="245"/>
                  </a:lnTo>
                  <a:lnTo>
                    <a:pt x="15" y="218"/>
                  </a:lnTo>
                  <a:lnTo>
                    <a:pt x="24" y="191"/>
                  </a:lnTo>
                  <a:lnTo>
                    <a:pt x="34" y="165"/>
                  </a:lnTo>
                  <a:lnTo>
                    <a:pt x="46" y="141"/>
                  </a:lnTo>
                  <a:lnTo>
                    <a:pt x="59" y="119"/>
                  </a:lnTo>
                  <a:lnTo>
                    <a:pt x="59" y="119"/>
                  </a:lnTo>
                  <a:lnTo>
                    <a:pt x="75" y="94"/>
                  </a:lnTo>
                  <a:lnTo>
                    <a:pt x="92" y="70"/>
                  </a:lnTo>
                  <a:lnTo>
                    <a:pt x="111" y="49"/>
                  </a:lnTo>
                  <a:lnTo>
                    <a:pt x="119" y="40"/>
                  </a:lnTo>
                  <a:lnTo>
                    <a:pt x="129" y="32"/>
                  </a:lnTo>
                  <a:lnTo>
                    <a:pt x="139" y="24"/>
                  </a:lnTo>
                  <a:lnTo>
                    <a:pt x="150" y="18"/>
                  </a:lnTo>
                  <a:lnTo>
                    <a:pt x="160" y="12"/>
                  </a:lnTo>
                  <a:lnTo>
                    <a:pt x="171" y="7"/>
                  </a:lnTo>
                  <a:lnTo>
                    <a:pt x="182" y="3"/>
                  </a:lnTo>
                  <a:lnTo>
                    <a:pt x="193" y="1"/>
                  </a:lnTo>
                  <a:lnTo>
                    <a:pt x="203" y="0"/>
                  </a:lnTo>
                  <a:lnTo>
                    <a:pt x="215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FCD5C29-6686-DCA3-CE04-23589CE954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9" y="498"/>
              <a:ext cx="329" cy="442"/>
            </a:xfrm>
            <a:custGeom>
              <a:avLst/>
              <a:gdLst>
                <a:gd name="T0" fmla="*/ 329 w 329"/>
                <a:gd name="T1" fmla="*/ 113 h 442"/>
                <a:gd name="T2" fmla="*/ 307 w 329"/>
                <a:gd name="T3" fmla="*/ 114 h 442"/>
                <a:gd name="T4" fmla="*/ 285 w 329"/>
                <a:gd name="T5" fmla="*/ 120 h 442"/>
                <a:gd name="T6" fmla="*/ 264 w 329"/>
                <a:gd name="T7" fmla="*/ 131 h 442"/>
                <a:gd name="T8" fmla="*/ 243 w 329"/>
                <a:gd name="T9" fmla="*/ 145 h 442"/>
                <a:gd name="T10" fmla="*/ 225 w 329"/>
                <a:gd name="T11" fmla="*/ 162 h 442"/>
                <a:gd name="T12" fmla="*/ 189 w 329"/>
                <a:gd name="T13" fmla="*/ 207 h 442"/>
                <a:gd name="T14" fmla="*/ 173 w 329"/>
                <a:gd name="T15" fmla="*/ 232 h 442"/>
                <a:gd name="T16" fmla="*/ 148 w 329"/>
                <a:gd name="T17" fmla="*/ 278 h 442"/>
                <a:gd name="T18" fmla="*/ 129 w 329"/>
                <a:gd name="T19" fmla="*/ 331 h 442"/>
                <a:gd name="T20" fmla="*/ 117 w 329"/>
                <a:gd name="T21" fmla="*/ 385 h 442"/>
                <a:gd name="T22" fmla="*/ 114 w 329"/>
                <a:gd name="T23" fmla="*/ 413 h 442"/>
                <a:gd name="T24" fmla="*/ 114 w 329"/>
                <a:gd name="T25" fmla="*/ 439 h 442"/>
                <a:gd name="T26" fmla="*/ 114 w 329"/>
                <a:gd name="T27" fmla="*/ 439 h 442"/>
                <a:gd name="T28" fmla="*/ 91 w 329"/>
                <a:gd name="T29" fmla="*/ 442 h 442"/>
                <a:gd name="T30" fmla="*/ 71 w 329"/>
                <a:gd name="T31" fmla="*/ 437 h 442"/>
                <a:gd name="T32" fmla="*/ 52 w 329"/>
                <a:gd name="T33" fmla="*/ 426 h 442"/>
                <a:gd name="T34" fmla="*/ 36 w 329"/>
                <a:gd name="T35" fmla="*/ 410 h 442"/>
                <a:gd name="T36" fmla="*/ 23 w 329"/>
                <a:gd name="T37" fmla="*/ 391 h 442"/>
                <a:gd name="T38" fmla="*/ 13 w 329"/>
                <a:gd name="T39" fmla="*/ 370 h 442"/>
                <a:gd name="T40" fmla="*/ 5 w 329"/>
                <a:gd name="T41" fmla="*/ 348 h 442"/>
                <a:gd name="T42" fmla="*/ 2 w 329"/>
                <a:gd name="T43" fmla="*/ 328 h 442"/>
                <a:gd name="T44" fmla="*/ 0 w 329"/>
                <a:gd name="T45" fmla="*/ 310 h 442"/>
                <a:gd name="T46" fmla="*/ 2 w 329"/>
                <a:gd name="T47" fmla="*/ 275 h 442"/>
                <a:gd name="T48" fmla="*/ 5 w 329"/>
                <a:gd name="T49" fmla="*/ 257 h 442"/>
                <a:gd name="T50" fmla="*/ 18 w 329"/>
                <a:gd name="T51" fmla="*/ 208 h 442"/>
                <a:gd name="T52" fmla="*/ 37 w 329"/>
                <a:gd name="T53" fmla="*/ 160 h 442"/>
                <a:gd name="T54" fmla="*/ 46 w 329"/>
                <a:gd name="T55" fmla="*/ 144 h 442"/>
                <a:gd name="T56" fmla="*/ 63 w 329"/>
                <a:gd name="T57" fmla="*/ 110 h 442"/>
                <a:gd name="T58" fmla="*/ 85 w 329"/>
                <a:gd name="T59" fmla="*/ 78 h 442"/>
                <a:gd name="T60" fmla="*/ 110 w 329"/>
                <a:gd name="T61" fmla="*/ 49 h 442"/>
                <a:gd name="T62" fmla="*/ 124 w 329"/>
                <a:gd name="T63" fmla="*/ 35 h 442"/>
                <a:gd name="T64" fmla="*/ 146 w 329"/>
                <a:gd name="T65" fmla="*/ 19 h 442"/>
                <a:gd name="T66" fmla="*/ 155 w 329"/>
                <a:gd name="T67" fmla="*/ 14 h 442"/>
                <a:gd name="T68" fmla="*/ 174 w 329"/>
                <a:gd name="T69" fmla="*/ 6 h 442"/>
                <a:gd name="T70" fmla="*/ 194 w 329"/>
                <a:gd name="T71" fmla="*/ 2 h 442"/>
                <a:gd name="T72" fmla="*/ 214 w 329"/>
                <a:gd name="T73" fmla="*/ 0 h 442"/>
                <a:gd name="T74" fmla="*/ 233 w 329"/>
                <a:gd name="T75" fmla="*/ 4 h 442"/>
                <a:gd name="T76" fmla="*/ 252 w 329"/>
                <a:gd name="T77" fmla="*/ 9 h 442"/>
                <a:gd name="T78" fmla="*/ 270 w 329"/>
                <a:gd name="T79" fmla="*/ 19 h 442"/>
                <a:gd name="T80" fmla="*/ 287 w 329"/>
                <a:gd name="T81" fmla="*/ 31 h 442"/>
                <a:gd name="T82" fmla="*/ 295 w 329"/>
                <a:gd name="T83" fmla="*/ 39 h 442"/>
                <a:gd name="T84" fmla="*/ 309 w 329"/>
                <a:gd name="T85" fmla="*/ 54 h 442"/>
                <a:gd name="T86" fmla="*/ 320 w 329"/>
                <a:gd name="T87" fmla="*/ 73 h 442"/>
                <a:gd name="T88" fmla="*/ 326 w 329"/>
                <a:gd name="T89" fmla="*/ 92 h 442"/>
                <a:gd name="T90" fmla="*/ 329 w 329"/>
                <a:gd name="T91" fmla="*/ 113 h 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9" h="442">
                  <a:moveTo>
                    <a:pt x="329" y="113"/>
                  </a:moveTo>
                  <a:lnTo>
                    <a:pt x="329" y="113"/>
                  </a:lnTo>
                  <a:lnTo>
                    <a:pt x="317" y="113"/>
                  </a:lnTo>
                  <a:lnTo>
                    <a:pt x="307" y="114"/>
                  </a:lnTo>
                  <a:lnTo>
                    <a:pt x="296" y="116"/>
                  </a:lnTo>
                  <a:lnTo>
                    <a:pt x="285" y="120"/>
                  </a:lnTo>
                  <a:lnTo>
                    <a:pt x="274" y="125"/>
                  </a:lnTo>
                  <a:lnTo>
                    <a:pt x="264" y="131"/>
                  </a:lnTo>
                  <a:lnTo>
                    <a:pt x="253" y="137"/>
                  </a:lnTo>
                  <a:lnTo>
                    <a:pt x="243" y="145"/>
                  </a:lnTo>
                  <a:lnTo>
                    <a:pt x="233" y="153"/>
                  </a:lnTo>
                  <a:lnTo>
                    <a:pt x="225" y="162"/>
                  </a:lnTo>
                  <a:lnTo>
                    <a:pt x="206" y="183"/>
                  </a:lnTo>
                  <a:lnTo>
                    <a:pt x="189" y="207"/>
                  </a:lnTo>
                  <a:lnTo>
                    <a:pt x="173" y="232"/>
                  </a:lnTo>
                  <a:lnTo>
                    <a:pt x="173" y="232"/>
                  </a:lnTo>
                  <a:lnTo>
                    <a:pt x="160" y="254"/>
                  </a:lnTo>
                  <a:lnTo>
                    <a:pt x="148" y="278"/>
                  </a:lnTo>
                  <a:lnTo>
                    <a:pt x="138" y="304"/>
                  </a:lnTo>
                  <a:lnTo>
                    <a:pt x="129" y="331"/>
                  </a:lnTo>
                  <a:lnTo>
                    <a:pt x="121" y="358"/>
                  </a:lnTo>
                  <a:lnTo>
                    <a:pt x="117" y="385"/>
                  </a:lnTo>
                  <a:lnTo>
                    <a:pt x="114" y="398"/>
                  </a:lnTo>
                  <a:lnTo>
                    <a:pt x="114" y="413"/>
                  </a:lnTo>
                  <a:lnTo>
                    <a:pt x="114" y="426"/>
                  </a:lnTo>
                  <a:lnTo>
                    <a:pt x="114" y="439"/>
                  </a:lnTo>
                  <a:lnTo>
                    <a:pt x="114" y="439"/>
                  </a:lnTo>
                  <a:lnTo>
                    <a:pt x="114" y="439"/>
                  </a:lnTo>
                  <a:lnTo>
                    <a:pt x="102" y="441"/>
                  </a:lnTo>
                  <a:lnTo>
                    <a:pt x="91" y="442"/>
                  </a:lnTo>
                  <a:lnTo>
                    <a:pt x="81" y="440"/>
                  </a:lnTo>
                  <a:lnTo>
                    <a:pt x="71" y="437"/>
                  </a:lnTo>
                  <a:lnTo>
                    <a:pt x="61" y="432"/>
                  </a:lnTo>
                  <a:lnTo>
                    <a:pt x="52" y="426"/>
                  </a:lnTo>
                  <a:lnTo>
                    <a:pt x="43" y="418"/>
                  </a:lnTo>
                  <a:lnTo>
                    <a:pt x="36" y="410"/>
                  </a:lnTo>
                  <a:lnTo>
                    <a:pt x="29" y="401"/>
                  </a:lnTo>
                  <a:lnTo>
                    <a:pt x="23" y="391"/>
                  </a:lnTo>
                  <a:lnTo>
                    <a:pt x="17" y="381"/>
                  </a:lnTo>
                  <a:lnTo>
                    <a:pt x="13" y="370"/>
                  </a:lnTo>
                  <a:lnTo>
                    <a:pt x="8" y="359"/>
                  </a:lnTo>
                  <a:lnTo>
                    <a:pt x="5" y="348"/>
                  </a:lnTo>
                  <a:lnTo>
                    <a:pt x="3" y="338"/>
                  </a:lnTo>
                  <a:lnTo>
                    <a:pt x="2" y="328"/>
                  </a:lnTo>
                  <a:lnTo>
                    <a:pt x="2" y="328"/>
                  </a:lnTo>
                  <a:lnTo>
                    <a:pt x="0" y="310"/>
                  </a:lnTo>
                  <a:lnTo>
                    <a:pt x="1" y="292"/>
                  </a:lnTo>
                  <a:lnTo>
                    <a:pt x="2" y="275"/>
                  </a:lnTo>
                  <a:lnTo>
                    <a:pt x="5" y="257"/>
                  </a:lnTo>
                  <a:lnTo>
                    <a:pt x="5" y="257"/>
                  </a:lnTo>
                  <a:lnTo>
                    <a:pt x="11" y="232"/>
                  </a:lnTo>
                  <a:lnTo>
                    <a:pt x="18" y="208"/>
                  </a:lnTo>
                  <a:lnTo>
                    <a:pt x="27" y="184"/>
                  </a:lnTo>
                  <a:lnTo>
                    <a:pt x="37" y="160"/>
                  </a:lnTo>
                  <a:lnTo>
                    <a:pt x="37" y="160"/>
                  </a:lnTo>
                  <a:lnTo>
                    <a:pt x="46" y="144"/>
                  </a:lnTo>
                  <a:lnTo>
                    <a:pt x="54" y="127"/>
                  </a:lnTo>
                  <a:lnTo>
                    <a:pt x="63" y="110"/>
                  </a:lnTo>
                  <a:lnTo>
                    <a:pt x="74" y="93"/>
                  </a:lnTo>
                  <a:lnTo>
                    <a:pt x="85" y="78"/>
                  </a:lnTo>
                  <a:lnTo>
                    <a:pt x="97" y="63"/>
                  </a:lnTo>
                  <a:lnTo>
                    <a:pt x="110" y="49"/>
                  </a:lnTo>
                  <a:lnTo>
                    <a:pt x="124" y="35"/>
                  </a:lnTo>
                  <a:lnTo>
                    <a:pt x="124" y="35"/>
                  </a:lnTo>
                  <a:lnTo>
                    <a:pt x="135" y="27"/>
                  </a:lnTo>
                  <a:lnTo>
                    <a:pt x="146" y="19"/>
                  </a:lnTo>
                  <a:lnTo>
                    <a:pt x="146" y="19"/>
                  </a:lnTo>
                  <a:lnTo>
                    <a:pt x="155" y="14"/>
                  </a:lnTo>
                  <a:lnTo>
                    <a:pt x="165" y="9"/>
                  </a:lnTo>
                  <a:lnTo>
                    <a:pt x="174" y="6"/>
                  </a:lnTo>
                  <a:lnTo>
                    <a:pt x="184" y="3"/>
                  </a:lnTo>
                  <a:lnTo>
                    <a:pt x="194" y="2"/>
                  </a:lnTo>
                  <a:lnTo>
                    <a:pt x="204" y="0"/>
                  </a:lnTo>
                  <a:lnTo>
                    <a:pt x="214" y="0"/>
                  </a:lnTo>
                  <a:lnTo>
                    <a:pt x="224" y="2"/>
                  </a:lnTo>
                  <a:lnTo>
                    <a:pt x="233" y="4"/>
                  </a:lnTo>
                  <a:lnTo>
                    <a:pt x="243" y="6"/>
                  </a:lnTo>
                  <a:lnTo>
                    <a:pt x="252" y="9"/>
                  </a:lnTo>
                  <a:lnTo>
                    <a:pt x="262" y="14"/>
                  </a:lnTo>
                  <a:lnTo>
                    <a:pt x="270" y="19"/>
                  </a:lnTo>
                  <a:lnTo>
                    <a:pt x="279" y="25"/>
                  </a:lnTo>
                  <a:lnTo>
                    <a:pt x="287" y="31"/>
                  </a:lnTo>
                  <a:lnTo>
                    <a:pt x="295" y="39"/>
                  </a:lnTo>
                  <a:lnTo>
                    <a:pt x="295" y="39"/>
                  </a:lnTo>
                  <a:lnTo>
                    <a:pt x="302" y="46"/>
                  </a:lnTo>
                  <a:lnTo>
                    <a:pt x="309" y="54"/>
                  </a:lnTo>
                  <a:lnTo>
                    <a:pt x="314" y="63"/>
                  </a:lnTo>
                  <a:lnTo>
                    <a:pt x="320" y="73"/>
                  </a:lnTo>
                  <a:lnTo>
                    <a:pt x="324" y="82"/>
                  </a:lnTo>
                  <a:lnTo>
                    <a:pt x="326" y="92"/>
                  </a:lnTo>
                  <a:lnTo>
                    <a:pt x="328" y="103"/>
                  </a:lnTo>
                  <a:lnTo>
                    <a:pt x="329" y="113"/>
                  </a:lnTo>
                  <a:lnTo>
                    <a:pt x="329" y="11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0C53D93-C717-B469-2BDF-CA670C7F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446"/>
              <a:ext cx="2787" cy="2477"/>
            </a:xfrm>
            <a:custGeom>
              <a:avLst/>
              <a:gdLst>
                <a:gd name="T0" fmla="*/ 1782 w 2787"/>
                <a:gd name="T1" fmla="*/ 1116 h 2477"/>
                <a:gd name="T2" fmla="*/ 1906 w 2787"/>
                <a:gd name="T3" fmla="*/ 793 h 2477"/>
                <a:gd name="T4" fmla="*/ 1958 w 2787"/>
                <a:gd name="T5" fmla="*/ 639 h 2477"/>
                <a:gd name="T6" fmla="*/ 1991 w 2787"/>
                <a:gd name="T7" fmla="*/ 534 h 2477"/>
                <a:gd name="T8" fmla="*/ 2050 w 2787"/>
                <a:gd name="T9" fmla="*/ 380 h 2477"/>
                <a:gd name="T10" fmla="*/ 2082 w 2787"/>
                <a:gd name="T11" fmla="*/ 294 h 2477"/>
                <a:gd name="T12" fmla="*/ 2125 w 2787"/>
                <a:gd name="T13" fmla="*/ 143 h 2477"/>
                <a:gd name="T14" fmla="*/ 2154 w 2787"/>
                <a:gd name="T15" fmla="*/ 0 h 2477"/>
                <a:gd name="T16" fmla="*/ 2175 w 2787"/>
                <a:gd name="T17" fmla="*/ 15 h 2477"/>
                <a:gd name="T18" fmla="*/ 2234 w 2787"/>
                <a:gd name="T19" fmla="*/ 52 h 2477"/>
                <a:gd name="T20" fmla="*/ 2332 w 2787"/>
                <a:gd name="T21" fmla="*/ 96 h 2477"/>
                <a:gd name="T22" fmla="*/ 2407 w 2787"/>
                <a:gd name="T23" fmla="*/ 123 h 2477"/>
                <a:gd name="T24" fmla="*/ 2486 w 2787"/>
                <a:gd name="T25" fmla="*/ 144 h 2477"/>
                <a:gd name="T26" fmla="*/ 2711 w 2787"/>
                <a:gd name="T27" fmla="*/ 193 h 2477"/>
                <a:gd name="T28" fmla="*/ 2787 w 2787"/>
                <a:gd name="T29" fmla="*/ 206 h 2477"/>
                <a:gd name="T30" fmla="*/ 2769 w 2787"/>
                <a:gd name="T31" fmla="*/ 269 h 2477"/>
                <a:gd name="T32" fmla="*/ 2737 w 2787"/>
                <a:gd name="T33" fmla="*/ 406 h 2477"/>
                <a:gd name="T34" fmla="*/ 2727 w 2787"/>
                <a:gd name="T35" fmla="*/ 477 h 2477"/>
                <a:gd name="T36" fmla="*/ 2722 w 2787"/>
                <a:gd name="T37" fmla="*/ 552 h 2477"/>
                <a:gd name="T38" fmla="*/ 2679 w 2787"/>
                <a:gd name="T39" fmla="*/ 910 h 2477"/>
                <a:gd name="T40" fmla="*/ 2642 w 2787"/>
                <a:gd name="T41" fmla="*/ 1148 h 2477"/>
                <a:gd name="T42" fmla="*/ 2596 w 2787"/>
                <a:gd name="T43" fmla="*/ 1388 h 2477"/>
                <a:gd name="T44" fmla="*/ 2561 w 2787"/>
                <a:gd name="T45" fmla="*/ 1536 h 2477"/>
                <a:gd name="T46" fmla="*/ 2519 w 2787"/>
                <a:gd name="T47" fmla="*/ 1675 h 2477"/>
                <a:gd name="T48" fmla="*/ 2474 w 2787"/>
                <a:gd name="T49" fmla="*/ 1779 h 2477"/>
                <a:gd name="T50" fmla="*/ 2450 w 2787"/>
                <a:gd name="T51" fmla="*/ 1815 h 2477"/>
                <a:gd name="T52" fmla="*/ 2426 w 2787"/>
                <a:gd name="T53" fmla="*/ 1840 h 2477"/>
                <a:gd name="T54" fmla="*/ 2368 w 2787"/>
                <a:gd name="T55" fmla="*/ 1889 h 2477"/>
                <a:gd name="T56" fmla="*/ 2298 w 2787"/>
                <a:gd name="T57" fmla="*/ 1938 h 2477"/>
                <a:gd name="T58" fmla="*/ 2157 w 2787"/>
                <a:gd name="T59" fmla="*/ 2019 h 2477"/>
                <a:gd name="T60" fmla="*/ 1962 w 2787"/>
                <a:gd name="T61" fmla="*/ 2108 h 2477"/>
                <a:gd name="T62" fmla="*/ 1755 w 2787"/>
                <a:gd name="T63" fmla="*/ 2182 h 2477"/>
                <a:gd name="T64" fmla="*/ 1583 w 2787"/>
                <a:gd name="T65" fmla="*/ 2226 h 2477"/>
                <a:gd name="T66" fmla="*/ 1486 w 2787"/>
                <a:gd name="T67" fmla="*/ 2243 h 2477"/>
                <a:gd name="T68" fmla="*/ 1119 w 2787"/>
                <a:gd name="T69" fmla="*/ 2295 h 2477"/>
                <a:gd name="T70" fmla="*/ 1007 w 2787"/>
                <a:gd name="T71" fmla="*/ 2406 h 2477"/>
                <a:gd name="T72" fmla="*/ 655 w 2787"/>
                <a:gd name="T73" fmla="*/ 2440 h 2477"/>
                <a:gd name="T74" fmla="*/ 282 w 2787"/>
                <a:gd name="T75" fmla="*/ 2465 h 2477"/>
                <a:gd name="T76" fmla="*/ 24 w 2787"/>
                <a:gd name="T77" fmla="*/ 2477 h 2477"/>
                <a:gd name="T78" fmla="*/ 3 w 2787"/>
                <a:gd name="T79" fmla="*/ 2191 h 2477"/>
                <a:gd name="T80" fmla="*/ 0 w 2787"/>
                <a:gd name="T81" fmla="*/ 1991 h 2477"/>
                <a:gd name="T82" fmla="*/ 6 w 2787"/>
                <a:gd name="T83" fmla="*/ 1727 h 2477"/>
                <a:gd name="T84" fmla="*/ 241 w 2787"/>
                <a:gd name="T85" fmla="*/ 1740 h 2477"/>
                <a:gd name="T86" fmla="*/ 281 w 2787"/>
                <a:gd name="T87" fmla="*/ 1716 h 2477"/>
                <a:gd name="T88" fmla="*/ 384 w 2787"/>
                <a:gd name="T89" fmla="*/ 1634 h 2477"/>
                <a:gd name="T90" fmla="*/ 466 w 2787"/>
                <a:gd name="T91" fmla="*/ 1561 h 2477"/>
                <a:gd name="T92" fmla="*/ 545 w 2787"/>
                <a:gd name="T93" fmla="*/ 1484 h 2477"/>
                <a:gd name="T94" fmla="*/ 655 w 2787"/>
                <a:gd name="T95" fmla="*/ 1353 h 2477"/>
                <a:gd name="T96" fmla="*/ 674 w 2787"/>
                <a:gd name="T97" fmla="*/ 1281 h 2477"/>
                <a:gd name="T98" fmla="*/ 786 w 2787"/>
                <a:gd name="T99" fmla="*/ 1281 h 2477"/>
                <a:gd name="T100" fmla="*/ 1055 w 2787"/>
                <a:gd name="T101" fmla="*/ 1275 h 2477"/>
                <a:gd name="T102" fmla="*/ 1272 w 2787"/>
                <a:gd name="T103" fmla="*/ 1259 h 2477"/>
                <a:gd name="T104" fmla="*/ 1379 w 2787"/>
                <a:gd name="T105" fmla="*/ 1249 h 2477"/>
                <a:gd name="T106" fmla="*/ 1475 w 2787"/>
                <a:gd name="T107" fmla="*/ 1235 h 2477"/>
                <a:gd name="T108" fmla="*/ 1641 w 2787"/>
                <a:gd name="T109" fmla="*/ 1205 h 2477"/>
                <a:gd name="T110" fmla="*/ 1757 w 2787"/>
                <a:gd name="T111" fmla="*/ 1176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7" h="2477">
                  <a:moveTo>
                    <a:pt x="1757" y="1176"/>
                  </a:moveTo>
                  <a:lnTo>
                    <a:pt x="1757" y="1176"/>
                  </a:lnTo>
                  <a:lnTo>
                    <a:pt x="1782" y="1116"/>
                  </a:lnTo>
                  <a:lnTo>
                    <a:pt x="1839" y="970"/>
                  </a:lnTo>
                  <a:lnTo>
                    <a:pt x="1872" y="882"/>
                  </a:lnTo>
                  <a:lnTo>
                    <a:pt x="1906" y="793"/>
                  </a:lnTo>
                  <a:lnTo>
                    <a:pt x="1935" y="710"/>
                  </a:lnTo>
                  <a:lnTo>
                    <a:pt x="1948" y="672"/>
                  </a:lnTo>
                  <a:lnTo>
                    <a:pt x="1958" y="639"/>
                  </a:lnTo>
                  <a:lnTo>
                    <a:pt x="1958" y="639"/>
                  </a:lnTo>
                  <a:lnTo>
                    <a:pt x="1975" y="582"/>
                  </a:lnTo>
                  <a:lnTo>
                    <a:pt x="1991" y="534"/>
                  </a:lnTo>
                  <a:lnTo>
                    <a:pt x="2007" y="491"/>
                  </a:lnTo>
                  <a:lnTo>
                    <a:pt x="2021" y="454"/>
                  </a:lnTo>
                  <a:lnTo>
                    <a:pt x="2050" y="380"/>
                  </a:lnTo>
                  <a:lnTo>
                    <a:pt x="2066" y="339"/>
                  </a:lnTo>
                  <a:lnTo>
                    <a:pt x="2082" y="294"/>
                  </a:lnTo>
                  <a:lnTo>
                    <a:pt x="2082" y="294"/>
                  </a:lnTo>
                  <a:lnTo>
                    <a:pt x="2098" y="244"/>
                  </a:lnTo>
                  <a:lnTo>
                    <a:pt x="2113" y="193"/>
                  </a:lnTo>
                  <a:lnTo>
                    <a:pt x="2125" y="143"/>
                  </a:lnTo>
                  <a:lnTo>
                    <a:pt x="2136" y="97"/>
                  </a:lnTo>
                  <a:lnTo>
                    <a:pt x="2150" y="28"/>
                  </a:lnTo>
                  <a:lnTo>
                    <a:pt x="2154" y="0"/>
                  </a:lnTo>
                  <a:lnTo>
                    <a:pt x="2154" y="0"/>
                  </a:lnTo>
                  <a:lnTo>
                    <a:pt x="2160" y="5"/>
                  </a:lnTo>
                  <a:lnTo>
                    <a:pt x="2175" y="15"/>
                  </a:lnTo>
                  <a:lnTo>
                    <a:pt x="2200" y="32"/>
                  </a:lnTo>
                  <a:lnTo>
                    <a:pt x="2234" y="52"/>
                  </a:lnTo>
                  <a:lnTo>
                    <a:pt x="2234" y="52"/>
                  </a:lnTo>
                  <a:lnTo>
                    <a:pt x="2269" y="69"/>
                  </a:lnTo>
                  <a:lnTo>
                    <a:pt x="2309" y="88"/>
                  </a:lnTo>
                  <a:lnTo>
                    <a:pt x="2332" y="96"/>
                  </a:lnTo>
                  <a:lnTo>
                    <a:pt x="2356" y="106"/>
                  </a:lnTo>
                  <a:lnTo>
                    <a:pt x="2381" y="115"/>
                  </a:lnTo>
                  <a:lnTo>
                    <a:pt x="2407" y="123"/>
                  </a:lnTo>
                  <a:lnTo>
                    <a:pt x="2407" y="123"/>
                  </a:lnTo>
                  <a:lnTo>
                    <a:pt x="2447" y="134"/>
                  </a:lnTo>
                  <a:lnTo>
                    <a:pt x="2486" y="144"/>
                  </a:lnTo>
                  <a:lnTo>
                    <a:pt x="2568" y="164"/>
                  </a:lnTo>
                  <a:lnTo>
                    <a:pt x="2644" y="179"/>
                  </a:lnTo>
                  <a:lnTo>
                    <a:pt x="2711" y="193"/>
                  </a:lnTo>
                  <a:lnTo>
                    <a:pt x="2711" y="193"/>
                  </a:lnTo>
                  <a:lnTo>
                    <a:pt x="2767" y="202"/>
                  </a:lnTo>
                  <a:lnTo>
                    <a:pt x="2787" y="206"/>
                  </a:lnTo>
                  <a:lnTo>
                    <a:pt x="2787" y="206"/>
                  </a:lnTo>
                  <a:lnTo>
                    <a:pt x="2779" y="236"/>
                  </a:lnTo>
                  <a:lnTo>
                    <a:pt x="2769" y="269"/>
                  </a:lnTo>
                  <a:lnTo>
                    <a:pt x="2758" y="310"/>
                  </a:lnTo>
                  <a:lnTo>
                    <a:pt x="2747" y="357"/>
                  </a:lnTo>
                  <a:lnTo>
                    <a:pt x="2737" y="406"/>
                  </a:lnTo>
                  <a:lnTo>
                    <a:pt x="2734" y="430"/>
                  </a:lnTo>
                  <a:lnTo>
                    <a:pt x="2731" y="454"/>
                  </a:lnTo>
                  <a:lnTo>
                    <a:pt x="2727" y="477"/>
                  </a:lnTo>
                  <a:lnTo>
                    <a:pt x="2726" y="499"/>
                  </a:lnTo>
                  <a:lnTo>
                    <a:pt x="2726" y="499"/>
                  </a:lnTo>
                  <a:lnTo>
                    <a:pt x="2722" y="552"/>
                  </a:lnTo>
                  <a:lnTo>
                    <a:pt x="2713" y="644"/>
                  </a:lnTo>
                  <a:lnTo>
                    <a:pt x="2698" y="765"/>
                  </a:lnTo>
                  <a:lnTo>
                    <a:pt x="2679" y="910"/>
                  </a:lnTo>
                  <a:lnTo>
                    <a:pt x="2667" y="987"/>
                  </a:lnTo>
                  <a:lnTo>
                    <a:pt x="2655" y="1067"/>
                  </a:lnTo>
                  <a:lnTo>
                    <a:pt x="2642" y="1148"/>
                  </a:lnTo>
                  <a:lnTo>
                    <a:pt x="2628" y="1229"/>
                  </a:lnTo>
                  <a:lnTo>
                    <a:pt x="2613" y="1310"/>
                  </a:lnTo>
                  <a:lnTo>
                    <a:pt x="2596" y="1388"/>
                  </a:lnTo>
                  <a:lnTo>
                    <a:pt x="2579" y="1464"/>
                  </a:lnTo>
                  <a:lnTo>
                    <a:pt x="2561" y="1536"/>
                  </a:lnTo>
                  <a:lnTo>
                    <a:pt x="2561" y="1536"/>
                  </a:lnTo>
                  <a:lnTo>
                    <a:pt x="2547" y="1585"/>
                  </a:lnTo>
                  <a:lnTo>
                    <a:pt x="2533" y="1632"/>
                  </a:lnTo>
                  <a:lnTo>
                    <a:pt x="2519" y="1675"/>
                  </a:lnTo>
                  <a:lnTo>
                    <a:pt x="2505" y="1713"/>
                  </a:lnTo>
                  <a:lnTo>
                    <a:pt x="2489" y="1748"/>
                  </a:lnTo>
                  <a:lnTo>
                    <a:pt x="2474" y="1779"/>
                  </a:lnTo>
                  <a:lnTo>
                    <a:pt x="2466" y="1792"/>
                  </a:lnTo>
                  <a:lnTo>
                    <a:pt x="2459" y="1804"/>
                  </a:lnTo>
                  <a:lnTo>
                    <a:pt x="2450" y="1815"/>
                  </a:lnTo>
                  <a:lnTo>
                    <a:pt x="2442" y="1824"/>
                  </a:lnTo>
                  <a:lnTo>
                    <a:pt x="2442" y="1824"/>
                  </a:lnTo>
                  <a:lnTo>
                    <a:pt x="2426" y="1840"/>
                  </a:lnTo>
                  <a:lnTo>
                    <a:pt x="2409" y="1856"/>
                  </a:lnTo>
                  <a:lnTo>
                    <a:pt x="2390" y="1873"/>
                  </a:lnTo>
                  <a:lnTo>
                    <a:pt x="2368" y="1889"/>
                  </a:lnTo>
                  <a:lnTo>
                    <a:pt x="2346" y="1905"/>
                  </a:lnTo>
                  <a:lnTo>
                    <a:pt x="2323" y="1922"/>
                  </a:lnTo>
                  <a:lnTo>
                    <a:pt x="2298" y="1938"/>
                  </a:lnTo>
                  <a:lnTo>
                    <a:pt x="2272" y="1955"/>
                  </a:lnTo>
                  <a:lnTo>
                    <a:pt x="2216" y="1987"/>
                  </a:lnTo>
                  <a:lnTo>
                    <a:pt x="2157" y="2019"/>
                  </a:lnTo>
                  <a:lnTo>
                    <a:pt x="2095" y="2050"/>
                  </a:lnTo>
                  <a:lnTo>
                    <a:pt x="2030" y="2079"/>
                  </a:lnTo>
                  <a:lnTo>
                    <a:pt x="1962" y="2108"/>
                  </a:lnTo>
                  <a:lnTo>
                    <a:pt x="1893" y="2135"/>
                  </a:lnTo>
                  <a:lnTo>
                    <a:pt x="1824" y="2159"/>
                  </a:lnTo>
                  <a:lnTo>
                    <a:pt x="1755" y="2182"/>
                  </a:lnTo>
                  <a:lnTo>
                    <a:pt x="1686" y="2202"/>
                  </a:lnTo>
                  <a:lnTo>
                    <a:pt x="1617" y="2219"/>
                  </a:lnTo>
                  <a:lnTo>
                    <a:pt x="1583" y="2226"/>
                  </a:lnTo>
                  <a:lnTo>
                    <a:pt x="1550" y="2232"/>
                  </a:lnTo>
                  <a:lnTo>
                    <a:pt x="1518" y="2239"/>
                  </a:lnTo>
                  <a:lnTo>
                    <a:pt x="1486" y="2243"/>
                  </a:lnTo>
                  <a:lnTo>
                    <a:pt x="1486" y="2243"/>
                  </a:lnTo>
                  <a:lnTo>
                    <a:pt x="1269" y="2274"/>
                  </a:lnTo>
                  <a:lnTo>
                    <a:pt x="1119" y="2295"/>
                  </a:lnTo>
                  <a:lnTo>
                    <a:pt x="1006" y="2309"/>
                  </a:lnTo>
                  <a:lnTo>
                    <a:pt x="1007" y="2406"/>
                  </a:lnTo>
                  <a:lnTo>
                    <a:pt x="1007" y="2406"/>
                  </a:lnTo>
                  <a:lnTo>
                    <a:pt x="892" y="2418"/>
                  </a:lnTo>
                  <a:lnTo>
                    <a:pt x="774" y="2429"/>
                  </a:lnTo>
                  <a:lnTo>
                    <a:pt x="655" y="2440"/>
                  </a:lnTo>
                  <a:lnTo>
                    <a:pt x="533" y="2450"/>
                  </a:lnTo>
                  <a:lnTo>
                    <a:pt x="408" y="2458"/>
                  </a:lnTo>
                  <a:lnTo>
                    <a:pt x="282" y="2465"/>
                  </a:lnTo>
                  <a:lnTo>
                    <a:pt x="154" y="2472"/>
                  </a:lnTo>
                  <a:lnTo>
                    <a:pt x="24" y="2477"/>
                  </a:lnTo>
                  <a:lnTo>
                    <a:pt x="24" y="2477"/>
                  </a:lnTo>
                  <a:lnTo>
                    <a:pt x="6" y="2225"/>
                  </a:lnTo>
                  <a:lnTo>
                    <a:pt x="6" y="2225"/>
                  </a:lnTo>
                  <a:lnTo>
                    <a:pt x="3" y="2191"/>
                  </a:lnTo>
                  <a:lnTo>
                    <a:pt x="2" y="2154"/>
                  </a:lnTo>
                  <a:lnTo>
                    <a:pt x="0" y="2073"/>
                  </a:lnTo>
                  <a:lnTo>
                    <a:pt x="0" y="1991"/>
                  </a:lnTo>
                  <a:lnTo>
                    <a:pt x="0" y="1910"/>
                  </a:lnTo>
                  <a:lnTo>
                    <a:pt x="3" y="1781"/>
                  </a:lnTo>
                  <a:lnTo>
                    <a:pt x="6" y="1727"/>
                  </a:lnTo>
                  <a:lnTo>
                    <a:pt x="159" y="1574"/>
                  </a:lnTo>
                  <a:lnTo>
                    <a:pt x="241" y="1740"/>
                  </a:lnTo>
                  <a:lnTo>
                    <a:pt x="241" y="1740"/>
                  </a:lnTo>
                  <a:lnTo>
                    <a:pt x="250" y="1736"/>
                  </a:lnTo>
                  <a:lnTo>
                    <a:pt x="262" y="1730"/>
                  </a:lnTo>
                  <a:lnTo>
                    <a:pt x="281" y="1716"/>
                  </a:lnTo>
                  <a:lnTo>
                    <a:pt x="307" y="1698"/>
                  </a:lnTo>
                  <a:lnTo>
                    <a:pt x="341" y="1670"/>
                  </a:lnTo>
                  <a:lnTo>
                    <a:pt x="384" y="1634"/>
                  </a:lnTo>
                  <a:lnTo>
                    <a:pt x="438" y="1587"/>
                  </a:lnTo>
                  <a:lnTo>
                    <a:pt x="438" y="1587"/>
                  </a:lnTo>
                  <a:lnTo>
                    <a:pt x="466" y="1561"/>
                  </a:lnTo>
                  <a:lnTo>
                    <a:pt x="494" y="1535"/>
                  </a:lnTo>
                  <a:lnTo>
                    <a:pt x="520" y="1509"/>
                  </a:lnTo>
                  <a:lnTo>
                    <a:pt x="545" y="1484"/>
                  </a:lnTo>
                  <a:lnTo>
                    <a:pt x="589" y="1435"/>
                  </a:lnTo>
                  <a:lnTo>
                    <a:pt x="626" y="1391"/>
                  </a:lnTo>
                  <a:lnTo>
                    <a:pt x="655" y="1353"/>
                  </a:lnTo>
                  <a:lnTo>
                    <a:pt x="677" y="1325"/>
                  </a:lnTo>
                  <a:lnTo>
                    <a:pt x="696" y="1299"/>
                  </a:lnTo>
                  <a:lnTo>
                    <a:pt x="674" y="1281"/>
                  </a:lnTo>
                  <a:lnTo>
                    <a:pt x="674" y="1281"/>
                  </a:lnTo>
                  <a:lnTo>
                    <a:pt x="726" y="1281"/>
                  </a:lnTo>
                  <a:lnTo>
                    <a:pt x="786" y="1281"/>
                  </a:lnTo>
                  <a:lnTo>
                    <a:pt x="863" y="1280"/>
                  </a:lnTo>
                  <a:lnTo>
                    <a:pt x="954" y="1278"/>
                  </a:lnTo>
                  <a:lnTo>
                    <a:pt x="1055" y="1275"/>
                  </a:lnTo>
                  <a:lnTo>
                    <a:pt x="1162" y="1268"/>
                  </a:lnTo>
                  <a:lnTo>
                    <a:pt x="1217" y="1265"/>
                  </a:lnTo>
                  <a:lnTo>
                    <a:pt x="1272" y="1259"/>
                  </a:lnTo>
                  <a:lnTo>
                    <a:pt x="1272" y="1259"/>
                  </a:lnTo>
                  <a:lnTo>
                    <a:pt x="1327" y="1254"/>
                  </a:lnTo>
                  <a:lnTo>
                    <a:pt x="1379" y="1249"/>
                  </a:lnTo>
                  <a:lnTo>
                    <a:pt x="1429" y="1242"/>
                  </a:lnTo>
                  <a:lnTo>
                    <a:pt x="1475" y="1235"/>
                  </a:lnTo>
                  <a:lnTo>
                    <a:pt x="1475" y="1235"/>
                  </a:lnTo>
                  <a:lnTo>
                    <a:pt x="1537" y="1224"/>
                  </a:lnTo>
                  <a:lnTo>
                    <a:pt x="1593" y="1215"/>
                  </a:lnTo>
                  <a:lnTo>
                    <a:pt x="1641" y="1205"/>
                  </a:lnTo>
                  <a:lnTo>
                    <a:pt x="1681" y="1196"/>
                  </a:lnTo>
                  <a:lnTo>
                    <a:pt x="1737" y="1182"/>
                  </a:lnTo>
                  <a:lnTo>
                    <a:pt x="1757" y="1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B9338C0-7137-4316-BE15-92CF80353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446"/>
              <a:ext cx="2787" cy="2477"/>
            </a:xfrm>
            <a:custGeom>
              <a:avLst/>
              <a:gdLst>
                <a:gd name="T0" fmla="*/ 1782 w 2787"/>
                <a:gd name="T1" fmla="*/ 1116 h 2477"/>
                <a:gd name="T2" fmla="*/ 1906 w 2787"/>
                <a:gd name="T3" fmla="*/ 793 h 2477"/>
                <a:gd name="T4" fmla="*/ 1958 w 2787"/>
                <a:gd name="T5" fmla="*/ 639 h 2477"/>
                <a:gd name="T6" fmla="*/ 1991 w 2787"/>
                <a:gd name="T7" fmla="*/ 534 h 2477"/>
                <a:gd name="T8" fmla="*/ 2050 w 2787"/>
                <a:gd name="T9" fmla="*/ 380 h 2477"/>
                <a:gd name="T10" fmla="*/ 2082 w 2787"/>
                <a:gd name="T11" fmla="*/ 294 h 2477"/>
                <a:gd name="T12" fmla="*/ 2125 w 2787"/>
                <a:gd name="T13" fmla="*/ 143 h 2477"/>
                <a:gd name="T14" fmla="*/ 2154 w 2787"/>
                <a:gd name="T15" fmla="*/ 0 h 2477"/>
                <a:gd name="T16" fmla="*/ 2175 w 2787"/>
                <a:gd name="T17" fmla="*/ 15 h 2477"/>
                <a:gd name="T18" fmla="*/ 2234 w 2787"/>
                <a:gd name="T19" fmla="*/ 52 h 2477"/>
                <a:gd name="T20" fmla="*/ 2332 w 2787"/>
                <a:gd name="T21" fmla="*/ 96 h 2477"/>
                <a:gd name="T22" fmla="*/ 2407 w 2787"/>
                <a:gd name="T23" fmla="*/ 123 h 2477"/>
                <a:gd name="T24" fmla="*/ 2486 w 2787"/>
                <a:gd name="T25" fmla="*/ 144 h 2477"/>
                <a:gd name="T26" fmla="*/ 2711 w 2787"/>
                <a:gd name="T27" fmla="*/ 193 h 2477"/>
                <a:gd name="T28" fmla="*/ 2787 w 2787"/>
                <a:gd name="T29" fmla="*/ 206 h 2477"/>
                <a:gd name="T30" fmla="*/ 2769 w 2787"/>
                <a:gd name="T31" fmla="*/ 269 h 2477"/>
                <a:gd name="T32" fmla="*/ 2737 w 2787"/>
                <a:gd name="T33" fmla="*/ 406 h 2477"/>
                <a:gd name="T34" fmla="*/ 2727 w 2787"/>
                <a:gd name="T35" fmla="*/ 477 h 2477"/>
                <a:gd name="T36" fmla="*/ 2722 w 2787"/>
                <a:gd name="T37" fmla="*/ 552 h 2477"/>
                <a:gd name="T38" fmla="*/ 2679 w 2787"/>
                <a:gd name="T39" fmla="*/ 910 h 2477"/>
                <a:gd name="T40" fmla="*/ 2642 w 2787"/>
                <a:gd name="T41" fmla="*/ 1148 h 2477"/>
                <a:gd name="T42" fmla="*/ 2596 w 2787"/>
                <a:gd name="T43" fmla="*/ 1388 h 2477"/>
                <a:gd name="T44" fmla="*/ 2561 w 2787"/>
                <a:gd name="T45" fmla="*/ 1536 h 2477"/>
                <a:gd name="T46" fmla="*/ 2519 w 2787"/>
                <a:gd name="T47" fmla="*/ 1675 h 2477"/>
                <a:gd name="T48" fmla="*/ 2474 w 2787"/>
                <a:gd name="T49" fmla="*/ 1779 h 2477"/>
                <a:gd name="T50" fmla="*/ 2450 w 2787"/>
                <a:gd name="T51" fmla="*/ 1815 h 2477"/>
                <a:gd name="T52" fmla="*/ 2426 w 2787"/>
                <a:gd name="T53" fmla="*/ 1840 h 2477"/>
                <a:gd name="T54" fmla="*/ 2368 w 2787"/>
                <a:gd name="T55" fmla="*/ 1889 h 2477"/>
                <a:gd name="T56" fmla="*/ 2298 w 2787"/>
                <a:gd name="T57" fmla="*/ 1938 h 2477"/>
                <a:gd name="T58" fmla="*/ 2157 w 2787"/>
                <a:gd name="T59" fmla="*/ 2019 h 2477"/>
                <a:gd name="T60" fmla="*/ 1962 w 2787"/>
                <a:gd name="T61" fmla="*/ 2108 h 2477"/>
                <a:gd name="T62" fmla="*/ 1755 w 2787"/>
                <a:gd name="T63" fmla="*/ 2182 h 2477"/>
                <a:gd name="T64" fmla="*/ 1583 w 2787"/>
                <a:gd name="T65" fmla="*/ 2226 h 2477"/>
                <a:gd name="T66" fmla="*/ 1486 w 2787"/>
                <a:gd name="T67" fmla="*/ 2243 h 2477"/>
                <a:gd name="T68" fmla="*/ 1119 w 2787"/>
                <a:gd name="T69" fmla="*/ 2295 h 2477"/>
                <a:gd name="T70" fmla="*/ 1007 w 2787"/>
                <a:gd name="T71" fmla="*/ 2406 h 2477"/>
                <a:gd name="T72" fmla="*/ 655 w 2787"/>
                <a:gd name="T73" fmla="*/ 2440 h 2477"/>
                <a:gd name="T74" fmla="*/ 282 w 2787"/>
                <a:gd name="T75" fmla="*/ 2465 h 2477"/>
                <a:gd name="T76" fmla="*/ 24 w 2787"/>
                <a:gd name="T77" fmla="*/ 2477 h 2477"/>
                <a:gd name="T78" fmla="*/ 3 w 2787"/>
                <a:gd name="T79" fmla="*/ 2191 h 2477"/>
                <a:gd name="T80" fmla="*/ 0 w 2787"/>
                <a:gd name="T81" fmla="*/ 1991 h 2477"/>
                <a:gd name="T82" fmla="*/ 6 w 2787"/>
                <a:gd name="T83" fmla="*/ 1727 h 2477"/>
                <a:gd name="T84" fmla="*/ 241 w 2787"/>
                <a:gd name="T85" fmla="*/ 1740 h 2477"/>
                <a:gd name="T86" fmla="*/ 281 w 2787"/>
                <a:gd name="T87" fmla="*/ 1716 h 2477"/>
                <a:gd name="T88" fmla="*/ 384 w 2787"/>
                <a:gd name="T89" fmla="*/ 1634 h 2477"/>
                <a:gd name="T90" fmla="*/ 466 w 2787"/>
                <a:gd name="T91" fmla="*/ 1561 h 2477"/>
                <a:gd name="T92" fmla="*/ 545 w 2787"/>
                <a:gd name="T93" fmla="*/ 1484 h 2477"/>
                <a:gd name="T94" fmla="*/ 655 w 2787"/>
                <a:gd name="T95" fmla="*/ 1353 h 2477"/>
                <a:gd name="T96" fmla="*/ 674 w 2787"/>
                <a:gd name="T97" fmla="*/ 1281 h 2477"/>
                <a:gd name="T98" fmla="*/ 786 w 2787"/>
                <a:gd name="T99" fmla="*/ 1281 h 2477"/>
                <a:gd name="T100" fmla="*/ 1055 w 2787"/>
                <a:gd name="T101" fmla="*/ 1275 h 2477"/>
                <a:gd name="T102" fmla="*/ 1272 w 2787"/>
                <a:gd name="T103" fmla="*/ 1259 h 2477"/>
                <a:gd name="T104" fmla="*/ 1379 w 2787"/>
                <a:gd name="T105" fmla="*/ 1249 h 2477"/>
                <a:gd name="T106" fmla="*/ 1475 w 2787"/>
                <a:gd name="T107" fmla="*/ 1235 h 2477"/>
                <a:gd name="T108" fmla="*/ 1641 w 2787"/>
                <a:gd name="T109" fmla="*/ 1205 h 2477"/>
                <a:gd name="T110" fmla="*/ 1757 w 2787"/>
                <a:gd name="T111" fmla="*/ 1176 h 24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787" h="2477">
                  <a:moveTo>
                    <a:pt x="1757" y="1176"/>
                  </a:moveTo>
                  <a:lnTo>
                    <a:pt x="1757" y="1176"/>
                  </a:lnTo>
                  <a:lnTo>
                    <a:pt x="1782" y="1116"/>
                  </a:lnTo>
                  <a:lnTo>
                    <a:pt x="1839" y="970"/>
                  </a:lnTo>
                  <a:lnTo>
                    <a:pt x="1872" y="882"/>
                  </a:lnTo>
                  <a:lnTo>
                    <a:pt x="1906" y="793"/>
                  </a:lnTo>
                  <a:lnTo>
                    <a:pt x="1935" y="710"/>
                  </a:lnTo>
                  <a:lnTo>
                    <a:pt x="1948" y="672"/>
                  </a:lnTo>
                  <a:lnTo>
                    <a:pt x="1958" y="639"/>
                  </a:lnTo>
                  <a:lnTo>
                    <a:pt x="1958" y="639"/>
                  </a:lnTo>
                  <a:lnTo>
                    <a:pt x="1975" y="582"/>
                  </a:lnTo>
                  <a:lnTo>
                    <a:pt x="1991" y="534"/>
                  </a:lnTo>
                  <a:lnTo>
                    <a:pt x="2007" y="491"/>
                  </a:lnTo>
                  <a:lnTo>
                    <a:pt x="2021" y="454"/>
                  </a:lnTo>
                  <a:lnTo>
                    <a:pt x="2050" y="380"/>
                  </a:lnTo>
                  <a:lnTo>
                    <a:pt x="2066" y="339"/>
                  </a:lnTo>
                  <a:lnTo>
                    <a:pt x="2082" y="294"/>
                  </a:lnTo>
                  <a:lnTo>
                    <a:pt x="2082" y="294"/>
                  </a:lnTo>
                  <a:lnTo>
                    <a:pt x="2098" y="244"/>
                  </a:lnTo>
                  <a:lnTo>
                    <a:pt x="2113" y="193"/>
                  </a:lnTo>
                  <a:lnTo>
                    <a:pt x="2125" y="143"/>
                  </a:lnTo>
                  <a:lnTo>
                    <a:pt x="2136" y="97"/>
                  </a:lnTo>
                  <a:lnTo>
                    <a:pt x="2150" y="28"/>
                  </a:lnTo>
                  <a:lnTo>
                    <a:pt x="2154" y="0"/>
                  </a:lnTo>
                  <a:lnTo>
                    <a:pt x="2154" y="0"/>
                  </a:lnTo>
                  <a:lnTo>
                    <a:pt x="2160" y="5"/>
                  </a:lnTo>
                  <a:lnTo>
                    <a:pt x="2175" y="15"/>
                  </a:lnTo>
                  <a:lnTo>
                    <a:pt x="2200" y="32"/>
                  </a:lnTo>
                  <a:lnTo>
                    <a:pt x="2234" y="52"/>
                  </a:lnTo>
                  <a:lnTo>
                    <a:pt x="2234" y="52"/>
                  </a:lnTo>
                  <a:lnTo>
                    <a:pt x="2269" y="69"/>
                  </a:lnTo>
                  <a:lnTo>
                    <a:pt x="2309" y="88"/>
                  </a:lnTo>
                  <a:lnTo>
                    <a:pt x="2332" y="96"/>
                  </a:lnTo>
                  <a:lnTo>
                    <a:pt x="2356" y="106"/>
                  </a:lnTo>
                  <a:lnTo>
                    <a:pt x="2381" y="115"/>
                  </a:lnTo>
                  <a:lnTo>
                    <a:pt x="2407" y="123"/>
                  </a:lnTo>
                  <a:lnTo>
                    <a:pt x="2407" y="123"/>
                  </a:lnTo>
                  <a:lnTo>
                    <a:pt x="2447" y="134"/>
                  </a:lnTo>
                  <a:lnTo>
                    <a:pt x="2486" y="144"/>
                  </a:lnTo>
                  <a:lnTo>
                    <a:pt x="2568" y="164"/>
                  </a:lnTo>
                  <a:lnTo>
                    <a:pt x="2644" y="179"/>
                  </a:lnTo>
                  <a:lnTo>
                    <a:pt x="2711" y="193"/>
                  </a:lnTo>
                  <a:lnTo>
                    <a:pt x="2711" y="193"/>
                  </a:lnTo>
                  <a:lnTo>
                    <a:pt x="2767" y="202"/>
                  </a:lnTo>
                  <a:lnTo>
                    <a:pt x="2787" y="206"/>
                  </a:lnTo>
                  <a:lnTo>
                    <a:pt x="2787" y="206"/>
                  </a:lnTo>
                  <a:lnTo>
                    <a:pt x="2779" y="236"/>
                  </a:lnTo>
                  <a:lnTo>
                    <a:pt x="2769" y="269"/>
                  </a:lnTo>
                  <a:lnTo>
                    <a:pt x="2758" y="310"/>
                  </a:lnTo>
                  <a:lnTo>
                    <a:pt x="2747" y="357"/>
                  </a:lnTo>
                  <a:lnTo>
                    <a:pt x="2737" y="406"/>
                  </a:lnTo>
                  <a:lnTo>
                    <a:pt x="2734" y="430"/>
                  </a:lnTo>
                  <a:lnTo>
                    <a:pt x="2731" y="454"/>
                  </a:lnTo>
                  <a:lnTo>
                    <a:pt x="2727" y="477"/>
                  </a:lnTo>
                  <a:lnTo>
                    <a:pt x="2726" y="499"/>
                  </a:lnTo>
                  <a:lnTo>
                    <a:pt x="2726" y="499"/>
                  </a:lnTo>
                  <a:lnTo>
                    <a:pt x="2722" y="552"/>
                  </a:lnTo>
                  <a:lnTo>
                    <a:pt x="2713" y="644"/>
                  </a:lnTo>
                  <a:lnTo>
                    <a:pt x="2698" y="765"/>
                  </a:lnTo>
                  <a:lnTo>
                    <a:pt x="2679" y="910"/>
                  </a:lnTo>
                  <a:lnTo>
                    <a:pt x="2667" y="987"/>
                  </a:lnTo>
                  <a:lnTo>
                    <a:pt x="2655" y="1067"/>
                  </a:lnTo>
                  <a:lnTo>
                    <a:pt x="2642" y="1148"/>
                  </a:lnTo>
                  <a:lnTo>
                    <a:pt x="2628" y="1229"/>
                  </a:lnTo>
                  <a:lnTo>
                    <a:pt x="2613" y="1310"/>
                  </a:lnTo>
                  <a:lnTo>
                    <a:pt x="2596" y="1388"/>
                  </a:lnTo>
                  <a:lnTo>
                    <a:pt x="2579" y="1464"/>
                  </a:lnTo>
                  <a:lnTo>
                    <a:pt x="2561" y="1536"/>
                  </a:lnTo>
                  <a:lnTo>
                    <a:pt x="2561" y="1536"/>
                  </a:lnTo>
                  <a:lnTo>
                    <a:pt x="2547" y="1585"/>
                  </a:lnTo>
                  <a:lnTo>
                    <a:pt x="2533" y="1632"/>
                  </a:lnTo>
                  <a:lnTo>
                    <a:pt x="2519" y="1675"/>
                  </a:lnTo>
                  <a:lnTo>
                    <a:pt x="2505" y="1713"/>
                  </a:lnTo>
                  <a:lnTo>
                    <a:pt x="2489" y="1748"/>
                  </a:lnTo>
                  <a:lnTo>
                    <a:pt x="2474" y="1779"/>
                  </a:lnTo>
                  <a:lnTo>
                    <a:pt x="2466" y="1792"/>
                  </a:lnTo>
                  <a:lnTo>
                    <a:pt x="2459" y="1804"/>
                  </a:lnTo>
                  <a:lnTo>
                    <a:pt x="2450" y="1815"/>
                  </a:lnTo>
                  <a:lnTo>
                    <a:pt x="2442" y="1824"/>
                  </a:lnTo>
                  <a:lnTo>
                    <a:pt x="2442" y="1824"/>
                  </a:lnTo>
                  <a:lnTo>
                    <a:pt x="2426" y="1840"/>
                  </a:lnTo>
                  <a:lnTo>
                    <a:pt x="2409" y="1856"/>
                  </a:lnTo>
                  <a:lnTo>
                    <a:pt x="2390" y="1873"/>
                  </a:lnTo>
                  <a:lnTo>
                    <a:pt x="2368" y="1889"/>
                  </a:lnTo>
                  <a:lnTo>
                    <a:pt x="2346" y="1905"/>
                  </a:lnTo>
                  <a:lnTo>
                    <a:pt x="2323" y="1922"/>
                  </a:lnTo>
                  <a:lnTo>
                    <a:pt x="2298" y="1938"/>
                  </a:lnTo>
                  <a:lnTo>
                    <a:pt x="2272" y="1955"/>
                  </a:lnTo>
                  <a:lnTo>
                    <a:pt x="2216" y="1987"/>
                  </a:lnTo>
                  <a:lnTo>
                    <a:pt x="2157" y="2019"/>
                  </a:lnTo>
                  <a:lnTo>
                    <a:pt x="2095" y="2050"/>
                  </a:lnTo>
                  <a:lnTo>
                    <a:pt x="2030" y="2079"/>
                  </a:lnTo>
                  <a:lnTo>
                    <a:pt x="1962" y="2108"/>
                  </a:lnTo>
                  <a:lnTo>
                    <a:pt x="1893" y="2135"/>
                  </a:lnTo>
                  <a:lnTo>
                    <a:pt x="1824" y="2159"/>
                  </a:lnTo>
                  <a:lnTo>
                    <a:pt x="1755" y="2182"/>
                  </a:lnTo>
                  <a:lnTo>
                    <a:pt x="1686" y="2202"/>
                  </a:lnTo>
                  <a:lnTo>
                    <a:pt x="1617" y="2219"/>
                  </a:lnTo>
                  <a:lnTo>
                    <a:pt x="1583" y="2226"/>
                  </a:lnTo>
                  <a:lnTo>
                    <a:pt x="1550" y="2232"/>
                  </a:lnTo>
                  <a:lnTo>
                    <a:pt x="1518" y="2239"/>
                  </a:lnTo>
                  <a:lnTo>
                    <a:pt x="1486" y="2243"/>
                  </a:lnTo>
                  <a:lnTo>
                    <a:pt x="1486" y="2243"/>
                  </a:lnTo>
                  <a:lnTo>
                    <a:pt x="1269" y="2274"/>
                  </a:lnTo>
                  <a:lnTo>
                    <a:pt x="1119" y="2295"/>
                  </a:lnTo>
                  <a:lnTo>
                    <a:pt x="1006" y="2309"/>
                  </a:lnTo>
                  <a:lnTo>
                    <a:pt x="1007" y="2406"/>
                  </a:lnTo>
                  <a:lnTo>
                    <a:pt x="1007" y="2406"/>
                  </a:lnTo>
                  <a:lnTo>
                    <a:pt x="892" y="2418"/>
                  </a:lnTo>
                  <a:lnTo>
                    <a:pt x="774" y="2429"/>
                  </a:lnTo>
                  <a:lnTo>
                    <a:pt x="655" y="2440"/>
                  </a:lnTo>
                  <a:lnTo>
                    <a:pt x="533" y="2450"/>
                  </a:lnTo>
                  <a:lnTo>
                    <a:pt x="408" y="2458"/>
                  </a:lnTo>
                  <a:lnTo>
                    <a:pt x="282" y="2465"/>
                  </a:lnTo>
                  <a:lnTo>
                    <a:pt x="154" y="2472"/>
                  </a:lnTo>
                  <a:lnTo>
                    <a:pt x="24" y="2477"/>
                  </a:lnTo>
                  <a:lnTo>
                    <a:pt x="24" y="2477"/>
                  </a:lnTo>
                  <a:lnTo>
                    <a:pt x="6" y="2225"/>
                  </a:lnTo>
                  <a:lnTo>
                    <a:pt x="6" y="2225"/>
                  </a:lnTo>
                  <a:lnTo>
                    <a:pt x="3" y="2191"/>
                  </a:lnTo>
                  <a:lnTo>
                    <a:pt x="2" y="2154"/>
                  </a:lnTo>
                  <a:lnTo>
                    <a:pt x="0" y="2073"/>
                  </a:lnTo>
                  <a:lnTo>
                    <a:pt x="0" y="1991"/>
                  </a:lnTo>
                  <a:lnTo>
                    <a:pt x="0" y="1910"/>
                  </a:lnTo>
                  <a:lnTo>
                    <a:pt x="3" y="1781"/>
                  </a:lnTo>
                  <a:lnTo>
                    <a:pt x="6" y="1727"/>
                  </a:lnTo>
                  <a:lnTo>
                    <a:pt x="159" y="1574"/>
                  </a:lnTo>
                  <a:lnTo>
                    <a:pt x="241" y="1740"/>
                  </a:lnTo>
                  <a:lnTo>
                    <a:pt x="241" y="1740"/>
                  </a:lnTo>
                  <a:lnTo>
                    <a:pt x="250" y="1736"/>
                  </a:lnTo>
                  <a:lnTo>
                    <a:pt x="262" y="1730"/>
                  </a:lnTo>
                  <a:lnTo>
                    <a:pt x="281" y="1716"/>
                  </a:lnTo>
                  <a:lnTo>
                    <a:pt x="307" y="1698"/>
                  </a:lnTo>
                  <a:lnTo>
                    <a:pt x="341" y="1670"/>
                  </a:lnTo>
                  <a:lnTo>
                    <a:pt x="384" y="1634"/>
                  </a:lnTo>
                  <a:lnTo>
                    <a:pt x="438" y="1587"/>
                  </a:lnTo>
                  <a:lnTo>
                    <a:pt x="438" y="1587"/>
                  </a:lnTo>
                  <a:lnTo>
                    <a:pt x="466" y="1561"/>
                  </a:lnTo>
                  <a:lnTo>
                    <a:pt x="494" y="1535"/>
                  </a:lnTo>
                  <a:lnTo>
                    <a:pt x="520" y="1509"/>
                  </a:lnTo>
                  <a:lnTo>
                    <a:pt x="545" y="1484"/>
                  </a:lnTo>
                  <a:lnTo>
                    <a:pt x="589" y="1435"/>
                  </a:lnTo>
                  <a:lnTo>
                    <a:pt x="626" y="1391"/>
                  </a:lnTo>
                  <a:lnTo>
                    <a:pt x="655" y="1353"/>
                  </a:lnTo>
                  <a:lnTo>
                    <a:pt x="677" y="1325"/>
                  </a:lnTo>
                  <a:lnTo>
                    <a:pt x="696" y="1299"/>
                  </a:lnTo>
                  <a:lnTo>
                    <a:pt x="674" y="1281"/>
                  </a:lnTo>
                  <a:lnTo>
                    <a:pt x="674" y="1281"/>
                  </a:lnTo>
                  <a:lnTo>
                    <a:pt x="726" y="1281"/>
                  </a:lnTo>
                  <a:lnTo>
                    <a:pt x="786" y="1281"/>
                  </a:lnTo>
                  <a:lnTo>
                    <a:pt x="863" y="1280"/>
                  </a:lnTo>
                  <a:lnTo>
                    <a:pt x="954" y="1278"/>
                  </a:lnTo>
                  <a:lnTo>
                    <a:pt x="1055" y="1275"/>
                  </a:lnTo>
                  <a:lnTo>
                    <a:pt x="1162" y="1268"/>
                  </a:lnTo>
                  <a:lnTo>
                    <a:pt x="1217" y="1265"/>
                  </a:lnTo>
                  <a:lnTo>
                    <a:pt x="1272" y="1259"/>
                  </a:lnTo>
                  <a:lnTo>
                    <a:pt x="1272" y="1259"/>
                  </a:lnTo>
                  <a:lnTo>
                    <a:pt x="1327" y="1254"/>
                  </a:lnTo>
                  <a:lnTo>
                    <a:pt x="1379" y="1249"/>
                  </a:lnTo>
                  <a:lnTo>
                    <a:pt x="1429" y="1242"/>
                  </a:lnTo>
                  <a:lnTo>
                    <a:pt x="1475" y="1235"/>
                  </a:lnTo>
                  <a:lnTo>
                    <a:pt x="1475" y="1235"/>
                  </a:lnTo>
                  <a:lnTo>
                    <a:pt x="1537" y="1224"/>
                  </a:lnTo>
                  <a:lnTo>
                    <a:pt x="1593" y="1215"/>
                  </a:lnTo>
                  <a:lnTo>
                    <a:pt x="1641" y="1205"/>
                  </a:lnTo>
                  <a:lnTo>
                    <a:pt x="1681" y="1196"/>
                  </a:lnTo>
                  <a:lnTo>
                    <a:pt x="1737" y="1182"/>
                  </a:lnTo>
                  <a:lnTo>
                    <a:pt x="1757" y="11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2B4F229-D20B-AC8E-1726-A51D9D10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781" cy="870"/>
            </a:xfrm>
            <a:custGeom>
              <a:avLst/>
              <a:gdLst>
                <a:gd name="T0" fmla="*/ 1555 w 1781"/>
                <a:gd name="T1" fmla="*/ 0 h 870"/>
                <a:gd name="T2" fmla="*/ 1607 w 1781"/>
                <a:gd name="T3" fmla="*/ 30 h 870"/>
                <a:gd name="T4" fmla="*/ 1653 w 1781"/>
                <a:gd name="T5" fmla="*/ 60 h 870"/>
                <a:gd name="T6" fmla="*/ 1691 w 1781"/>
                <a:gd name="T7" fmla="*/ 91 h 870"/>
                <a:gd name="T8" fmla="*/ 1724 w 1781"/>
                <a:gd name="T9" fmla="*/ 122 h 870"/>
                <a:gd name="T10" fmla="*/ 1749 w 1781"/>
                <a:gd name="T11" fmla="*/ 154 h 870"/>
                <a:gd name="T12" fmla="*/ 1766 w 1781"/>
                <a:gd name="T13" fmla="*/ 187 h 870"/>
                <a:gd name="T14" fmla="*/ 1778 w 1781"/>
                <a:gd name="T15" fmla="*/ 220 h 870"/>
                <a:gd name="T16" fmla="*/ 1781 w 1781"/>
                <a:gd name="T17" fmla="*/ 253 h 870"/>
                <a:gd name="T18" fmla="*/ 1781 w 1781"/>
                <a:gd name="T19" fmla="*/ 266 h 870"/>
                <a:gd name="T20" fmla="*/ 1777 w 1781"/>
                <a:gd name="T21" fmla="*/ 290 h 870"/>
                <a:gd name="T22" fmla="*/ 1768 w 1781"/>
                <a:gd name="T23" fmla="*/ 315 h 870"/>
                <a:gd name="T24" fmla="*/ 1756 w 1781"/>
                <a:gd name="T25" fmla="*/ 339 h 870"/>
                <a:gd name="T26" fmla="*/ 1740 w 1781"/>
                <a:gd name="T27" fmla="*/ 363 h 870"/>
                <a:gd name="T28" fmla="*/ 1719 w 1781"/>
                <a:gd name="T29" fmla="*/ 387 h 870"/>
                <a:gd name="T30" fmla="*/ 1695 w 1781"/>
                <a:gd name="T31" fmla="*/ 411 h 870"/>
                <a:gd name="T32" fmla="*/ 1653 w 1781"/>
                <a:gd name="T33" fmla="*/ 446 h 870"/>
                <a:gd name="T34" fmla="*/ 1582 w 1781"/>
                <a:gd name="T35" fmla="*/ 491 h 870"/>
                <a:gd name="T36" fmla="*/ 1498 w 1781"/>
                <a:gd name="T37" fmla="*/ 535 h 870"/>
                <a:gd name="T38" fmla="*/ 1399 w 1781"/>
                <a:gd name="T39" fmla="*/ 577 h 870"/>
                <a:gd name="T40" fmla="*/ 1288 w 1781"/>
                <a:gd name="T41" fmla="*/ 618 h 870"/>
                <a:gd name="T42" fmla="*/ 1165 w 1781"/>
                <a:gd name="T43" fmla="*/ 657 h 870"/>
                <a:gd name="T44" fmla="*/ 1030 w 1781"/>
                <a:gd name="T45" fmla="*/ 693 h 870"/>
                <a:gd name="T46" fmla="*/ 883 w 1781"/>
                <a:gd name="T47" fmla="*/ 729 h 870"/>
                <a:gd name="T48" fmla="*/ 726 w 1781"/>
                <a:gd name="T49" fmla="*/ 762 h 870"/>
                <a:gd name="T50" fmla="*/ 559 w 1781"/>
                <a:gd name="T51" fmla="*/ 793 h 870"/>
                <a:gd name="T52" fmla="*/ 382 w 1781"/>
                <a:gd name="T53" fmla="*/ 821 h 870"/>
                <a:gd name="T54" fmla="*/ 195 w 1781"/>
                <a:gd name="T55" fmla="*/ 847 h 870"/>
                <a:gd name="T56" fmla="*/ 1 w 1781"/>
                <a:gd name="T57" fmla="*/ 870 h 870"/>
                <a:gd name="T58" fmla="*/ 0 w 1781"/>
                <a:gd name="T59" fmla="*/ 773 h 870"/>
                <a:gd name="T60" fmla="*/ 263 w 1781"/>
                <a:gd name="T61" fmla="*/ 738 h 870"/>
                <a:gd name="T62" fmla="*/ 480 w 1781"/>
                <a:gd name="T63" fmla="*/ 707 h 870"/>
                <a:gd name="T64" fmla="*/ 544 w 1781"/>
                <a:gd name="T65" fmla="*/ 696 h 870"/>
                <a:gd name="T66" fmla="*/ 611 w 1781"/>
                <a:gd name="T67" fmla="*/ 683 h 870"/>
                <a:gd name="T68" fmla="*/ 749 w 1781"/>
                <a:gd name="T69" fmla="*/ 646 h 870"/>
                <a:gd name="T70" fmla="*/ 887 w 1781"/>
                <a:gd name="T71" fmla="*/ 599 h 870"/>
                <a:gd name="T72" fmla="*/ 1024 w 1781"/>
                <a:gd name="T73" fmla="*/ 543 h 870"/>
                <a:gd name="T74" fmla="*/ 1151 w 1781"/>
                <a:gd name="T75" fmla="*/ 483 h 870"/>
                <a:gd name="T76" fmla="*/ 1266 w 1781"/>
                <a:gd name="T77" fmla="*/ 419 h 870"/>
                <a:gd name="T78" fmla="*/ 1317 w 1781"/>
                <a:gd name="T79" fmla="*/ 386 h 870"/>
                <a:gd name="T80" fmla="*/ 1362 w 1781"/>
                <a:gd name="T81" fmla="*/ 353 h 870"/>
                <a:gd name="T82" fmla="*/ 1403 w 1781"/>
                <a:gd name="T83" fmla="*/ 320 h 870"/>
                <a:gd name="T84" fmla="*/ 1436 w 1781"/>
                <a:gd name="T85" fmla="*/ 288 h 870"/>
                <a:gd name="T86" fmla="*/ 1444 w 1781"/>
                <a:gd name="T87" fmla="*/ 279 h 870"/>
                <a:gd name="T88" fmla="*/ 1460 w 1781"/>
                <a:gd name="T89" fmla="*/ 256 h 870"/>
                <a:gd name="T90" fmla="*/ 1483 w 1781"/>
                <a:gd name="T91" fmla="*/ 212 h 870"/>
                <a:gd name="T92" fmla="*/ 1513 w 1781"/>
                <a:gd name="T93" fmla="*/ 139 h 870"/>
                <a:gd name="T94" fmla="*/ 1541 w 1781"/>
                <a:gd name="T95" fmla="*/ 4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81" h="870">
                  <a:moveTo>
                    <a:pt x="1555" y="0"/>
                  </a:moveTo>
                  <a:lnTo>
                    <a:pt x="1555" y="0"/>
                  </a:lnTo>
                  <a:lnTo>
                    <a:pt x="1582" y="15"/>
                  </a:lnTo>
                  <a:lnTo>
                    <a:pt x="1607" y="30"/>
                  </a:lnTo>
                  <a:lnTo>
                    <a:pt x="1630" y="45"/>
                  </a:lnTo>
                  <a:lnTo>
                    <a:pt x="1653" y="60"/>
                  </a:lnTo>
                  <a:lnTo>
                    <a:pt x="1672" y="75"/>
                  </a:lnTo>
                  <a:lnTo>
                    <a:pt x="1691" y="91"/>
                  </a:lnTo>
                  <a:lnTo>
                    <a:pt x="1708" y="107"/>
                  </a:lnTo>
                  <a:lnTo>
                    <a:pt x="1724" y="122"/>
                  </a:lnTo>
                  <a:lnTo>
                    <a:pt x="1737" y="139"/>
                  </a:lnTo>
                  <a:lnTo>
                    <a:pt x="1749" y="154"/>
                  </a:lnTo>
                  <a:lnTo>
                    <a:pt x="1758" y="171"/>
                  </a:lnTo>
                  <a:lnTo>
                    <a:pt x="1766" y="187"/>
                  </a:lnTo>
                  <a:lnTo>
                    <a:pt x="1773" y="203"/>
                  </a:lnTo>
                  <a:lnTo>
                    <a:pt x="1778" y="220"/>
                  </a:lnTo>
                  <a:lnTo>
                    <a:pt x="1780" y="236"/>
                  </a:lnTo>
                  <a:lnTo>
                    <a:pt x="1781" y="253"/>
                  </a:lnTo>
                  <a:lnTo>
                    <a:pt x="1781" y="253"/>
                  </a:lnTo>
                  <a:lnTo>
                    <a:pt x="1781" y="266"/>
                  </a:lnTo>
                  <a:lnTo>
                    <a:pt x="1779" y="278"/>
                  </a:lnTo>
                  <a:lnTo>
                    <a:pt x="1777" y="290"/>
                  </a:lnTo>
                  <a:lnTo>
                    <a:pt x="1773" y="303"/>
                  </a:lnTo>
                  <a:lnTo>
                    <a:pt x="1768" y="315"/>
                  </a:lnTo>
                  <a:lnTo>
                    <a:pt x="1763" y="327"/>
                  </a:lnTo>
                  <a:lnTo>
                    <a:pt x="1756" y="339"/>
                  </a:lnTo>
                  <a:lnTo>
                    <a:pt x="1749" y="351"/>
                  </a:lnTo>
                  <a:lnTo>
                    <a:pt x="1740" y="363"/>
                  </a:lnTo>
                  <a:lnTo>
                    <a:pt x="1730" y="375"/>
                  </a:lnTo>
                  <a:lnTo>
                    <a:pt x="1719" y="387"/>
                  </a:lnTo>
                  <a:lnTo>
                    <a:pt x="1708" y="399"/>
                  </a:lnTo>
                  <a:lnTo>
                    <a:pt x="1695" y="411"/>
                  </a:lnTo>
                  <a:lnTo>
                    <a:pt x="1682" y="422"/>
                  </a:lnTo>
                  <a:lnTo>
                    <a:pt x="1653" y="446"/>
                  </a:lnTo>
                  <a:lnTo>
                    <a:pt x="1619" y="468"/>
                  </a:lnTo>
                  <a:lnTo>
                    <a:pt x="1582" y="491"/>
                  </a:lnTo>
                  <a:lnTo>
                    <a:pt x="1541" y="513"/>
                  </a:lnTo>
                  <a:lnTo>
                    <a:pt x="1498" y="535"/>
                  </a:lnTo>
                  <a:lnTo>
                    <a:pt x="1450" y="556"/>
                  </a:lnTo>
                  <a:lnTo>
                    <a:pt x="1399" y="577"/>
                  </a:lnTo>
                  <a:lnTo>
                    <a:pt x="1346" y="598"/>
                  </a:lnTo>
                  <a:lnTo>
                    <a:pt x="1288" y="618"/>
                  </a:lnTo>
                  <a:lnTo>
                    <a:pt x="1228" y="637"/>
                  </a:lnTo>
                  <a:lnTo>
                    <a:pt x="1165" y="657"/>
                  </a:lnTo>
                  <a:lnTo>
                    <a:pt x="1099" y="676"/>
                  </a:lnTo>
                  <a:lnTo>
                    <a:pt x="1030" y="693"/>
                  </a:lnTo>
                  <a:lnTo>
                    <a:pt x="958" y="712"/>
                  </a:lnTo>
                  <a:lnTo>
                    <a:pt x="883" y="729"/>
                  </a:lnTo>
                  <a:lnTo>
                    <a:pt x="805" y="746"/>
                  </a:lnTo>
                  <a:lnTo>
                    <a:pt x="726" y="762"/>
                  </a:lnTo>
                  <a:lnTo>
                    <a:pt x="644" y="777"/>
                  </a:lnTo>
                  <a:lnTo>
                    <a:pt x="559" y="793"/>
                  </a:lnTo>
                  <a:lnTo>
                    <a:pt x="471" y="807"/>
                  </a:lnTo>
                  <a:lnTo>
                    <a:pt x="382" y="821"/>
                  </a:lnTo>
                  <a:lnTo>
                    <a:pt x="289" y="834"/>
                  </a:lnTo>
                  <a:lnTo>
                    <a:pt x="195" y="847"/>
                  </a:lnTo>
                  <a:lnTo>
                    <a:pt x="99" y="859"/>
                  </a:lnTo>
                  <a:lnTo>
                    <a:pt x="1" y="870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13" y="759"/>
                  </a:lnTo>
                  <a:lnTo>
                    <a:pt x="263" y="738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512" y="703"/>
                  </a:lnTo>
                  <a:lnTo>
                    <a:pt x="544" y="696"/>
                  </a:lnTo>
                  <a:lnTo>
                    <a:pt x="577" y="690"/>
                  </a:lnTo>
                  <a:lnTo>
                    <a:pt x="611" y="683"/>
                  </a:lnTo>
                  <a:lnTo>
                    <a:pt x="680" y="666"/>
                  </a:lnTo>
                  <a:lnTo>
                    <a:pt x="749" y="646"/>
                  </a:lnTo>
                  <a:lnTo>
                    <a:pt x="818" y="623"/>
                  </a:lnTo>
                  <a:lnTo>
                    <a:pt x="887" y="599"/>
                  </a:lnTo>
                  <a:lnTo>
                    <a:pt x="956" y="572"/>
                  </a:lnTo>
                  <a:lnTo>
                    <a:pt x="1024" y="543"/>
                  </a:lnTo>
                  <a:lnTo>
                    <a:pt x="1089" y="514"/>
                  </a:lnTo>
                  <a:lnTo>
                    <a:pt x="1151" y="483"/>
                  </a:lnTo>
                  <a:lnTo>
                    <a:pt x="1210" y="451"/>
                  </a:lnTo>
                  <a:lnTo>
                    <a:pt x="1266" y="419"/>
                  </a:lnTo>
                  <a:lnTo>
                    <a:pt x="1292" y="402"/>
                  </a:lnTo>
                  <a:lnTo>
                    <a:pt x="1317" y="386"/>
                  </a:lnTo>
                  <a:lnTo>
                    <a:pt x="1340" y="369"/>
                  </a:lnTo>
                  <a:lnTo>
                    <a:pt x="1362" y="353"/>
                  </a:lnTo>
                  <a:lnTo>
                    <a:pt x="1384" y="337"/>
                  </a:lnTo>
                  <a:lnTo>
                    <a:pt x="1403" y="320"/>
                  </a:lnTo>
                  <a:lnTo>
                    <a:pt x="1420" y="304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44" y="279"/>
                  </a:lnTo>
                  <a:lnTo>
                    <a:pt x="1453" y="268"/>
                  </a:lnTo>
                  <a:lnTo>
                    <a:pt x="1460" y="256"/>
                  </a:lnTo>
                  <a:lnTo>
                    <a:pt x="1468" y="243"/>
                  </a:lnTo>
                  <a:lnTo>
                    <a:pt x="1483" y="212"/>
                  </a:lnTo>
                  <a:lnTo>
                    <a:pt x="1499" y="177"/>
                  </a:lnTo>
                  <a:lnTo>
                    <a:pt x="1513" y="139"/>
                  </a:lnTo>
                  <a:lnTo>
                    <a:pt x="1527" y="96"/>
                  </a:lnTo>
                  <a:lnTo>
                    <a:pt x="1541" y="49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2FA059D-2FF9-3469-1020-3BC80FEE6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781" cy="870"/>
            </a:xfrm>
            <a:custGeom>
              <a:avLst/>
              <a:gdLst>
                <a:gd name="T0" fmla="*/ 1555 w 1781"/>
                <a:gd name="T1" fmla="*/ 0 h 870"/>
                <a:gd name="T2" fmla="*/ 1607 w 1781"/>
                <a:gd name="T3" fmla="*/ 30 h 870"/>
                <a:gd name="T4" fmla="*/ 1653 w 1781"/>
                <a:gd name="T5" fmla="*/ 60 h 870"/>
                <a:gd name="T6" fmla="*/ 1691 w 1781"/>
                <a:gd name="T7" fmla="*/ 91 h 870"/>
                <a:gd name="T8" fmla="*/ 1724 w 1781"/>
                <a:gd name="T9" fmla="*/ 122 h 870"/>
                <a:gd name="T10" fmla="*/ 1749 w 1781"/>
                <a:gd name="T11" fmla="*/ 154 h 870"/>
                <a:gd name="T12" fmla="*/ 1766 w 1781"/>
                <a:gd name="T13" fmla="*/ 187 h 870"/>
                <a:gd name="T14" fmla="*/ 1778 w 1781"/>
                <a:gd name="T15" fmla="*/ 220 h 870"/>
                <a:gd name="T16" fmla="*/ 1781 w 1781"/>
                <a:gd name="T17" fmla="*/ 253 h 870"/>
                <a:gd name="T18" fmla="*/ 1781 w 1781"/>
                <a:gd name="T19" fmla="*/ 266 h 870"/>
                <a:gd name="T20" fmla="*/ 1777 w 1781"/>
                <a:gd name="T21" fmla="*/ 290 h 870"/>
                <a:gd name="T22" fmla="*/ 1768 w 1781"/>
                <a:gd name="T23" fmla="*/ 315 h 870"/>
                <a:gd name="T24" fmla="*/ 1756 w 1781"/>
                <a:gd name="T25" fmla="*/ 339 h 870"/>
                <a:gd name="T26" fmla="*/ 1740 w 1781"/>
                <a:gd name="T27" fmla="*/ 363 h 870"/>
                <a:gd name="T28" fmla="*/ 1719 w 1781"/>
                <a:gd name="T29" fmla="*/ 387 h 870"/>
                <a:gd name="T30" fmla="*/ 1695 w 1781"/>
                <a:gd name="T31" fmla="*/ 411 h 870"/>
                <a:gd name="T32" fmla="*/ 1653 w 1781"/>
                <a:gd name="T33" fmla="*/ 446 h 870"/>
                <a:gd name="T34" fmla="*/ 1582 w 1781"/>
                <a:gd name="T35" fmla="*/ 491 h 870"/>
                <a:gd name="T36" fmla="*/ 1498 w 1781"/>
                <a:gd name="T37" fmla="*/ 535 h 870"/>
                <a:gd name="T38" fmla="*/ 1399 w 1781"/>
                <a:gd name="T39" fmla="*/ 577 h 870"/>
                <a:gd name="T40" fmla="*/ 1288 w 1781"/>
                <a:gd name="T41" fmla="*/ 618 h 870"/>
                <a:gd name="T42" fmla="*/ 1165 w 1781"/>
                <a:gd name="T43" fmla="*/ 657 h 870"/>
                <a:gd name="T44" fmla="*/ 1030 w 1781"/>
                <a:gd name="T45" fmla="*/ 693 h 870"/>
                <a:gd name="T46" fmla="*/ 883 w 1781"/>
                <a:gd name="T47" fmla="*/ 729 h 870"/>
                <a:gd name="T48" fmla="*/ 726 w 1781"/>
                <a:gd name="T49" fmla="*/ 762 h 870"/>
                <a:gd name="T50" fmla="*/ 559 w 1781"/>
                <a:gd name="T51" fmla="*/ 793 h 870"/>
                <a:gd name="T52" fmla="*/ 382 w 1781"/>
                <a:gd name="T53" fmla="*/ 821 h 870"/>
                <a:gd name="T54" fmla="*/ 195 w 1781"/>
                <a:gd name="T55" fmla="*/ 847 h 870"/>
                <a:gd name="T56" fmla="*/ 1 w 1781"/>
                <a:gd name="T57" fmla="*/ 870 h 870"/>
                <a:gd name="T58" fmla="*/ 0 w 1781"/>
                <a:gd name="T59" fmla="*/ 773 h 870"/>
                <a:gd name="T60" fmla="*/ 263 w 1781"/>
                <a:gd name="T61" fmla="*/ 738 h 870"/>
                <a:gd name="T62" fmla="*/ 480 w 1781"/>
                <a:gd name="T63" fmla="*/ 707 h 870"/>
                <a:gd name="T64" fmla="*/ 544 w 1781"/>
                <a:gd name="T65" fmla="*/ 696 h 870"/>
                <a:gd name="T66" fmla="*/ 611 w 1781"/>
                <a:gd name="T67" fmla="*/ 683 h 870"/>
                <a:gd name="T68" fmla="*/ 749 w 1781"/>
                <a:gd name="T69" fmla="*/ 646 h 870"/>
                <a:gd name="T70" fmla="*/ 887 w 1781"/>
                <a:gd name="T71" fmla="*/ 599 h 870"/>
                <a:gd name="T72" fmla="*/ 1024 w 1781"/>
                <a:gd name="T73" fmla="*/ 543 h 870"/>
                <a:gd name="T74" fmla="*/ 1151 w 1781"/>
                <a:gd name="T75" fmla="*/ 483 h 870"/>
                <a:gd name="T76" fmla="*/ 1266 w 1781"/>
                <a:gd name="T77" fmla="*/ 419 h 870"/>
                <a:gd name="T78" fmla="*/ 1317 w 1781"/>
                <a:gd name="T79" fmla="*/ 386 h 870"/>
                <a:gd name="T80" fmla="*/ 1362 w 1781"/>
                <a:gd name="T81" fmla="*/ 353 h 870"/>
                <a:gd name="T82" fmla="*/ 1403 w 1781"/>
                <a:gd name="T83" fmla="*/ 320 h 870"/>
                <a:gd name="T84" fmla="*/ 1436 w 1781"/>
                <a:gd name="T85" fmla="*/ 288 h 870"/>
                <a:gd name="T86" fmla="*/ 1444 w 1781"/>
                <a:gd name="T87" fmla="*/ 279 h 870"/>
                <a:gd name="T88" fmla="*/ 1460 w 1781"/>
                <a:gd name="T89" fmla="*/ 256 h 870"/>
                <a:gd name="T90" fmla="*/ 1483 w 1781"/>
                <a:gd name="T91" fmla="*/ 212 h 870"/>
                <a:gd name="T92" fmla="*/ 1513 w 1781"/>
                <a:gd name="T93" fmla="*/ 139 h 870"/>
                <a:gd name="T94" fmla="*/ 1541 w 1781"/>
                <a:gd name="T95" fmla="*/ 49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81" h="870">
                  <a:moveTo>
                    <a:pt x="1555" y="0"/>
                  </a:moveTo>
                  <a:lnTo>
                    <a:pt x="1555" y="0"/>
                  </a:lnTo>
                  <a:lnTo>
                    <a:pt x="1582" y="15"/>
                  </a:lnTo>
                  <a:lnTo>
                    <a:pt x="1607" y="30"/>
                  </a:lnTo>
                  <a:lnTo>
                    <a:pt x="1630" y="45"/>
                  </a:lnTo>
                  <a:lnTo>
                    <a:pt x="1653" y="60"/>
                  </a:lnTo>
                  <a:lnTo>
                    <a:pt x="1672" y="75"/>
                  </a:lnTo>
                  <a:lnTo>
                    <a:pt x="1691" y="91"/>
                  </a:lnTo>
                  <a:lnTo>
                    <a:pt x="1708" y="107"/>
                  </a:lnTo>
                  <a:lnTo>
                    <a:pt x="1724" y="122"/>
                  </a:lnTo>
                  <a:lnTo>
                    <a:pt x="1737" y="139"/>
                  </a:lnTo>
                  <a:lnTo>
                    <a:pt x="1749" y="154"/>
                  </a:lnTo>
                  <a:lnTo>
                    <a:pt x="1758" y="171"/>
                  </a:lnTo>
                  <a:lnTo>
                    <a:pt x="1766" y="187"/>
                  </a:lnTo>
                  <a:lnTo>
                    <a:pt x="1773" y="203"/>
                  </a:lnTo>
                  <a:lnTo>
                    <a:pt x="1778" y="220"/>
                  </a:lnTo>
                  <a:lnTo>
                    <a:pt x="1780" y="236"/>
                  </a:lnTo>
                  <a:lnTo>
                    <a:pt x="1781" y="253"/>
                  </a:lnTo>
                  <a:lnTo>
                    <a:pt x="1781" y="253"/>
                  </a:lnTo>
                  <a:lnTo>
                    <a:pt x="1781" y="266"/>
                  </a:lnTo>
                  <a:lnTo>
                    <a:pt x="1779" y="278"/>
                  </a:lnTo>
                  <a:lnTo>
                    <a:pt x="1777" y="290"/>
                  </a:lnTo>
                  <a:lnTo>
                    <a:pt x="1773" y="303"/>
                  </a:lnTo>
                  <a:lnTo>
                    <a:pt x="1768" y="315"/>
                  </a:lnTo>
                  <a:lnTo>
                    <a:pt x="1763" y="327"/>
                  </a:lnTo>
                  <a:lnTo>
                    <a:pt x="1756" y="339"/>
                  </a:lnTo>
                  <a:lnTo>
                    <a:pt x="1749" y="351"/>
                  </a:lnTo>
                  <a:lnTo>
                    <a:pt x="1740" y="363"/>
                  </a:lnTo>
                  <a:lnTo>
                    <a:pt x="1730" y="375"/>
                  </a:lnTo>
                  <a:lnTo>
                    <a:pt x="1719" y="387"/>
                  </a:lnTo>
                  <a:lnTo>
                    <a:pt x="1708" y="399"/>
                  </a:lnTo>
                  <a:lnTo>
                    <a:pt x="1695" y="411"/>
                  </a:lnTo>
                  <a:lnTo>
                    <a:pt x="1682" y="422"/>
                  </a:lnTo>
                  <a:lnTo>
                    <a:pt x="1653" y="446"/>
                  </a:lnTo>
                  <a:lnTo>
                    <a:pt x="1619" y="468"/>
                  </a:lnTo>
                  <a:lnTo>
                    <a:pt x="1582" y="491"/>
                  </a:lnTo>
                  <a:lnTo>
                    <a:pt x="1541" y="513"/>
                  </a:lnTo>
                  <a:lnTo>
                    <a:pt x="1498" y="535"/>
                  </a:lnTo>
                  <a:lnTo>
                    <a:pt x="1450" y="556"/>
                  </a:lnTo>
                  <a:lnTo>
                    <a:pt x="1399" y="577"/>
                  </a:lnTo>
                  <a:lnTo>
                    <a:pt x="1346" y="598"/>
                  </a:lnTo>
                  <a:lnTo>
                    <a:pt x="1288" y="618"/>
                  </a:lnTo>
                  <a:lnTo>
                    <a:pt x="1228" y="637"/>
                  </a:lnTo>
                  <a:lnTo>
                    <a:pt x="1165" y="657"/>
                  </a:lnTo>
                  <a:lnTo>
                    <a:pt x="1099" y="676"/>
                  </a:lnTo>
                  <a:lnTo>
                    <a:pt x="1030" y="693"/>
                  </a:lnTo>
                  <a:lnTo>
                    <a:pt x="958" y="712"/>
                  </a:lnTo>
                  <a:lnTo>
                    <a:pt x="883" y="729"/>
                  </a:lnTo>
                  <a:lnTo>
                    <a:pt x="805" y="746"/>
                  </a:lnTo>
                  <a:lnTo>
                    <a:pt x="726" y="762"/>
                  </a:lnTo>
                  <a:lnTo>
                    <a:pt x="644" y="777"/>
                  </a:lnTo>
                  <a:lnTo>
                    <a:pt x="559" y="793"/>
                  </a:lnTo>
                  <a:lnTo>
                    <a:pt x="471" y="807"/>
                  </a:lnTo>
                  <a:lnTo>
                    <a:pt x="382" y="821"/>
                  </a:lnTo>
                  <a:lnTo>
                    <a:pt x="289" y="834"/>
                  </a:lnTo>
                  <a:lnTo>
                    <a:pt x="195" y="847"/>
                  </a:lnTo>
                  <a:lnTo>
                    <a:pt x="99" y="859"/>
                  </a:lnTo>
                  <a:lnTo>
                    <a:pt x="1" y="870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13" y="759"/>
                  </a:lnTo>
                  <a:lnTo>
                    <a:pt x="263" y="738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512" y="703"/>
                  </a:lnTo>
                  <a:lnTo>
                    <a:pt x="544" y="696"/>
                  </a:lnTo>
                  <a:lnTo>
                    <a:pt x="577" y="690"/>
                  </a:lnTo>
                  <a:lnTo>
                    <a:pt x="611" y="683"/>
                  </a:lnTo>
                  <a:lnTo>
                    <a:pt x="680" y="666"/>
                  </a:lnTo>
                  <a:lnTo>
                    <a:pt x="749" y="646"/>
                  </a:lnTo>
                  <a:lnTo>
                    <a:pt x="818" y="623"/>
                  </a:lnTo>
                  <a:lnTo>
                    <a:pt x="887" y="599"/>
                  </a:lnTo>
                  <a:lnTo>
                    <a:pt x="956" y="572"/>
                  </a:lnTo>
                  <a:lnTo>
                    <a:pt x="1024" y="543"/>
                  </a:lnTo>
                  <a:lnTo>
                    <a:pt x="1089" y="514"/>
                  </a:lnTo>
                  <a:lnTo>
                    <a:pt x="1151" y="483"/>
                  </a:lnTo>
                  <a:lnTo>
                    <a:pt x="1210" y="451"/>
                  </a:lnTo>
                  <a:lnTo>
                    <a:pt x="1266" y="419"/>
                  </a:lnTo>
                  <a:lnTo>
                    <a:pt x="1292" y="402"/>
                  </a:lnTo>
                  <a:lnTo>
                    <a:pt x="1317" y="386"/>
                  </a:lnTo>
                  <a:lnTo>
                    <a:pt x="1340" y="369"/>
                  </a:lnTo>
                  <a:lnTo>
                    <a:pt x="1362" y="353"/>
                  </a:lnTo>
                  <a:lnTo>
                    <a:pt x="1384" y="337"/>
                  </a:lnTo>
                  <a:lnTo>
                    <a:pt x="1403" y="320"/>
                  </a:lnTo>
                  <a:lnTo>
                    <a:pt x="1420" y="304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44" y="279"/>
                  </a:lnTo>
                  <a:lnTo>
                    <a:pt x="1453" y="268"/>
                  </a:lnTo>
                  <a:lnTo>
                    <a:pt x="1460" y="256"/>
                  </a:lnTo>
                  <a:lnTo>
                    <a:pt x="1468" y="243"/>
                  </a:lnTo>
                  <a:lnTo>
                    <a:pt x="1483" y="212"/>
                  </a:lnTo>
                  <a:lnTo>
                    <a:pt x="1499" y="177"/>
                  </a:lnTo>
                  <a:lnTo>
                    <a:pt x="1513" y="139"/>
                  </a:lnTo>
                  <a:lnTo>
                    <a:pt x="1527" y="96"/>
                  </a:lnTo>
                  <a:lnTo>
                    <a:pt x="1541" y="49"/>
                  </a:lnTo>
                  <a:lnTo>
                    <a:pt x="15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A24323A6-B7E5-74B3-4F55-42BC1F840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3" y="16"/>
              <a:ext cx="315" cy="739"/>
            </a:xfrm>
            <a:custGeom>
              <a:avLst/>
              <a:gdLst>
                <a:gd name="T0" fmla="*/ 143 w 315"/>
                <a:gd name="T1" fmla="*/ 642 h 739"/>
                <a:gd name="T2" fmla="*/ 124 w 315"/>
                <a:gd name="T3" fmla="*/ 690 h 739"/>
                <a:gd name="T4" fmla="*/ 111 w 315"/>
                <a:gd name="T5" fmla="*/ 739 h 739"/>
                <a:gd name="T6" fmla="*/ 108 w 315"/>
                <a:gd name="T7" fmla="*/ 738 h 739"/>
                <a:gd name="T8" fmla="*/ 109 w 315"/>
                <a:gd name="T9" fmla="*/ 722 h 739"/>
                <a:gd name="T10" fmla="*/ 108 w 315"/>
                <a:gd name="T11" fmla="*/ 711 h 739"/>
                <a:gd name="T12" fmla="*/ 105 w 315"/>
                <a:gd name="T13" fmla="*/ 692 h 739"/>
                <a:gd name="T14" fmla="*/ 96 w 315"/>
                <a:gd name="T15" fmla="*/ 675 h 739"/>
                <a:gd name="T16" fmla="*/ 84 w 315"/>
                <a:gd name="T17" fmla="*/ 661 h 739"/>
                <a:gd name="T18" fmla="*/ 70 w 315"/>
                <a:gd name="T19" fmla="*/ 649 h 739"/>
                <a:gd name="T20" fmla="*/ 52 w 315"/>
                <a:gd name="T21" fmla="*/ 639 h 739"/>
                <a:gd name="T22" fmla="*/ 22 w 315"/>
                <a:gd name="T23" fmla="*/ 628 h 739"/>
                <a:gd name="T24" fmla="*/ 0 w 315"/>
                <a:gd name="T25" fmla="*/ 622 h 739"/>
                <a:gd name="T26" fmla="*/ 18 w 315"/>
                <a:gd name="T27" fmla="*/ 519 h 739"/>
                <a:gd name="T28" fmla="*/ 47 w 315"/>
                <a:gd name="T29" fmla="*/ 382 h 739"/>
                <a:gd name="T30" fmla="*/ 80 w 315"/>
                <a:gd name="T31" fmla="*/ 246 h 739"/>
                <a:gd name="T32" fmla="*/ 96 w 315"/>
                <a:gd name="T33" fmla="*/ 194 h 739"/>
                <a:gd name="T34" fmla="*/ 112 w 315"/>
                <a:gd name="T35" fmla="*/ 151 h 739"/>
                <a:gd name="T36" fmla="*/ 135 w 315"/>
                <a:gd name="T37" fmla="*/ 95 h 739"/>
                <a:gd name="T38" fmla="*/ 150 w 315"/>
                <a:gd name="T39" fmla="*/ 65 h 739"/>
                <a:gd name="T40" fmla="*/ 168 w 315"/>
                <a:gd name="T41" fmla="*/ 39 h 739"/>
                <a:gd name="T42" fmla="*/ 188 w 315"/>
                <a:gd name="T43" fmla="*/ 20 h 739"/>
                <a:gd name="T44" fmla="*/ 209 w 315"/>
                <a:gd name="T45" fmla="*/ 7 h 739"/>
                <a:gd name="T46" fmla="*/ 235 w 315"/>
                <a:gd name="T47" fmla="*/ 0 h 739"/>
                <a:gd name="T48" fmla="*/ 249 w 315"/>
                <a:gd name="T49" fmla="*/ 0 h 739"/>
                <a:gd name="T50" fmla="*/ 274 w 315"/>
                <a:gd name="T51" fmla="*/ 6 h 739"/>
                <a:gd name="T52" fmla="*/ 292 w 315"/>
                <a:gd name="T53" fmla="*/ 16 h 739"/>
                <a:gd name="T54" fmla="*/ 304 w 315"/>
                <a:gd name="T55" fmla="*/ 30 h 739"/>
                <a:gd name="T56" fmla="*/ 312 w 315"/>
                <a:gd name="T57" fmla="*/ 50 h 739"/>
                <a:gd name="T58" fmla="*/ 315 w 315"/>
                <a:gd name="T59" fmla="*/ 71 h 739"/>
                <a:gd name="T60" fmla="*/ 315 w 315"/>
                <a:gd name="T61" fmla="*/ 98 h 739"/>
                <a:gd name="T62" fmla="*/ 310 w 315"/>
                <a:gd name="T63" fmla="*/ 153 h 739"/>
                <a:gd name="T64" fmla="*/ 304 w 315"/>
                <a:gd name="T65" fmla="*/ 188 h 739"/>
                <a:gd name="T66" fmla="*/ 284 w 315"/>
                <a:gd name="T67" fmla="*/ 282 h 739"/>
                <a:gd name="T68" fmla="*/ 245 w 315"/>
                <a:gd name="T69" fmla="*/ 440 h 739"/>
                <a:gd name="T70" fmla="*/ 229 w 315"/>
                <a:gd name="T71" fmla="*/ 515 h 739"/>
                <a:gd name="T72" fmla="*/ 230 w 315"/>
                <a:gd name="T73" fmla="*/ 517 h 739"/>
                <a:gd name="T74" fmla="*/ 203 w 315"/>
                <a:gd name="T75" fmla="*/ 545 h 739"/>
                <a:gd name="T76" fmla="*/ 180 w 315"/>
                <a:gd name="T77" fmla="*/ 575 h 739"/>
                <a:gd name="T78" fmla="*/ 160 w 315"/>
                <a:gd name="T79" fmla="*/ 609 h 739"/>
                <a:gd name="T80" fmla="*/ 143 w 315"/>
                <a:gd name="T81" fmla="*/ 642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15" h="739">
                  <a:moveTo>
                    <a:pt x="143" y="642"/>
                  </a:moveTo>
                  <a:lnTo>
                    <a:pt x="143" y="642"/>
                  </a:lnTo>
                  <a:lnTo>
                    <a:pt x="133" y="666"/>
                  </a:lnTo>
                  <a:lnTo>
                    <a:pt x="124" y="690"/>
                  </a:lnTo>
                  <a:lnTo>
                    <a:pt x="117" y="714"/>
                  </a:lnTo>
                  <a:lnTo>
                    <a:pt x="111" y="739"/>
                  </a:lnTo>
                  <a:lnTo>
                    <a:pt x="108" y="738"/>
                  </a:lnTo>
                  <a:lnTo>
                    <a:pt x="108" y="738"/>
                  </a:lnTo>
                  <a:lnTo>
                    <a:pt x="109" y="731"/>
                  </a:lnTo>
                  <a:lnTo>
                    <a:pt x="109" y="722"/>
                  </a:lnTo>
                  <a:lnTo>
                    <a:pt x="109" y="722"/>
                  </a:lnTo>
                  <a:lnTo>
                    <a:pt x="108" y="711"/>
                  </a:lnTo>
                  <a:lnTo>
                    <a:pt x="107" y="701"/>
                  </a:lnTo>
                  <a:lnTo>
                    <a:pt x="105" y="692"/>
                  </a:lnTo>
                  <a:lnTo>
                    <a:pt x="100" y="684"/>
                  </a:lnTo>
                  <a:lnTo>
                    <a:pt x="96" y="675"/>
                  </a:lnTo>
                  <a:lnTo>
                    <a:pt x="90" y="667"/>
                  </a:lnTo>
                  <a:lnTo>
                    <a:pt x="84" y="661"/>
                  </a:lnTo>
                  <a:lnTo>
                    <a:pt x="77" y="654"/>
                  </a:lnTo>
                  <a:lnTo>
                    <a:pt x="70" y="649"/>
                  </a:lnTo>
                  <a:lnTo>
                    <a:pt x="61" y="643"/>
                  </a:lnTo>
                  <a:lnTo>
                    <a:pt x="52" y="639"/>
                  </a:lnTo>
                  <a:lnTo>
                    <a:pt x="42" y="634"/>
                  </a:lnTo>
                  <a:lnTo>
                    <a:pt x="22" y="628"/>
                  </a:lnTo>
                  <a:lnTo>
                    <a:pt x="0" y="622"/>
                  </a:lnTo>
                  <a:lnTo>
                    <a:pt x="0" y="622"/>
                  </a:lnTo>
                  <a:lnTo>
                    <a:pt x="9" y="572"/>
                  </a:lnTo>
                  <a:lnTo>
                    <a:pt x="18" y="519"/>
                  </a:lnTo>
                  <a:lnTo>
                    <a:pt x="31" y="453"/>
                  </a:lnTo>
                  <a:lnTo>
                    <a:pt x="47" y="382"/>
                  </a:lnTo>
                  <a:lnTo>
                    <a:pt x="63" y="311"/>
                  </a:lnTo>
                  <a:lnTo>
                    <a:pt x="80" y="246"/>
                  </a:lnTo>
                  <a:lnTo>
                    <a:pt x="88" y="218"/>
                  </a:lnTo>
                  <a:lnTo>
                    <a:pt x="96" y="194"/>
                  </a:lnTo>
                  <a:lnTo>
                    <a:pt x="96" y="194"/>
                  </a:lnTo>
                  <a:lnTo>
                    <a:pt x="112" y="151"/>
                  </a:lnTo>
                  <a:lnTo>
                    <a:pt x="128" y="113"/>
                  </a:lnTo>
                  <a:lnTo>
                    <a:pt x="135" y="95"/>
                  </a:lnTo>
                  <a:lnTo>
                    <a:pt x="143" y="79"/>
                  </a:lnTo>
                  <a:lnTo>
                    <a:pt x="150" y="65"/>
                  </a:lnTo>
                  <a:lnTo>
                    <a:pt x="159" y="51"/>
                  </a:lnTo>
                  <a:lnTo>
                    <a:pt x="168" y="39"/>
                  </a:lnTo>
                  <a:lnTo>
                    <a:pt x="178" y="29"/>
                  </a:lnTo>
                  <a:lnTo>
                    <a:pt x="188" y="20"/>
                  </a:lnTo>
                  <a:lnTo>
                    <a:pt x="197" y="12"/>
                  </a:lnTo>
                  <a:lnTo>
                    <a:pt x="209" y="7"/>
                  </a:lnTo>
                  <a:lnTo>
                    <a:pt x="221" y="3"/>
                  </a:lnTo>
                  <a:lnTo>
                    <a:pt x="235" y="0"/>
                  </a:lnTo>
                  <a:lnTo>
                    <a:pt x="249" y="0"/>
                  </a:lnTo>
                  <a:lnTo>
                    <a:pt x="249" y="0"/>
                  </a:lnTo>
                  <a:lnTo>
                    <a:pt x="263" y="3"/>
                  </a:lnTo>
                  <a:lnTo>
                    <a:pt x="274" y="6"/>
                  </a:lnTo>
                  <a:lnTo>
                    <a:pt x="285" y="10"/>
                  </a:lnTo>
                  <a:lnTo>
                    <a:pt x="292" y="16"/>
                  </a:lnTo>
                  <a:lnTo>
                    <a:pt x="299" y="22"/>
                  </a:lnTo>
                  <a:lnTo>
                    <a:pt x="304" y="30"/>
                  </a:lnTo>
                  <a:lnTo>
                    <a:pt x="309" y="40"/>
                  </a:lnTo>
                  <a:lnTo>
                    <a:pt x="312" y="50"/>
                  </a:lnTo>
                  <a:lnTo>
                    <a:pt x="314" y="61"/>
                  </a:lnTo>
                  <a:lnTo>
                    <a:pt x="315" y="71"/>
                  </a:lnTo>
                  <a:lnTo>
                    <a:pt x="315" y="85"/>
                  </a:lnTo>
                  <a:lnTo>
                    <a:pt x="315" y="98"/>
                  </a:lnTo>
                  <a:lnTo>
                    <a:pt x="313" y="125"/>
                  </a:lnTo>
                  <a:lnTo>
                    <a:pt x="310" y="153"/>
                  </a:lnTo>
                  <a:lnTo>
                    <a:pt x="310" y="153"/>
                  </a:lnTo>
                  <a:lnTo>
                    <a:pt x="304" y="188"/>
                  </a:lnTo>
                  <a:lnTo>
                    <a:pt x="296" y="232"/>
                  </a:lnTo>
                  <a:lnTo>
                    <a:pt x="284" y="282"/>
                  </a:lnTo>
                  <a:lnTo>
                    <a:pt x="272" y="337"/>
                  </a:lnTo>
                  <a:lnTo>
                    <a:pt x="245" y="440"/>
                  </a:lnTo>
                  <a:lnTo>
                    <a:pt x="236" y="484"/>
                  </a:lnTo>
                  <a:lnTo>
                    <a:pt x="229" y="515"/>
                  </a:lnTo>
                  <a:lnTo>
                    <a:pt x="230" y="517"/>
                  </a:lnTo>
                  <a:lnTo>
                    <a:pt x="230" y="517"/>
                  </a:lnTo>
                  <a:lnTo>
                    <a:pt x="216" y="531"/>
                  </a:lnTo>
                  <a:lnTo>
                    <a:pt x="203" y="545"/>
                  </a:lnTo>
                  <a:lnTo>
                    <a:pt x="191" y="560"/>
                  </a:lnTo>
                  <a:lnTo>
                    <a:pt x="180" y="575"/>
                  </a:lnTo>
                  <a:lnTo>
                    <a:pt x="169" y="592"/>
                  </a:lnTo>
                  <a:lnTo>
                    <a:pt x="160" y="609"/>
                  </a:lnTo>
                  <a:lnTo>
                    <a:pt x="152" y="626"/>
                  </a:lnTo>
                  <a:lnTo>
                    <a:pt x="143" y="642"/>
                  </a:lnTo>
                  <a:lnTo>
                    <a:pt x="143" y="64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BF67308-9B95-E706-56B4-EFDDC5B58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1" y="633"/>
              <a:ext cx="1024" cy="1006"/>
            </a:xfrm>
            <a:custGeom>
              <a:avLst/>
              <a:gdLst>
                <a:gd name="T0" fmla="*/ 10 w 1024"/>
                <a:gd name="T1" fmla="*/ 325 h 1006"/>
                <a:gd name="T2" fmla="*/ 0 w 1024"/>
                <a:gd name="T3" fmla="*/ 256 h 1006"/>
                <a:gd name="T4" fmla="*/ 5 w 1024"/>
                <a:gd name="T5" fmla="*/ 197 h 1006"/>
                <a:gd name="T6" fmla="*/ 21 w 1024"/>
                <a:gd name="T7" fmla="*/ 145 h 1006"/>
                <a:gd name="T8" fmla="*/ 62 w 1024"/>
                <a:gd name="T9" fmla="*/ 86 h 1006"/>
                <a:gd name="T10" fmla="*/ 123 w 1024"/>
                <a:gd name="T11" fmla="*/ 36 h 1006"/>
                <a:gd name="T12" fmla="*/ 165 w 1024"/>
                <a:gd name="T13" fmla="*/ 16 h 1006"/>
                <a:gd name="T14" fmla="*/ 274 w 1024"/>
                <a:gd name="T15" fmla="*/ 0 h 1006"/>
                <a:gd name="T16" fmla="*/ 372 w 1024"/>
                <a:gd name="T17" fmla="*/ 5 h 1006"/>
                <a:gd name="T18" fmla="*/ 424 w 1024"/>
                <a:gd name="T19" fmla="*/ 22 h 1006"/>
                <a:gd name="T20" fmla="*/ 456 w 1024"/>
                <a:gd name="T21" fmla="*/ 44 h 1006"/>
                <a:gd name="T22" fmla="*/ 477 w 1024"/>
                <a:gd name="T23" fmla="*/ 75 h 1006"/>
                <a:gd name="T24" fmla="*/ 481 w 1024"/>
                <a:gd name="T25" fmla="*/ 105 h 1006"/>
                <a:gd name="T26" fmla="*/ 483 w 1024"/>
                <a:gd name="T27" fmla="*/ 122 h 1006"/>
                <a:gd name="T28" fmla="*/ 480 w 1024"/>
                <a:gd name="T29" fmla="*/ 193 h 1006"/>
                <a:gd name="T30" fmla="*/ 486 w 1024"/>
                <a:gd name="T31" fmla="*/ 224 h 1006"/>
                <a:gd name="T32" fmla="*/ 507 w 1024"/>
                <a:gd name="T33" fmla="*/ 266 h 1006"/>
                <a:gd name="T34" fmla="*/ 539 w 1024"/>
                <a:gd name="T35" fmla="*/ 297 h 1006"/>
                <a:gd name="T36" fmla="*/ 580 w 1024"/>
                <a:gd name="T37" fmla="*/ 306 h 1006"/>
                <a:gd name="T38" fmla="*/ 595 w 1024"/>
                <a:gd name="T39" fmla="*/ 315 h 1006"/>
                <a:gd name="T40" fmla="*/ 608 w 1024"/>
                <a:gd name="T41" fmla="*/ 358 h 1006"/>
                <a:gd name="T42" fmla="*/ 626 w 1024"/>
                <a:gd name="T43" fmla="*/ 387 h 1006"/>
                <a:gd name="T44" fmla="*/ 667 w 1024"/>
                <a:gd name="T45" fmla="*/ 416 h 1006"/>
                <a:gd name="T46" fmla="*/ 702 w 1024"/>
                <a:gd name="T47" fmla="*/ 417 h 1006"/>
                <a:gd name="T48" fmla="*/ 720 w 1024"/>
                <a:gd name="T49" fmla="*/ 345 h 1006"/>
                <a:gd name="T50" fmla="*/ 778 w 1024"/>
                <a:gd name="T51" fmla="*/ 216 h 1006"/>
                <a:gd name="T52" fmla="*/ 810 w 1024"/>
                <a:gd name="T53" fmla="*/ 158 h 1006"/>
                <a:gd name="T54" fmla="*/ 845 w 1024"/>
                <a:gd name="T55" fmla="*/ 119 h 1006"/>
                <a:gd name="T56" fmla="*/ 882 w 1024"/>
                <a:gd name="T57" fmla="*/ 98 h 1006"/>
                <a:gd name="T58" fmla="*/ 921 w 1024"/>
                <a:gd name="T59" fmla="*/ 96 h 1006"/>
                <a:gd name="T60" fmla="*/ 957 w 1024"/>
                <a:gd name="T61" fmla="*/ 109 h 1006"/>
                <a:gd name="T62" fmla="*/ 994 w 1024"/>
                <a:gd name="T63" fmla="*/ 135 h 1006"/>
                <a:gd name="T64" fmla="*/ 1020 w 1024"/>
                <a:gd name="T65" fmla="*/ 186 h 1006"/>
                <a:gd name="T66" fmla="*/ 1023 w 1024"/>
                <a:gd name="T67" fmla="*/ 250 h 1006"/>
                <a:gd name="T68" fmla="*/ 996 w 1024"/>
                <a:gd name="T69" fmla="*/ 372 h 1006"/>
                <a:gd name="T70" fmla="*/ 959 w 1024"/>
                <a:gd name="T71" fmla="*/ 528 h 1006"/>
                <a:gd name="T72" fmla="*/ 921 w 1024"/>
                <a:gd name="T73" fmla="*/ 635 h 1006"/>
                <a:gd name="T74" fmla="*/ 871 w 1024"/>
                <a:gd name="T75" fmla="*/ 714 h 1006"/>
                <a:gd name="T76" fmla="*/ 833 w 1024"/>
                <a:gd name="T77" fmla="*/ 750 h 1006"/>
                <a:gd name="T78" fmla="*/ 709 w 1024"/>
                <a:gd name="T79" fmla="*/ 824 h 1006"/>
                <a:gd name="T80" fmla="*/ 671 w 1024"/>
                <a:gd name="T81" fmla="*/ 1006 h 1006"/>
                <a:gd name="T82" fmla="*/ 446 w 1024"/>
                <a:gd name="T83" fmla="*/ 957 h 1006"/>
                <a:gd name="T84" fmla="*/ 341 w 1024"/>
                <a:gd name="T85" fmla="*/ 928 h 1006"/>
                <a:gd name="T86" fmla="*/ 229 w 1024"/>
                <a:gd name="T87" fmla="*/ 882 h 1006"/>
                <a:gd name="T88" fmla="*/ 206 w 1024"/>
                <a:gd name="T89" fmla="*/ 685 h 1006"/>
                <a:gd name="T90" fmla="*/ 132 w 1024"/>
                <a:gd name="T91" fmla="*/ 584 h 1006"/>
                <a:gd name="T92" fmla="*/ 69 w 1024"/>
                <a:gd name="T93" fmla="*/ 471 h 1006"/>
                <a:gd name="T94" fmla="*/ 22 w 1024"/>
                <a:gd name="T95" fmla="*/ 363 h 1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24" h="1006">
                  <a:moveTo>
                    <a:pt x="22" y="363"/>
                  </a:moveTo>
                  <a:lnTo>
                    <a:pt x="22" y="363"/>
                  </a:lnTo>
                  <a:lnTo>
                    <a:pt x="16" y="344"/>
                  </a:lnTo>
                  <a:lnTo>
                    <a:pt x="10" y="325"/>
                  </a:lnTo>
                  <a:lnTo>
                    <a:pt x="6" y="307"/>
                  </a:lnTo>
                  <a:lnTo>
                    <a:pt x="3" y="290"/>
                  </a:lnTo>
                  <a:lnTo>
                    <a:pt x="1" y="272"/>
                  </a:lnTo>
                  <a:lnTo>
                    <a:pt x="0" y="256"/>
                  </a:lnTo>
                  <a:lnTo>
                    <a:pt x="0" y="240"/>
                  </a:lnTo>
                  <a:lnTo>
                    <a:pt x="1" y="225"/>
                  </a:lnTo>
                  <a:lnTo>
                    <a:pt x="2" y="211"/>
                  </a:lnTo>
                  <a:lnTo>
                    <a:pt x="5" y="197"/>
                  </a:lnTo>
                  <a:lnTo>
                    <a:pt x="8" y="182"/>
                  </a:lnTo>
                  <a:lnTo>
                    <a:pt x="12" y="170"/>
                  </a:lnTo>
                  <a:lnTo>
                    <a:pt x="16" y="157"/>
                  </a:lnTo>
                  <a:lnTo>
                    <a:pt x="21" y="145"/>
                  </a:lnTo>
                  <a:lnTo>
                    <a:pt x="27" y="134"/>
                  </a:lnTo>
                  <a:lnTo>
                    <a:pt x="33" y="123"/>
                  </a:lnTo>
                  <a:lnTo>
                    <a:pt x="46" y="104"/>
                  </a:lnTo>
                  <a:lnTo>
                    <a:pt x="62" y="86"/>
                  </a:lnTo>
                  <a:lnTo>
                    <a:pt x="77" y="71"/>
                  </a:lnTo>
                  <a:lnTo>
                    <a:pt x="92" y="57"/>
                  </a:lnTo>
                  <a:lnTo>
                    <a:pt x="108" y="46"/>
                  </a:lnTo>
                  <a:lnTo>
                    <a:pt x="123" y="36"/>
                  </a:lnTo>
                  <a:lnTo>
                    <a:pt x="137" y="28"/>
                  </a:lnTo>
                  <a:lnTo>
                    <a:pt x="149" y="22"/>
                  </a:lnTo>
                  <a:lnTo>
                    <a:pt x="149" y="22"/>
                  </a:lnTo>
                  <a:lnTo>
                    <a:pt x="165" y="16"/>
                  </a:lnTo>
                  <a:lnTo>
                    <a:pt x="187" y="11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4" y="0"/>
                  </a:lnTo>
                  <a:lnTo>
                    <a:pt x="306" y="0"/>
                  </a:lnTo>
                  <a:lnTo>
                    <a:pt x="339" y="1"/>
                  </a:lnTo>
                  <a:lnTo>
                    <a:pt x="355" y="3"/>
                  </a:lnTo>
                  <a:lnTo>
                    <a:pt x="372" y="5"/>
                  </a:lnTo>
                  <a:lnTo>
                    <a:pt x="372" y="5"/>
                  </a:lnTo>
                  <a:lnTo>
                    <a:pt x="394" y="11"/>
                  </a:lnTo>
                  <a:lnTo>
                    <a:pt x="414" y="17"/>
                  </a:lnTo>
                  <a:lnTo>
                    <a:pt x="424" y="22"/>
                  </a:lnTo>
                  <a:lnTo>
                    <a:pt x="433" y="26"/>
                  </a:lnTo>
                  <a:lnTo>
                    <a:pt x="442" y="32"/>
                  </a:lnTo>
                  <a:lnTo>
                    <a:pt x="449" y="37"/>
                  </a:lnTo>
                  <a:lnTo>
                    <a:pt x="456" y="44"/>
                  </a:lnTo>
                  <a:lnTo>
                    <a:pt x="462" y="50"/>
                  </a:lnTo>
                  <a:lnTo>
                    <a:pt x="468" y="58"/>
                  </a:lnTo>
                  <a:lnTo>
                    <a:pt x="472" y="67"/>
                  </a:lnTo>
                  <a:lnTo>
                    <a:pt x="477" y="75"/>
                  </a:lnTo>
                  <a:lnTo>
                    <a:pt x="479" y="84"/>
                  </a:lnTo>
                  <a:lnTo>
                    <a:pt x="480" y="94"/>
                  </a:lnTo>
                  <a:lnTo>
                    <a:pt x="481" y="105"/>
                  </a:lnTo>
                  <a:lnTo>
                    <a:pt x="481" y="105"/>
                  </a:lnTo>
                  <a:lnTo>
                    <a:pt x="481" y="114"/>
                  </a:lnTo>
                  <a:lnTo>
                    <a:pt x="480" y="121"/>
                  </a:lnTo>
                  <a:lnTo>
                    <a:pt x="483" y="122"/>
                  </a:lnTo>
                  <a:lnTo>
                    <a:pt x="483" y="122"/>
                  </a:lnTo>
                  <a:lnTo>
                    <a:pt x="480" y="140"/>
                  </a:lnTo>
                  <a:lnTo>
                    <a:pt x="479" y="157"/>
                  </a:lnTo>
                  <a:lnTo>
                    <a:pt x="478" y="175"/>
                  </a:lnTo>
                  <a:lnTo>
                    <a:pt x="480" y="193"/>
                  </a:lnTo>
                  <a:lnTo>
                    <a:pt x="480" y="193"/>
                  </a:lnTo>
                  <a:lnTo>
                    <a:pt x="481" y="203"/>
                  </a:lnTo>
                  <a:lnTo>
                    <a:pt x="483" y="213"/>
                  </a:lnTo>
                  <a:lnTo>
                    <a:pt x="486" y="224"/>
                  </a:lnTo>
                  <a:lnTo>
                    <a:pt x="491" y="235"/>
                  </a:lnTo>
                  <a:lnTo>
                    <a:pt x="495" y="246"/>
                  </a:lnTo>
                  <a:lnTo>
                    <a:pt x="501" y="256"/>
                  </a:lnTo>
                  <a:lnTo>
                    <a:pt x="507" y="266"/>
                  </a:lnTo>
                  <a:lnTo>
                    <a:pt x="514" y="275"/>
                  </a:lnTo>
                  <a:lnTo>
                    <a:pt x="521" y="283"/>
                  </a:lnTo>
                  <a:lnTo>
                    <a:pt x="530" y="291"/>
                  </a:lnTo>
                  <a:lnTo>
                    <a:pt x="539" y="297"/>
                  </a:lnTo>
                  <a:lnTo>
                    <a:pt x="549" y="302"/>
                  </a:lnTo>
                  <a:lnTo>
                    <a:pt x="559" y="305"/>
                  </a:lnTo>
                  <a:lnTo>
                    <a:pt x="569" y="307"/>
                  </a:lnTo>
                  <a:lnTo>
                    <a:pt x="580" y="306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92" y="304"/>
                  </a:lnTo>
                  <a:lnTo>
                    <a:pt x="595" y="315"/>
                  </a:lnTo>
                  <a:lnTo>
                    <a:pt x="596" y="327"/>
                  </a:lnTo>
                  <a:lnTo>
                    <a:pt x="599" y="338"/>
                  </a:lnTo>
                  <a:lnTo>
                    <a:pt x="602" y="349"/>
                  </a:lnTo>
                  <a:lnTo>
                    <a:pt x="608" y="358"/>
                  </a:lnTo>
                  <a:lnTo>
                    <a:pt x="613" y="368"/>
                  </a:lnTo>
                  <a:lnTo>
                    <a:pt x="619" y="378"/>
                  </a:lnTo>
                  <a:lnTo>
                    <a:pt x="626" y="387"/>
                  </a:lnTo>
                  <a:lnTo>
                    <a:pt x="626" y="387"/>
                  </a:lnTo>
                  <a:lnTo>
                    <a:pt x="637" y="398"/>
                  </a:lnTo>
                  <a:lnTo>
                    <a:pt x="647" y="405"/>
                  </a:lnTo>
                  <a:lnTo>
                    <a:pt x="657" y="412"/>
                  </a:lnTo>
                  <a:lnTo>
                    <a:pt x="667" y="416"/>
                  </a:lnTo>
                  <a:lnTo>
                    <a:pt x="675" y="419"/>
                  </a:lnTo>
                  <a:lnTo>
                    <a:pt x="684" y="420"/>
                  </a:lnTo>
                  <a:lnTo>
                    <a:pt x="693" y="420"/>
                  </a:lnTo>
                  <a:lnTo>
                    <a:pt x="702" y="417"/>
                  </a:lnTo>
                  <a:lnTo>
                    <a:pt x="702" y="417"/>
                  </a:lnTo>
                  <a:lnTo>
                    <a:pt x="705" y="395"/>
                  </a:lnTo>
                  <a:lnTo>
                    <a:pt x="711" y="370"/>
                  </a:lnTo>
                  <a:lnTo>
                    <a:pt x="720" y="345"/>
                  </a:lnTo>
                  <a:lnTo>
                    <a:pt x="730" y="320"/>
                  </a:lnTo>
                  <a:lnTo>
                    <a:pt x="741" y="294"/>
                  </a:lnTo>
                  <a:lnTo>
                    <a:pt x="753" y="268"/>
                  </a:lnTo>
                  <a:lnTo>
                    <a:pt x="778" y="216"/>
                  </a:lnTo>
                  <a:lnTo>
                    <a:pt x="778" y="216"/>
                  </a:lnTo>
                  <a:lnTo>
                    <a:pt x="793" y="186"/>
                  </a:lnTo>
                  <a:lnTo>
                    <a:pt x="802" y="172"/>
                  </a:lnTo>
                  <a:lnTo>
                    <a:pt x="810" y="158"/>
                  </a:lnTo>
                  <a:lnTo>
                    <a:pt x="818" y="147"/>
                  </a:lnTo>
                  <a:lnTo>
                    <a:pt x="827" y="137"/>
                  </a:lnTo>
                  <a:lnTo>
                    <a:pt x="836" y="128"/>
                  </a:lnTo>
                  <a:lnTo>
                    <a:pt x="845" y="119"/>
                  </a:lnTo>
                  <a:lnTo>
                    <a:pt x="853" y="113"/>
                  </a:lnTo>
                  <a:lnTo>
                    <a:pt x="863" y="107"/>
                  </a:lnTo>
                  <a:lnTo>
                    <a:pt x="872" y="102"/>
                  </a:lnTo>
                  <a:lnTo>
                    <a:pt x="882" y="98"/>
                  </a:lnTo>
                  <a:lnTo>
                    <a:pt x="892" y="96"/>
                  </a:lnTo>
                  <a:lnTo>
                    <a:pt x="901" y="95"/>
                  </a:lnTo>
                  <a:lnTo>
                    <a:pt x="911" y="95"/>
                  </a:lnTo>
                  <a:lnTo>
                    <a:pt x="921" y="96"/>
                  </a:lnTo>
                  <a:lnTo>
                    <a:pt x="921" y="96"/>
                  </a:lnTo>
                  <a:lnTo>
                    <a:pt x="933" y="99"/>
                  </a:lnTo>
                  <a:lnTo>
                    <a:pt x="945" y="103"/>
                  </a:lnTo>
                  <a:lnTo>
                    <a:pt x="957" y="109"/>
                  </a:lnTo>
                  <a:lnTo>
                    <a:pt x="970" y="116"/>
                  </a:lnTo>
                  <a:lnTo>
                    <a:pt x="970" y="116"/>
                  </a:lnTo>
                  <a:lnTo>
                    <a:pt x="983" y="126"/>
                  </a:lnTo>
                  <a:lnTo>
                    <a:pt x="994" y="135"/>
                  </a:lnTo>
                  <a:lnTo>
                    <a:pt x="1004" y="146"/>
                  </a:lnTo>
                  <a:lnTo>
                    <a:pt x="1012" y="158"/>
                  </a:lnTo>
                  <a:lnTo>
                    <a:pt x="1017" y="172"/>
                  </a:lnTo>
                  <a:lnTo>
                    <a:pt x="1020" y="186"/>
                  </a:lnTo>
                  <a:lnTo>
                    <a:pt x="1023" y="200"/>
                  </a:lnTo>
                  <a:lnTo>
                    <a:pt x="1024" y="216"/>
                  </a:lnTo>
                  <a:lnTo>
                    <a:pt x="1024" y="233"/>
                  </a:lnTo>
                  <a:lnTo>
                    <a:pt x="1023" y="250"/>
                  </a:lnTo>
                  <a:lnTo>
                    <a:pt x="1019" y="268"/>
                  </a:lnTo>
                  <a:lnTo>
                    <a:pt x="1016" y="287"/>
                  </a:lnTo>
                  <a:lnTo>
                    <a:pt x="1007" y="328"/>
                  </a:lnTo>
                  <a:lnTo>
                    <a:pt x="996" y="372"/>
                  </a:lnTo>
                  <a:lnTo>
                    <a:pt x="996" y="372"/>
                  </a:lnTo>
                  <a:lnTo>
                    <a:pt x="985" y="421"/>
                  </a:lnTo>
                  <a:lnTo>
                    <a:pt x="972" y="473"/>
                  </a:lnTo>
                  <a:lnTo>
                    <a:pt x="959" y="528"/>
                  </a:lnTo>
                  <a:lnTo>
                    <a:pt x="950" y="555"/>
                  </a:lnTo>
                  <a:lnTo>
                    <a:pt x="942" y="583"/>
                  </a:lnTo>
                  <a:lnTo>
                    <a:pt x="932" y="609"/>
                  </a:lnTo>
                  <a:lnTo>
                    <a:pt x="921" y="635"/>
                  </a:lnTo>
                  <a:lnTo>
                    <a:pt x="908" y="659"/>
                  </a:lnTo>
                  <a:lnTo>
                    <a:pt x="895" y="682"/>
                  </a:lnTo>
                  <a:lnTo>
                    <a:pt x="878" y="704"/>
                  </a:lnTo>
                  <a:lnTo>
                    <a:pt x="871" y="714"/>
                  </a:lnTo>
                  <a:lnTo>
                    <a:pt x="862" y="724"/>
                  </a:lnTo>
                  <a:lnTo>
                    <a:pt x="852" y="733"/>
                  </a:lnTo>
                  <a:lnTo>
                    <a:pt x="842" y="741"/>
                  </a:lnTo>
                  <a:lnTo>
                    <a:pt x="833" y="750"/>
                  </a:lnTo>
                  <a:lnTo>
                    <a:pt x="822" y="756"/>
                  </a:lnTo>
                  <a:lnTo>
                    <a:pt x="822" y="756"/>
                  </a:lnTo>
                  <a:lnTo>
                    <a:pt x="751" y="800"/>
                  </a:lnTo>
                  <a:lnTo>
                    <a:pt x="709" y="824"/>
                  </a:lnTo>
                  <a:lnTo>
                    <a:pt x="691" y="834"/>
                  </a:lnTo>
                  <a:lnTo>
                    <a:pt x="686" y="835"/>
                  </a:lnTo>
                  <a:lnTo>
                    <a:pt x="671" y="1006"/>
                  </a:lnTo>
                  <a:lnTo>
                    <a:pt x="671" y="1006"/>
                  </a:lnTo>
                  <a:lnTo>
                    <a:pt x="671" y="1006"/>
                  </a:lnTo>
                  <a:lnTo>
                    <a:pt x="604" y="992"/>
                  </a:lnTo>
                  <a:lnTo>
                    <a:pt x="528" y="977"/>
                  </a:lnTo>
                  <a:lnTo>
                    <a:pt x="446" y="957"/>
                  </a:lnTo>
                  <a:lnTo>
                    <a:pt x="407" y="947"/>
                  </a:lnTo>
                  <a:lnTo>
                    <a:pt x="367" y="936"/>
                  </a:lnTo>
                  <a:lnTo>
                    <a:pt x="367" y="936"/>
                  </a:lnTo>
                  <a:lnTo>
                    <a:pt x="341" y="928"/>
                  </a:lnTo>
                  <a:lnTo>
                    <a:pt x="316" y="919"/>
                  </a:lnTo>
                  <a:lnTo>
                    <a:pt x="292" y="909"/>
                  </a:lnTo>
                  <a:lnTo>
                    <a:pt x="269" y="901"/>
                  </a:lnTo>
                  <a:lnTo>
                    <a:pt x="229" y="882"/>
                  </a:lnTo>
                  <a:lnTo>
                    <a:pt x="194" y="865"/>
                  </a:lnTo>
                  <a:lnTo>
                    <a:pt x="210" y="691"/>
                  </a:lnTo>
                  <a:lnTo>
                    <a:pt x="210" y="691"/>
                  </a:lnTo>
                  <a:lnTo>
                    <a:pt x="206" y="685"/>
                  </a:lnTo>
                  <a:lnTo>
                    <a:pt x="192" y="669"/>
                  </a:lnTo>
                  <a:lnTo>
                    <a:pt x="172" y="643"/>
                  </a:lnTo>
                  <a:lnTo>
                    <a:pt x="146" y="606"/>
                  </a:lnTo>
                  <a:lnTo>
                    <a:pt x="132" y="584"/>
                  </a:lnTo>
                  <a:lnTo>
                    <a:pt x="116" y="560"/>
                  </a:lnTo>
                  <a:lnTo>
                    <a:pt x="101" y="532"/>
                  </a:lnTo>
                  <a:lnTo>
                    <a:pt x="85" y="503"/>
                  </a:lnTo>
                  <a:lnTo>
                    <a:pt x="69" y="471"/>
                  </a:lnTo>
                  <a:lnTo>
                    <a:pt x="53" y="437"/>
                  </a:lnTo>
                  <a:lnTo>
                    <a:pt x="38" y="401"/>
                  </a:lnTo>
                  <a:lnTo>
                    <a:pt x="22" y="363"/>
                  </a:lnTo>
                  <a:lnTo>
                    <a:pt x="22" y="36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93FAF88-AE4E-88DC-9C93-88E70C7F4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943" cy="153"/>
            </a:xfrm>
            <a:custGeom>
              <a:avLst/>
              <a:gdLst>
                <a:gd name="T0" fmla="*/ 943 w 943"/>
                <a:gd name="T1" fmla="*/ 106 h 153"/>
                <a:gd name="T2" fmla="*/ 943 w 943"/>
                <a:gd name="T3" fmla="*/ 107 h 153"/>
                <a:gd name="T4" fmla="*/ 943 w 943"/>
                <a:gd name="T5" fmla="*/ 107 h 153"/>
                <a:gd name="T6" fmla="*/ 897 w 943"/>
                <a:gd name="T7" fmla="*/ 114 h 153"/>
                <a:gd name="T8" fmla="*/ 847 w 943"/>
                <a:gd name="T9" fmla="*/ 121 h 153"/>
                <a:gd name="T10" fmla="*/ 795 w 943"/>
                <a:gd name="T11" fmla="*/ 126 h 153"/>
                <a:gd name="T12" fmla="*/ 740 w 943"/>
                <a:gd name="T13" fmla="*/ 131 h 153"/>
                <a:gd name="T14" fmla="*/ 740 w 943"/>
                <a:gd name="T15" fmla="*/ 131 h 153"/>
                <a:gd name="T16" fmla="*/ 685 w 943"/>
                <a:gd name="T17" fmla="*/ 137 h 153"/>
                <a:gd name="T18" fmla="*/ 630 w 943"/>
                <a:gd name="T19" fmla="*/ 140 h 153"/>
                <a:gd name="T20" fmla="*/ 523 w 943"/>
                <a:gd name="T21" fmla="*/ 147 h 153"/>
                <a:gd name="T22" fmla="*/ 422 w 943"/>
                <a:gd name="T23" fmla="*/ 150 h 153"/>
                <a:gd name="T24" fmla="*/ 331 w 943"/>
                <a:gd name="T25" fmla="*/ 152 h 153"/>
                <a:gd name="T26" fmla="*/ 254 w 943"/>
                <a:gd name="T27" fmla="*/ 153 h 153"/>
                <a:gd name="T28" fmla="*/ 194 w 943"/>
                <a:gd name="T29" fmla="*/ 153 h 153"/>
                <a:gd name="T30" fmla="*/ 142 w 943"/>
                <a:gd name="T31" fmla="*/ 153 h 153"/>
                <a:gd name="T32" fmla="*/ 0 w 943"/>
                <a:gd name="T33" fmla="*/ 37 h 153"/>
                <a:gd name="T34" fmla="*/ 2 w 943"/>
                <a:gd name="T35" fmla="*/ 0 h 153"/>
                <a:gd name="T36" fmla="*/ 5 w 943"/>
                <a:gd name="T37" fmla="*/ 0 h 153"/>
                <a:gd name="T38" fmla="*/ 5 w 943"/>
                <a:gd name="T39" fmla="*/ 0 h 153"/>
                <a:gd name="T40" fmla="*/ 132 w 943"/>
                <a:gd name="T41" fmla="*/ 10 h 153"/>
                <a:gd name="T42" fmla="*/ 256 w 943"/>
                <a:gd name="T43" fmla="*/ 21 h 153"/>
                <a:gd name="T44" fmla="*/ 379 w 943"/>
                <a:gd name="T45" fmla="*/ 33 h 153"/>
                <a:gd name="T46" fmla="*/ 498 w 943"/>
                <a:gd name="T47" fmla="*/ 46 h 153"/>
                <a:gd name="T48" fmla="*/ 613 w 943"/>
                <a:gd name="T49" fmla="*/ 60 h 153"/>
                <a:gd name="T50" fmla="*/ 726 w 943"/>
                <a:gd name="T51" fmla="*/ 75 h 153"/>
                <a:gd name="T52" fmla="*/ 836 w 943"/>
                <a:gd name="T53" fmla="*/ 90 h 153"/>
                <a:gd name="T54" fmla="*/ 943 w 943"/>
                <a:gd name="T55" fmla="*/ 10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3" h="153">
                  <a:moveTo>
                    <a:pt x="943" y="106"/>
                  </a:moveTo>
                  <a:lnTo>
                    <a:pt x="943" y="107"/>
                  </a:lnTo>
                  <a:lnTo>
                    <a:pt x="943" y="107"/>
                  </a:lnTo>
                  <a:lnTo>
                    <a:pt x="897" y="114"/>
                  </a:lnTo>
                  <a:lnTo>
                    <a:pt x="847" y="121"/>
                  </a:lnTo>
                  <a:lnTo>
                    <a:pt x="795" y="126"/>
                  </a:lnTo>
                  <a:lnTo>
                    <a:pt x="740" y="131"/>
                  </a:lnTo>
                  <a:lnTo>
                    <a:pt x="740" y="131"/>
                  </a:lnTo>
                  <a:lnTo>
                    <a:pt x="685" y="137"/>
                  </a:lnTo>
                  <a:lnTo>
                    <a:pt x="630" y="140"/>
                  </a:lnTo>
                  <a:lnTo>
                    <a:pt x="523" y="147"/>
                  </a:lnTo>
                  <a:lnTo>
                    <a:pt x="422" y="150"/>
                  </a:lnTo>
                  <a:lnTo>
                    <a:pt x="331" y="152"/>
                  </a:lnTo>
                  <a:lnTo>
                    <a:pt x="254" y="153"/>
                  </a:lnTo>
                  <a:lnTo>
                    <a:pt x="194" y="153"/>
                  </a:lnTo>
                  <a:lnTo>
                    <a:pt x="142" y="153"/>
                  </a:lnTo>
                  <a:lnTo>
                    <a:pt x="0" y="3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32" y="10"/>
                  </a:lnTo>
                  <a:lnTo>
                    <a:pt x="256" y="21"/>
                  </a:lnTo>
                  <a:lnTo>
                    <a:pt x="379" y="33"/>
                  </a:lnTo>
                  <a:lnTo>
                    <a:pt x="498" y="46"/>
                  </a:lnTo>
                  <a:lnTo>
                    <a:pt x="613" y="60"/>
                  </a:lnTo>
                  <a:lnTo>
                    <a:pt x="726" y="75"/>
                  </a:lnTo>
                  <a:lnTo>
                    <a:pt x="836" y="90"/>
                  </a:lnTo>
                  <a:lnTo>
                    <a:pt x="943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F19FCDF-1DC7-E14B-4259-D6CB667A9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943" cy="153"/>
            </a:xfrm>
            <a:custGeom>
              <a:avLst/>
              <a:gdLst>
                <a:gd name="T0" fmla="*/ 943 w 943"/>
                <a:gd name="T1" fmla="*/ 106 h 153"/>
                <a:gd name="T2" fmla="*/ 943 w 943"/>
                <a:gd name="T3" fmla="*/ 107 h 153"/>
                <a:gd name="T4" fmla="*/ 943 w 943"/>
                <a:gd name="T5" fmla="*/ 107 h 153"/>
                <a:gd name="T6" fmla="*/ 897 w 943"/>
                <a:gd name="T7" fmla="*/ 114 h 153"/>
                <a:gd name="T8" fmla="*/ 847 w 943"/>
                <a:gd name="T9" fmla="*/ 121 h 153"/>
                <a:gd name="T10" fmla="*/ 795 w 943"/>
                <a:gd name="T11" fmla="*/ 126 h 153"/>
                <a:gd name="T12" fmla="*/ 740 w 943"/>
                <a:gd name="T13" fmla="*/ 131 h 153"/>
                <a:gd name="T14" fmla="*/ 740 w 943"/>
                <a:gd name="T15" fmla="*/ 131 h 153"/>
                <a:gd name="T16" fmla="*/ 685 w 943"/>
                <a:gd name="T17" fmla="*/ 137 h 153"/>
                <a:gd name="T18" fmla="*/ 630 w 943"/>
                <a:gd name="T19" fmla="*/ 140 h 153"/>
                <a:gd name="T20" fmla="*/ 523 w 943"/>
                <a:gd name="T21" fmla="*/ 147 h 153"/>
                <a:gd name="T22" fmla="*/ 422 w 943"/>
                <a:gd name="T23" fmla="*/ 150 h 153"/>
                <a:gd name="T24" fmla="*/ 331 w 943"/>
                <a:gd name="T25" fmla="*/ 152 h 153"/>
                <a:gd name="T26" fmla="*/ 254 w 943"/>
                <a:gd name="T27" fmla="*/ 153 h 153"/>
                <a:gd name="T28" fmla="*/ 194 w 943"/>
                <a:gd name="T29" fmla="*/ 153 h 153"/>
                <a:gd name="T30" fmla="*/ 142 w 943"/>
                <a:gd name="T31" fmla="*/ 153 h 153"/>
                <a:gd name="T32" fmla="*/ 0 w 943"/>
                <a:gd name="T33" fmla="*/ 37 h 153"/>
                <a:gd name="T34" fmla="*/ 2 w 943"/>
                <a:gd name="T35" fmla="*/ 0 h 153"/>
                <a:gd name="T36" fmla="*/ 5 w 943"/>
                <a:gd name="T37" fmla="*/ 0 h 153"/>
                <a:gd name="T38" fmla="*/ 5 w 943"/>
                <a:gd name="T39" fmla="*/ 0 h 153"/>
                <a:gd name="T40" fmla="*/ 132 w 943"/>
                <a:gd name="T41" fmla="*/ 10 h 153"/>
                <a:gd name="T42" fmla="*/ 256 w 943"/>
                <a:gd name="T43" fmla="*/ 21 h 153"/>
                <a:gd name="T44" fmla="*/ 379 w 943"/>
                <a:gd name="T45" fmla="*/ 33 h 153"/>
                <a:gd name="T46" fmla="*/ 498 w 943"/>
                <a:gd name="T47" fmla="*/ 46 h 153"/>
                <a:gd name="T48" fmla="*/ 613 w 943"/>
                <a:gd name="T49" fmla="*/ 60 h 153"/>
                <a:gd name="T50" fmla="*/ 726 w 943"/>
                <a:gd name="T51" fmla="*/ 75 h 153"/>
                <a:gd name="T52" fmla="*/ 836 w 943"/>
                <a:gd name="T53" fmla="*/ 90 h 153"/>
                <a:gd name="T54" fmla="*/ 943 w 943"/>
                <a:gd name="T55" fmla="*/ 10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43" h="153">
                  <a:moveTo>
                    <a:pt x="943" y="106"/>
                  </a:moveTo>
                  <a:lnTo>
                    <a:pt x="943" y="107"/>
                  </a:lnTo>
                  <a:lnTo>
                    <a:pt x="943" y="107"/>
                  </a:lnTo>
                  <a:lnTo>
                    <a:pt x="897" y="114"/>
                  </a:lnTo>
                  <a:lnTo>
                    <a:pt x="847" y="121"/>
                  </a:lnTo>
                  <a:lnTo>
                    <a:pt x="795" y="126"/>
                  </a:lnTo>
                  <a:lnTo>
                    <a:pt x="740" y="131"/>
                  </a:lnTo>
                  <a:lnTo>
                    <a:pt x="740" y="131"/>
                  </a:lnTo>
                  <a:lnTo>
                    <a:pt x="685" y="137"/>
                  </a:lnTo>
                  <a:lnTo>
                    <a:pt x="630" y="140"/>
                  </a:lnTo>
                  <a:lnTo>
                    <a:pt x="523" y="147"/>
                  </a:lnTo>
                  <a:lnTo>
                    <a:pt x="422" y="150"/>
                  </a:lnTo>
                  <a:lnTo>
                    <a:pt x="331" y="152"/>
                  </a:lnTo>
                  <a:lnTo>
                    <a:pt x="254" y="153"/>
                  </a:lnTo>
                  <a:lnTo>
                    <a:pt x="194" y="153"/>
                  </a:lnTo>
                  <a:lnTo>
                    <a:pt x="142" y="153"/>
                  </a:lnTo>
                  <a:lnTo>
                    <a:pt x="0" y="3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32" y="10"/>
                  </a:lnTo>
                  <a:lnTo>
                    <a:pt x="256" y="21"/>
                  </a:lnTo>
                  <a:lnTo>
                    <a:pt x="379" y="33"/>
                  </a:lnTo>
                  <a:lnTo>
                    <a:pt x="498" y="46"/>
                  </a:lnTo>
                  <a:lnTo>
                    <a:pt x="613" y="60"/>
                  </a:lnTo>
                  <a:lnTo>
                    <a:pt x="726" y="75"/>
                  </a:lnTo>
                  <a:lnTo>
                    <a:pt x="836" y="90"/>
                  </a:lnTo>
                  <a:lnTo>
                    <a:pt x="943" y="10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31F16FE-D78E-E6AC-82E6-267A94726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611"/>
              <a:ext cx="653" cy="575"/>
            </a:xfrm>
            <a:custGeom>
              <a:avLst/>
              <a:gdLst>
                <a:gd name="T0" fmla="*/ 631 w 653"/>
                <a:gd name="T1" fmla="*/ 116 h 575"/>
                <a:gd name="T2" fmla="*/ 653 w 653"/>
                <a:gd name="T3" fmla="*/ 134 h 575"/>
                <a:gd name="T4" fmla="*/ 653 w 653"/>
                <a:gd name="T5" fmla="*/ 134 h 575"/>
                <a:gd name="T6" fmla="*/ 634 w 653"/>
                <a:gd name="T7" fmla="*/ 160 h 575"/>
                <a:gd name="T8" fmla="*/ 612 w 653"/>
                <a:gd name="T9" fmla="*/ 188 h 575"/>
                <a:gd name="T10" fmla="*/ 583 w 653"/>
                <a:gd name="T11" fmla="*/ 226 h 575"/>
                <a:gd name="T12" fmla="*/ 546 w 653"/>
                <a:gd name="T13" fmla="*/ 270 h 575"/>
                <a:gd name="T14" fmla="*/ 502 w 653"/>
                <a:gd name="T15" fmla="*/ 319 h 575"/>
                <a:gd name="T16" fmla="*/ 477 w 653"/>
                <a:gd name="T17" fmla="*/ 344 h 575"/>
                <a:gd name="T18" fmla="*/ 451 w 653"/>
                <a:gd name="T19" fmla="*/ 370 h 575"/>
                <a:gd name="T20" fmla="*/ 423 w 653"/>
                <a:gd name="T21" fmla="*/ 396 h 575"/>
                <a:gd name="T22" fmla="*/ 395 w 653"/>
                <a:gd name="T23" fmla="*/ 422 h 575"/>
                <a:gd name="T24" fmla="*/ 395 w 653"/>
                <a:gd name="T25" fmla="*/ 422 h 575"/>
                <a:gd name="T26" fmla="*/ 341 w 653"/>
                <a:gd name="T27" fmla="*/ 469 h 575"/>
                <a:gd name="T28" fmla="*/ 298 w 653"/>
                <a:gd name="T29" fmla="*/ 505 h 575"/>
                <a:gd name="T30" fmla="*/ 264 w 653"/>
                <a:gd name="T31" fmla="*/ 533 h 575"/>
                <a:gd name="T32" fmla="*/ 238 w 653"/>
                <a:gd name="T33" fmla="*/ 551 h 575"/>
                <a:gd name="T34" fmla="*/ 219 w 653"/>
                <a:gd name="T35" fmla="*/ 565 h 575"/>
                <a:gd name="T36" fmla="*/ 207 w 653"/>
                <a:gd name="T37" fmla="*/ 571 h 575"/>
                <a:gd name="T38" fmla="*/ 198 w 653"/>
                <a:gd name="T39" fmla="*/ 575 h 575"/>
                <a:gd name="T40" fmla="*/ 116 w 653"/>
                <a:gd name="T41" fmla="*/ 409 h 575"/>
                <a:gd name="T42" fmla="*/ 0 w 653"/>
                <a:gd name="T43" fmla="*/ 175 h 575"/>
                <a:gd name="T44" fmla="*/ 0 w 653"/>
                <a:gd name="T45" fmla="*/ 174 h 575"/>
                <a:gd name="T46" fmla="*/ 0 w 653"/>
                <a:gd name="T47" fmla="*/ 174 h 575"/>
                <a:gd name="T48" fmla="*/ 17 w 653"/>
                <a:gd name="T49" fmla="*/ 175 h 575"/>
                <a:gd name="T50" fmla="*/ 35 w 653"/>
                <a:gd name="T51" fmla="*/ 175 h 575"/>
                <a:gd name="T52" fmla="*/ 53 w 653"/>
                <a:gd name="T53" fmla="*/ 173 h 575"/>
                <a:gd name="T54" fmla="*/ 73 w 653"/>
                <a:gd name="T55" fmla="*/ 172 h 575"/>
                <a:gd name="T56" fmla="*/ 112 w 653"/>
                <a:gd name="T57" fmla="*/ 167 h 575"/>
                <a:gd name="T58" fmla="*/ 153 w 653"/>
                <a:gd name="T59" fmla="*/ 158 h 575"/>
                <a:gd name="T60" fmla="*/ 193 w 653"/>
                <a:gd name="T61" fmla="*/ 148 h 575"/>
                <a:gd name="T62" fmla="*/ 233 w 653"/>
                <a:gd name="T63" fmla="*/ 137 h 575"/>
                <a:gd name="T64" fmla="*/ 273 w 653"/>
                <a:gd name="T65" fmla="*/ 125 h 575"/>
                <a:gd name="T66" fmla="*/ 311 w 653"/>
                <a:gd name="T67" fmla="*/ 112 h 575"/>
                <a:gd name="T68" fmla="*/ 347 w 653"/>
                <a:gd name="T69" fmla="*/ 99 h 575"/>
                <a:gd name="T70" fmla="*/ 381 w 653"/>
                <a:gd name="T71" fmla="*/ 87 h 575"/>
                <a:gd name="T72" fmla="*/ 436 w 653"/>
                <a:gd name="T73" fmla="*/ 64 h 575"/>
                <a:gd name="T74" fmla="*/ 473 w 653"/>
                <a:gd name="T75" fmla="*/ 49 h 575"/>
                <a:gd name="T76" fmla="*/ 487 w 653"/>
                <a:gd name="T77" fmla="*/ 42 h 575"/>
                <a:gd name="T78" fmla="*/ 489 w 653"/>
                <a:gd name="T79" fmla="*/ 0 h 575"/>
                <a:gd name="T80" fmla="*/ 631 w 653"/>
                <a:gd name="T81" fmla="*/ 11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3" h="575">
                  <a:moveTo>
                    <a:pt x="631" y="116"/>
                  </a:moveTo>
                  <a:lnTo>
                    <a:pt x="653" y="134"/>
                  </a:lnTo>
                  <a:lnTo>
                    <a:pt x="653" y="134"/>
                  </a:lnTo>
                  <a:lnTo>
                    <a:pt x="634" y="160"/>
                  </a:lnTo>
                  <a:lnTo>
                    <a:pt x="612" y="188"/>
                  </a:lnTo>
                  <a:lnTo>
                    <a:pt x="583" y="226"/>
                  </a:lnTo>
                  <a:lnTo>
                    <a:pt x="546" y="270"/>
                  </a:lnTo>
                  <a:lnTo>
                    <a:pt x="502" y="319"/>
                  </a:lnTo>
                  <a:lnTo>
                    <a:pt x="477" y="344"/>
                  </a:lnTo>
                  <a:lnTo>
                    <a:pt x="451" y="370"/>
                  </a:lnTo>
                  <a:lnTo>
                    <a:pt x="423" y="396"/>
                  </a:lnTo>
                  <a:lnTo>
                    <a:pt x="395" y="422"/>
                  </a:lnTo>
                  <a:lnTo>
                    <a:pt x="395" y="422"/>
                  </a:lnTo>
                  <a:lnTo>
                    <a:pt x="341" y="469"/>
                  </a:lnTo>
                  <a:lnTo>
                    <a:pt x="298" y="505"/>
                  </a:lnTo>
                  <a:lnTo>
                    <a:pt x="264" y="533"/>
                  </a:lnTo>
                  <a:lnTo>
                    <a:pt x="238" y="551"/>
                  </a:lnTo>
                  <a:lnTo>
                    <a:pt x="219" y="565"/>
                  </a:lnTo>
                  <a:lnTo>
                    <a:pt x="207" y="571"/>
                  </a:lnTo>
                  <a:lnTo>
                    <a:pt x="198" y="575"/>
                  </a:lnTo>
                  <a:lnTo>
                    <a:pt x="116" y="409"/>
                  </a:lnTo>
                  <a:lnTo>
                    <a:pt x="0" y="175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7" y="175"/>
                  </a:lnTo>
                  <a:lnTo>
                    <a:pt x="35" y="175"/>
                  </a:lnTo>
                  <a:lnTo>
                    <a:pt x="53" y="173"/>
                  </a:lnTo>
                  <a:lnTo>
                    <a:pt x="73" y="172"/>
                  </a:lnTo>
                  <a:lnTo>
                    <a:pt x="112" y="167"/>
                  </a:lnTo>
                  <a:lnTo>
                    <a:pt x="153" y="158"/>
                  </a:lnTo>
                  <a:lnTo>
                    <a:pt x="193" y="148"/>
                  </a:lnTo>
                  <a:lnTo>
                    <a:pt x="233" y="137"/>
                  </a:lnTo>
                  <a:lnTo>
                    <a:pt x="273" y="125"/>
                  </a:lnTo>
                  <a:lnTo>
                    <a:pt x="311" y="112"/>
                  </a:lnTo>
                  <a:lnTo>
                    <a:pt x="347" y="99"/>
                  </a:lnTo>
                  <a:lnTo>
                    <a:pt x="381" y="87"/>
                  </a:lnTo>
                  <a:lnTo>
                    <a:pt x="436" y="64"/>
                  </a:lnTo>
                  <a:lnTo>
                    <a:pt x="473" y="49"/>
                  </a:lnTo>
                  <a:lnTo>
                    <a:pt x="487" y="42"/>
                  </a:lnTo>
                  <a:lnTo>
                    <a:pt x="489" y="0"/>
                  </a:lnTo>
                  <a:lnTo>
                    <a:pt x="631" y="1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C0351F4-3164-7453-F016-D51EB69FA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4" y="2611"/>
              <a:ext cx="653" cy="575"/>
            </a:xfrm>
            <a:custGeom>
              <a:avLst/>
              <a:gdLst>
                <a:gd name="T0" fmla="*/ 631 w 653"/>
                <a:gd name="T1" fmla="*/ 116 h 575"/>
                <a:gd name="T2" fmla="*/ 653 w 653"/>
                <a:gd name="T3" fmla="*/ 134 h 575"/>
                <a:gd name="T4" fmla="*/ 653 w 653"/>
                <a:gd name="T5" fmla="*/ 134 h 575"/>
                <a:gd name="T6" fmla="*/ 634 w 653"/>
                <a:gd name="T7" fmla="*/ 160 h 575"/>
                <a:gd name="T8" fmla="*/ 612 w 653"/>
                <a:gd name="T9" fmla="*/ 188 h 575"/>
                <a:gd name="T10" fmla="*/ 583 w 653"/>
                <a:gd name="T11" fmla="*/ 226 h 575"/>
                <a:gd name="T12" fmla="*/ 546 w 653"/>
                <a:gd name="T13" fmla="*/ 270 h 575"/>
                <a:gd name="T14" fmla="*/ 502 w 653"/>
                <a:gd name="T15" fmla="*/ 319 h 575"/>
                <a:gd name="T16" fmla="*/ 477 w 653"/>
                <a:gd name="T17" fmla="*/ 344 h 575"/>
                <a:gd name="T18" fmla="*/ 451 w 653"/>
                <a:gd name="T19" fmla="*/ 370 h 575"/>
                <a:gd name="T20" fmla="*/ 423 w 653"/>
                <a:gd name="T21" fmla="*/ 396 h 575"/>
                <a:gd name="T22" fmla="*/ 395 w 653"/>
                <a:gd name="T23" fmla="*/ 422 h 575"/>
                <a:gd name="T24" fmla="*/ 395 w 653"/>
                <a:gd name="T25" fmla="*/ 422 h 575"/>
                <a:gd name="T26" fmla="*/ 341 w 653"/>
                <a:gd name="T27" fmla="*/ 469 h 575"/>
                <a:gd name="T28" fmla="*/ 298 w 653"/>
                <a:gd name="T29" fmla="*/ 505 h 575"/>
                <a:gd name="T30" fmla="*/ 264 w 653"/>
                <a:gd name="T31" fmla="*/ 533 h 575"/>
                <a:gd name="T32" fmla="*/ 238 w 653"/>
                <a:gd name="T33" fmla="*/ 551 h 575"/>
                <a:gd name="T34" fmla="*/ 219 w 653"/>
                <a:gd name="T35" fmla="*/ 565 h 575"/>
                <a:gd name="T36" fmla="*/ 207 w 653"/>
                <a:gd name="T37" fmla="*/ 571 h 575"/>
                <a:gd name="T38" fmla="*/ 198 w 653"/>
                <a:gd name="T39" fmla="*/ 575 h 575"/>
                <a:gd name="T40" fmla="*/ 116 w 653"/>
                <a:gd name="T41" fmla="*/ 409 h 575"/>
                <a:gd name="T42" fmla="*/ 0 w 653"/>
                <a:gd name="T43" fmla="*/ 175 h 575"/>
                <a:gd name="T44" fmla="*/ 0 w 653"/>
                <a:gd name="T45" fmla="*/ 174 h 575"/>
                <a:gd name="T46" fmla="*/ 0 w 653"/>
                <a:gd name="T47" fmla="*/ 174 h 575"/>
                <a:gd name="T48" fmla="*/ 17 w 653"/>
                <a:gd name="T49" fmla="*/ 175 h 575"/>
                <a:gd name="T50" fmla="*/ 35 w 653"/>
                <a:gd name="T51" fmla="*/ 175 h 575"/>
                <a:gd name="T52" fmla="*/ 53 w 653"/>
                <a:gd name="T53" fmla="*/ 173 h 575"/>
                <a:gd name="T54" fmla="*/ 73 w 653"/>
                <a:gd name="T55" fmla="*/ 172 h 575"/>
                <a:gd name="T56" fmla="*/ 112 w 653"/>
                <a:gd name="T57" fmla="*/ 167 h 575"/>
                <a:gd name="T58" fmla="*/ 153 w 653"/>
                <a:gd name="T59" fmla="*/ 158 h 575"/>
                <a:gd name="T60" fmla="*/ 193 w 653"/>
                <a:gd name="T61" fmla="*/ 148 h 575"/>
                <a:gd name="T62" fmla="*/ 233 w 653"/>
                <a:gd name="T63" fmla="*/ 137 h 575"/>
                <a:gd name="T64" fmla="*/ 273 w 653"/>
                <a:gd name="T65" fmla="*/ 125 h 575"/>
                <a:gd name="T66" fmla="*/ 311 w 653"/>
                <a:gd name="T67" fmla="*/ 112 h 575"/>
                <a:gd name="T68" fmla="*/ 347 w 653"/>
                <a:gd name="T69" fmla="*/ 99 h 575"/>
                <a:gd name="T70" fmla="*/ 381 w 653"/>
                <a:gd name="T71" fmla="*/ 87 h 575"/>
                <a:gd name="T72" fmla="*/ 436 w 653"/>
                <a:gd name="T73" fmla="*/ 64 h 575"/>
                <a:gd name="T74" fmla="*/ 473 w 653"/>
                <a:gd name="T75" fmla="*/ 49 h 575"/>
                <a:gd name="T76" fmla="*/ 487 w 653"/>
                <a:gd name="T77" fmla="*/ 42 h 575"/>
                <a:gd name="T78" fmla="*/ 489 w 653"/>
                <a:gd name="T79" fmla="*/ 0 h 575"/>
                <a:gd name="T80" fmla="*/ 631 w 653"/>
                <a:gd name="T81" fmla="*/ 116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3" h="575">
                  <a:moveTo>
                    <a:pt x="631" y="116"/>
                  </a:moveTo>
                  <a:lnTo>
                    <a:pt x="653" y="134"/>
                  </a:lnTo>
                  <a:lnTo>
                    <a:pt x="653" y="134"/>
                  </a:lnTo>
                  <a:lnTo>
                    <a:pt x="634" y="160"/>
                  </a:lnTo>
                  <a:lnTo>
                    <a:pt x="612" y="188"/>
                  </a:lnTo>
                  <a:lnTo>
                    <a:pt x="583" y="226"/>
                  </a:lnTo>
                  <a:lnTo>
                    <a:pt x="546" y="270"/>
                  </a:lnTo>
                  <a:lnTo>
                    <a:pt x="502" y="319"/>
                  </a:lnTo>
                  <a:lnTo>
                    <a:pt x="477" y="344"/>
                  </a:lnTo>
                  <a:lnTo>
                    <a:pt x="451" y="370"/>
                  </a:lnTo>
                  <a:lnTo>
                    <a:pt x="423" y="396"/>
                  </a:lnTo>
                  <a:lnTo>
                    <a:pt x="395" y="422"/>
                  </a:lnTo>
                  <a:lnTo>
                    <a:pt x="395" y="422"/>
                  </a:lnTo>
                  <a:lnTo>
                    <a:pt x="341" y="469"/>
                  </a:lnTo>
                  <a:lnTo>
                    <a:pt x="298" y="505"/>
                  </a:lnTo>
                  <a:lnTo>
                    <a:pt x="264" y="533"/>
                  </a:lnTo>
                  <a:lnTo>
                    <a:pt x="238" y="551"/>
                  </a:lnTo>
                  <a:lnTo>
                    <a:pt x="219" y="565"/>
                  </a:lnTo>
                  <a:lnTo>
                    <a:pt x="207" y="571"/>
                  </a:lnTo>
                  <a:lnTo>
                    <a:pt x="198" y="575"/>
                  </a:lnTo>
                  <a:lnTo>
                    <a:pt x="116" y="409"/>
                  </a:lnTo>
                  <a:lnTo>
                    <a:pt x="0" y="175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17" y="175"/>
                  </a:lnTo>
                  <a:lnTo>
                    <a:pt x="35" y="175"/>
                  </a:lnTo>
                  <a:lnTo>
                    <a:pt x="53" y="173"/>
                  </a:lnTo>
                  <a:lnTo>
                    <a:pt x="73" y="172"/>
                  </a:lnTo>
                  <a:lnTo>
                    <a:pt x="112" y="167"/>
                  </a:lnTo>
                  <a:lnTo>
                    <a:pt x="153" y="158"/>
                  </a:lnTo>
                  <a:lnTo>
                    <a:pt x="193" y="148"/>
                  </a:lnTo>
                  <a:lnTo>
                    <a:pt x="233" y="137"/>
                  </a:lnTo>
                  <a:lnTo>
                    <a:pt x="273" y="125"/>
                  </a:lnTo>
                  <a:lnTo>
                    <a:pt x="311" y="112"/>
                  </a:lnTo>
                  <a:lnTo>
                    <a:pt x="347" y="99"/>
                  </a:lnTo>
                  <a:lnTo>
                    <a:pt x="381" y="87"/>
                  </a:lnTo>
                  <a:lnTo>
                    <a:pt x="436" y="64"/>
                  </a:lnTo>
                  <a:lnTo>
                    <a:pt x="473" y="49"/>
                  </a:lnTo>
                  <a:lnTo>
                    <a:pt x="487" y="42"/>
                  </a:lnTo>
                  <a:lnTo>
                    <a:pt x="489" y="0"/>
                  </a:lnTo>
                  <a:lnTo>
                    <a:pt x="631" y="1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6B9F25C-821B-660E-F09F-A47AE21A1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8" y="1595"/>
              <a:ext cx="610" cy="181"/>
            </a:xfrm>
            <a:custGeom>
              <a:avLst/>
              <a:gdLst>
                <a:gd name="T0" fmla="*/ 516 w 610"/>
                <a:gd name="T1" fmla="*/ 179 h 181"/>
                <a:gd name="T2" fmla="*/ 483 w 610"/>
                <a:gd name="T3" fmla="*/ 181 h 181"/>
                <a:gd name="T4" fmla="*/ 383 w 610"/>
                <a:gd name="T5" fmla="*/ 179 h 181"/>
                <a:gd name="T6" fmla="*/ 290 w 610"/>
                <a:gd name="T7" fmla="*/ 171 h 181"/>
                <a:gd name="T8" fmla="*/ 227 w 610"/>
                <a:gd name="T9" fmla="*/ 163 h 181"/>
                <a:gd name="T10" fmla="*/ 165 w 610"/>
                <a:gd name="T11" fmla="*/ 151 h 181"/>
                <a:gd name="T12" fmla="*/ 112 w 610"/>
                <a:gd name="T13" fmla="*/ 135 h 181"/>
                <a:gd name="T14" fmla="*/ 88 w 610"/>
                <a:gd name="T15" fmla="*/ 127 h 181"/>
                <a:gd name="T16" fmla="*/ 51 w 610"/>
                <a:gd name="T17" fmla="*/ 108 h 181"/>
                <a:gd name="T18" fmla="*/ 25 w 610"/>
                <a:gd name="T19" fmla="*/ 89 h 181"/>
                <a:gd name="T20" fmla="*/ 9 w 610"/>
                <a:gd name="T21" fmla="*/ 70 h 181"/>
                <a:gd name="T22" fmla="*/ 2 w 610"/>
                <a:gd name="T23" fmla="*/ 52 h 181"/>
                <a:gd name="T24" fmla="*/ 0 w 610"/>
                <a:gd name="T25" fmla="*/ 37 h 181"/>
                <a:gd name="T26" fmla="*/ 1 w 610"/>
                <a:gd name="T27" fmla="*/ 25 h 181"/>
                <a:gd name="T28" fmla="*/ 4 w 610"/>
                <a:gd name="T29" fmla="*/ 14 h 181"/>
                <a:gd name="T30" fmla="*/ 4 w 610"/>
                <a:gd name="T31" fmla="*/ 14 h 181"/>
                <a:gd name="T32" fmla="*/ 34 w 610"/>
                <a:gd name="T33" fmla="*/ 5 h 181"/>
                <a:gd name="T34" fmla="*/ 65 w 610"/>
                <a:gd name="T35" fmla="*/ 1 h 181"/>
                <a:gd name="T36" fmla="*/ 114 w 610"/>
                <a:gd name="T37" fmla="*/ 0 h 181"/>
                <a:gd name="T38" fmla="*/ 143 w 610"/>
                <a:gd name="T39" fmla="*/ 3 h 181"/>
                <a:gd name="T40" fmla="*/ 200 w 610"/>
                <a:gd name="T41" fmla="*/ 16 h 181"/>
                <a:gd name="T42" fmla="*/ 224 w 610"/>
                <a:gd name="T43" fmla="*/ 23 h 181"/>
                <a:gd name="T44" fmla="*/ 254 w 610"/>
                <a:gd name="T45" fmla="*/ 28 h 181"/>
                <a:gd name="T46" fmla="*/ 283 w 610"/>
                <a:gd name="T47" fmla="*/ 30 h 181"/>
                <a:gd name="T48" fmla="*/ 319 w 610"/>
                <a:gd name="T49" fmla="*/ 33 h 181"/>
                <a:gd name="T50" fmla="*/ 389 w 610"/>
                <a:gd name="T51" fmla="*/ 39 h 181"/>
                <a:gd name="T52" fmla="*/ 441 w 610"/>
                <a:gd name="T53" fmla="*/ 47 h 181"/>
                <a:gd name="T54" fmla="*/ 492 w 610"/>
                <a:gd name="T55" fmla="*/ 60 h 181"/>
                <a:gd name="T56" fmla="*/ 538 w 610"/>
                <a:gd name="T57" fmla="*/ 77 h 181"/>
                <a:gd name="T58" fmla="*/ 567 w 610"/>
                <a:gd name="T59" fmla="*/ 95 h 181"/>
                <a:gd name="T60" fmla="*/ 584 w 610"/>
                <a:gd name="T61" fmla="*/ 109 h 181"/>
                <a:gd name="T62" fmla="*/ 597 w 610"/>
                <a:gd name="T63" fmla="*/ 124 h 181"/>
                <a:gd name="T64" fmla="*/ 607 w 610"/>
                <a:gd name="T65" fmla="*/ 142 h 181"/>
                <a:gd name="T66" fmla="*/ 604 w 610"/>
                <a:gd name="T67" fmla="*/ 152 h 181"/>
                <a:gd name="T68" fmla="*/ 600 w 610"/>
                <a:gd name="T69" fmla="*/ 155 h 181"/>
                <a:gd name="T70" fmla="*/ 585 w 610"/>
                <a:gd name="T71" fmla="*/ 163 h 181"/>
                <a:gd name="T72" fmla="*/ 557 w 610"/>
                <a:gd name="T73" fmla="*/ 171 h 181"/>
                <a:gd name="T74" fmla="*/ 516 w 610"/>
                <a:gd name="T75" fmla="*/ 179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0" h="181">
                  <a:moveTo>
                    <a:pt x="516" y="179"/>
                  </a:moveTo>
                  <a:lnTo>
                    <a:pt x="516" y="179"/>
                  </a:lnTo>
                  <a:lnTo>
                    <a:pt x="502" y="181"/>
                  </a:lnTo>
                  <a:lnTo>
                    <a:pt x="483" y="181"/>
                  </a:lnTo>
                  <a:lnTo>
                    <a:pt x="438" y="181"/>
                  </a:lnTo>
                  <a:lnTo>
                    <a:pt x="383" y="179"/>
                  </a:lnTo>
                  <a:lnTo>
                    <a:pt x="322" y="175"/>
                  </a:lnTo>
                  <a:lnTo>
                    <a:pt x="290" y="171"/>
                  </a:lnTo>
                  <a:lnTo>
                    <a:pt x="258" y="167"/>
                  </a:lnTo>
                  <a:lnTo>
                    <a:pt x="227" y="163"/>
                  </a:lnTo>
                  <a:lnTo>
                    <a:pt x="195" y="157"/>
                  </a:lnTo>
                  <a:lnTo>
                    <a:pt x="165" y="151"/>
                  </a:lnTo>
                  <a:lnTo>
                    <a:pt x="137" y="143"/>
                  </a:lnTo>
                  <a:lnTo>
                    <a:pt x="112" y="135"/>
                  </a:lnTo>
                  <a:lnTo>
                    <a:pt x="88" y="127"/>
                  </a:lnTo>
                  <a:lnTo>
                    <a:pt x="88" y="127"/>
                  </a:lnTo>
                  <a:lnTo>
                    <a:pt x="67" y="118"/>
                  </a:lnTo>
                  <a:lnTo>
                    <a:pt x="51" y="108"/>
                  </a:lnTo>
                  <a:lnTo>
                    <a:pt x="37" y="98"/>
                  </a:lnTo>
                  <a:lnTo>
                    <a:pt x="25" y="89"/>
                  </a:lnTo>
                  <a:lnTo>
                    <a:pt x="16" y="80"/>
                  </a:lnTo>
                  <a:lnTo>
                    <a:pt x="9" y="70"/>
                  </a:lnTo>
                  <a:lnTo>
                    <a:pt x="5" y="61"/>
                  </a:lnTo>
                  <a:lnTo>
                    <a:pt x="2" y="52"/>
                  </a:lnTo>
                  <a:lnTo>
                    <a:pt x="1" y="45"/>
                  </a:lnTo>
                  <a:lnTo>
                    <a:pt x="0" y="37"/>
                  </a:lnTo>
                  <a:lnTo>
                    <a:pt x="0" y="30"/>
                  </a:lnTo>
                  <a:lnTo>
                    <a:pt x="1" y="25"/>
                  </a:lnTo>
                  <a:lnTo>
                    <a:pt x="3" y="17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9" y="10"/>
                  </a:lnTo>
                  <a:lnTo>
                    <a:pt x="34" y="5"/>
                  </a:lnTo>
                  <a:lnTo>
                    <a:pt x="50" y="3"/>
                  </a:lnTo>
                  <a:lnTo>
                    <a:pt x="65" y="1"/>
                  </a:lnTo>
                  <a:lnTo>
                    <a:pt x="92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43" y="3"/>
                  </a:lnTo>
                  <a:lnTo>
                    <a:pt x="172" y="10"/>
                  </a:lnTo>
                  <a:lnTo>
                    <a:pt x="200" y="16"/>
                  </a:lnTo>
                  <a:lnTo>
                    <a:pt x="224" y="23"/>
                  </a:lnTo>
                  <a:lnTo>
                    <a:pt x="224" y="23"/>
                  </a:lnTo>
                  <a:lnTo>
                    <a:pt x="239" y="26"/>
                  </a:lnTo>
                  <a:lnTo>
                    <a:pt x="254" y="28"/>
                  </a:lnTo>
                  <a:lnTo>
                    <a:pt x="268" y="30"/>
                  </a:lnTo>
                  <a:lnTo>
                    <a:pt x="283" y="30"/>
                  </a:lnTo>
                  <a:lnTo>
                    <a:pt x="283" y="30"/>
                  </a:lnTo>
                  <a:lnTo>
                    <a:pt x="319" y="33"/>
                  </a:lnTo>
                  <a:lnTo>
                    <a:pt x="364" y="36"/>
                  </a:lnTo>
                  <a:lnTo>
                    <a:pt x="389" y="39"/>
                  </a:lnTo>
                  <a:lnTo>
                    <a:pt x="414" y="42"/>
                  </a:lnTo>
                  <a:lnTo>
                    <a:pt x="441" y="47"/>
                  </a:lnTo>
                  <a:lnTo>
                    <a:pt x="467" y="52"/>
                  </a:lnTo>
                  <a:lnTo>
                    <a:pt x="492" y="60"/>
                  </a:lnTo>
                  <a:lnTo>
                    <a:pt x="516" y="68"/>
                  </a:lnTo>
                  <a:lnTo>
                    <a:pt x="538" y="77"/>
                  </a:lnTo>
                  <a:lnTo>
                    <a:pt x="559" y="89"/>
                  </a:lnTo>
                  <a:lnTo>
                    <a:pt x="567" y="95"/>
                  </a:lnTo>
                  <a:lnTo>
                    <a:pt x="576" y="102"/>
                  </a:lnTo>
                  <a:lnTo>
                    <a:pt x="584" y="109"/>
                  </a:lnTo>
                  <a:lnTo>
                    <a:pt x="591" y="117"/>
                  </a:lnTo>
                  <a:lnTo>
                    <a:pt x="597" y="124"/>
                  </a:lnTo>
                  <a:lnTo>
                    <a:pt x="602" y="133"/>
                  </a:lnTo>
                  <a:lnTo>
                    <a:pt x="607" y="142"/>
                  </a:lnTo>
                  <a:lnTo>
                    <a:pt x="610" y="152"/>
                  </a:lnTo>
                  <a:lnTo>
                    <a:pt x="604" y="152"/>
                  </a:lnTo>
                  <a:lnTo>
                    <a:pt x="604" y="152"/>
                  </a:lnTo>
                  <a:lnTo>
                    <a:pt x="600" y="155"/>
                  </a:lnTo>
                  <a:lnTo>
                    <a:pt x="593" y="158"/>
                  </a:lnTo>
                  <a:lnTo>
                    <a:pt x="585" y="163"/>
                  </a:lnTo>
                  <a:lnTo>
                    <a:pt x="573" y="167"/>
                  </a:lnTo>
                  <a:lnTo>
                    <a:pt x="557" y="171"/>
                  </a:lnTo>
                  <a:lnTo>
                    <a:pt x="539" y="176"/>
                  </a:lnTo>
                  <a:lnTo>
                    <a:pt x="516" y="179"/>
                  </a:lnTo>
                  <a:lnTo>
                    <a:pt x="51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E4302FA5-ED1C-8F97-71D6-6674DD5AC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9" y="1897"/>
              <a:ext cx="462" cy="144"/>
            </a:xfrm>
            <a:custGeom>
              <a:avLst/>
              <a:gdLst>
                <a:gd name="T0" fmla="*/ 462 w 462"/>
                <a:gd name="T1" fmla="*/ 90 h 144"/>
                <a:gd name="T2" fmla="*/ 462 w 462"/>
                <a:gd name="T3" fmla="*/ 90 h 144"/>
                <a:gd name="T4" fmla="*/ 462 w 462"/>
                <a:gd name="T5" fmla="*/ 90 h 144"/>
                <a:gd name="T6" fmla="*/ 450 w 462"/>
                <a:gd name="T7" fmla="*/ 98 h 144"/>
                <a:gd name="T8" fmla="*/ 438 w 462"/>
                <a:gd name="T9" fmla="*/ 104 h 144"/>
                <a:gd name="T10" fmla="*/ 425 w 462"/>
                <a:gd name="T11" fmla="*/ 112 h 144"/>
                <a:gd name="T12" fmla="*/ 412 w 462"/>
                <a:gd name="T13" fmla="*/ 118 h 144"/>
                <a:gd name="T14" fmla="*/ 398 w 462"/>
                <a:gd name="T15" fmla="*/ 123 h 144"/>
                <a:gd name="T16" fmla="*/ 382 w 462"/>
                <a:gd name="T17" fmla="*/ 129 h 144"/>
                <a:gd name="T18" fmla="*/ 368 w 462"/>
                <a:gd name="T19" fmla="*/ 133 h 144"/>
                <a:gd name="T20" fmla="*/ 352 w 462"/>
                <a:gd name="T21" fmla="*/ 136 h 144"/>
                <a:gd name="T22" fmla="*/ 336 w 462"/>
                <a:gd name="T23" fmla="*/ 139 h 144"/>
                <a:gd name="T24" fmla="*/ 319 w 462"/>
                <a:gd name="T25" fmla="*/ 142 h 144"/>
                <a:gd name="T26" fmla="*/ 303 w 462"/>
                <a:gd name="T27" fmla="*/ 143 h 144"/>
                <a:gd name="T28" fmla="*/ 285 w 462"/>
                <a:gd name="T29" fmla="*/ 144 h 144"/>
                <a:gd name="T30" fmla="*/ 267 w 462"/>
                <a:gd name="T31" fmla="*/ 144 h 144"/>
                <a:gd name="T32" fmla="*/ 248 w 462"/>
                <a:gd name="T33" fmla="*/ 144 h 144"/>
                <a:gd name="T34" fmla="*/ 229 w 462"/>
                <a:gd name="T35" fmla="*/ 142 h 144"/>
                <a:gd name="T36" fmla="*/ 210 w 462"/>
                <a:gd name="T37" fmla="*/ 139 h 144"/>
                <a:gd name="T38" fmla="*/ 210 w 462"/>
                <a:gd name="T39" fmla="*/ 139 h 144"/>
                <a:gd name="T40" fmla="*/ 178 w 462"/>
                <a:gd name="T41" fmla="*/ 135 h 144"/>
                <a:gd name="T42" fmla="*/ 148 w 462"/>
                <a:gd name="T43" fmla="*/ 129 h 144"/>
                <a:gd name="T44" fmla="*/ 119 w 462"/>
                <a:gd name="T45" fmla="*/ 120 h 144"/>
                <a:gd name="T46" fmla="*/ 92 w 462"/>
                <a:gd name="T47" fmla="*/ 111 h 144"/>
                <a:gd name="T48" fmla="*/ 67 w 462"/>
                <a:gd name="T49" fmla="*/ 100 h 144"/>
                <a:gd name="T50" fmla="*/ 43 w 462"/>
                <a:gd name="T51" fmla="*/ 89 h 144"/>
                <a:gd name="T52" fmla="*/ 21 w 462"/>
                <a:gd name="T53" fmla="*/ 76 h 144"/>
                <a:gd name="T54" fmla="*/ 0 w 462"/>
                <a:gd name="T55" fmla="*/ 63 h 144"/>
                <a:gd name="T56" fmla="*/ 0 w 462"/>
                <a:gd name="T57" fmla="*/ 63 h 144"/>
                <a:gd name="T58" fmla="*/ 5 w 462"/>
                <a:gd name="T59" fmla="*/ 60 h 144"/>
                <a:gd name="T60" fmla="*/ 18 w 462"/>
                <a:gd name="T61" fmla="*/ 52 h 144"/>
                <a:gd name="T62" fmla="*/ 38 w 462"/>
                <a:gd name="T63" fmla="*/ 41 h 144"/>
                <a:gd name="T64" fmla="*/ 52 w 462"/>
                <a:gd name="T65" fmla="*/ 35 h 144"/>
                <a:gd name="T66" fmla="*/ 67 w 462"/>
                <a:gd name="T67" fmla="*/ 28 h 144"/>
                <a:gd name="T68" fmla="*/ 83 w 462"/>
                <a:gd name="T69" fmla="*/ 21 h 144"/>
                <a:gd name="T70" fmla="*/ 102 w 462"/>
                <a:gd name="T71" fmla="*/ 16 h 144"/>
                <a:gd name="T72" fmla="*/ 122 w 462"/>
                <a:gd name="T73" fmla="*/ 10 h 144"/>
                <a:gd name="T74" fmla="*/ 144 w 462"/>
                <a:gd name="T75" fmla="*/ 6 h 144"/>
                <a:gd name="T76" fmla="*/ 167 w 462"/>
                <a:gd name="T77" fmla="*/ 3 h 144"/>
                <a:gd name="T78" fmla="*/ 191 w 462"/>
                <a:gd name="T79" fmla="*/ 1 h 144"/>
                <a:gd name="T80" fmla="*/ 217 w 462"/>
                <a:gd name="T81" fmla="*/ 0 h 144"/>
                <a:gd name="T82" fmla="*/ 245 w 462"/>
                <a:gd name="T83" fmla="*/ 0 h 144"/>
                <a:gd name="T84" fmla="*/ 245 w 462"/>
                <a:gd name="T85" fmla="*/ 0 h 144"/>
                <a:gd name="T86" fmla="*/ 272 w 462"/>
                <a:gd name="T87" fmla="*/ 3 h 144"/>
                <a:gd name="T88" fmla="*/ 297 w 462"/>
                <a:gd name="T89" fmla="*/ 6 h 144"/>
                <a:gd name="T90" fmla="*/ 320 w 462"/>
                <a:gd name="T91" fmla="*/ 12 h 144"/>
                <a:gd name="T92" fmla="*/ 342 w 462"/>
                <a:gd name="T93" fmla="*/ 18 h 144"/>
                <a:gd name="T94" fmla="*/ 360 w 462"/>
                <a:gd name="T95" fmla="*/ 25 h 144"/>
                <a:gd name="T96" fmla="*/ 379 w 462"/>
                <a:gd name="T97" fmla="*/ 32 h 144"/>
                <a:gd name="T98" fmla="*/ 395 w 462"/>
                <a:gd name="T99" fmla="*/ 40 h 144"/>
                <a:gd name="T100" fmla="*/ 410 w 462"/>
                <a:gd name="T101" fmla="*/ 49 h 144"/>
                <a:gd name="T102" fmla="*/ 422 w 462"/>
                <a:gd name="T103" fmla="*/ 56 h 144"/>
                <a:gd name="T104" fmla="*/ 433 w 462"/>
                <a:gd name="T105" fmla="*/ 64 h 144"/>
                <a:gd name="T106" fmla="*/ 449 w 462"/>
                <a:gd name="T107" fmla="*/ 77 h 144"/>
                <a:gd name="T108" fmla="*/ 459 w 462"/>
                <a:gd name="T109" fmla="*/ 87 h 144"/>
                <a:gd name="T110" fmla="*/ 462 w 462"/>
                <a:gd name="T111" fmla="*/ 90 h 144"/>
                <a:gd name="T112" fmla="*/ 462 w 462"/>
                <a:gd name="T113" fmla="*/ 9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62" h="144">
                  <a:moveTo>
                    <a:pt x="462" y="90"/>
                  </a:moveTo>
                  <a:lnTo>
                    <a:pt x="462" y="90"/>
                  </a:lnTo>
                  <a:lnTo>
                    <a:pt x="462" y="90"/>
                  </a:lnTo>
                  <a:lnTo>
                    <a:pt x="450" y="98"/>
                  </a:lnTo>
                  <a:lnTo>
                    <a:pt x="438" y="104"/>
                  </a:lnTo>
                  <a:lnTo>
                    <a:pt x="425" y="112"/>
                  </a:lnTo>
                  <a:lnTo>
                    <a:pt x="412" y="118"/>
                  </a:lnTo>
                  <a:lnTo>
                    <a:pt x="398" y="123"/>
                  </a:lnTo>
                  <a:lnTo>
                    <a:pt x="382" y="129"/>
                  </a:lnTo>
                  <a:lnTo>
                    <a:pt x="368" y="133"/>
                  </a:lnTo>
                  <a:lnTo>
                    <a:pt x="352" y="136"/>
                  </a:lnTo>
                  <a:lnTo>
                    <a:pt x="336" y="139"/>
                  </a:lnTo>
                  <a:lnTo>
                    <a:pt x="319" y="142"/>
                  </a:lnTo>
                  <a:lnTo>
                    <a:pt x="303" y="143"/>
                  </a:lnTo>
                  <a:lnTo>
                    <a:pt x="285" y="144"/>
                  </a:lnTo>
                  <a:lnTo>
                    <a:pt x="267" y="144"/>
                  </a:lnTo>
                  <a:lnTo>
                    <a:pt x="248" y="144"/>
                  </a:lnTo>
                  <a:lnTo>
                    <a:pt x="229" y="142"/>
                  </a:lnTo>
                  <a:lnTo>
                    <a:pt x="210" y="139"/>
                  </a:lnTo>
                  <a:lnTo>
                    <a:pt x="210" y="139"/>
                  </a:lnTo>
                  <a:lnTo>
                    <a:pt x="178" y="135"/>
                  </a:lnTo>
                  <a:lnTo>
                    <a:pt x="148" y="129"/>
                  </a:lnTo>
                  <a:lnTo>
                    <a:pt x="119" y="120"/>
                  </a:lnTo>
                  <a:lnTo>
                    <a:pt x="92" y="111"/>
                  </a:lnTo>
                  <a:lnTo>
                    <a:pt x="67" y="100"/>
                  </a:lnTo>
                  <a:lnTo>
                    <a:pt x="43" y="89"/>
                  </a:lnTo>
                  <a:lnTo>
                    <a:pt x="21" y="7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5" y="60"/>
                  </a:lnTo>
                  <a:lnTo>
                    <a:pt x="18" y="52"/>
                  </a:lnTo>
                  <a:lnTo>
                    <a:pt x="38" y="41"/>
                  </a:lnTo>
                  <a:lnTo>
                    <a:pt x="52" y="35"/>
                  </a:lnTo>
                  <a:lnTo>
                    <a:pt x="67" y="28"/>
                  </a:lnTo>
                  <a:lnTo>
                    <a:pt x="83" y="21"/>
                  </a:lnTo>
                  <a:lnTo>
                    <a:pt x="102" y="16"/>
                  </a:lnTo>
                  <a:lnTo>
                    <a:pt x="122" y="10"/>
                  </a:lnTo>
                  <a:lnTo>
                    <a:pt x="144" y="6"/>
                  </a:lnTo>
                  <a:lnTo>
                    <a:pt x="167" y="3"/>
                  </a:lnTo>
                  <a:lnTo>
                    <a:pt x="191" y="1"/>
                  </a:lnTo>
                  <a:lnTo>
                    <a:pt x="217" y="0"/>
                  </a:lnTo>
                  <a:lnTo>
                    <a:pt x="245" y="0"/>
                  </a:lnTo>
                  <a:lnTo>
                    <a:pt x="245" y="0"/>
                  </a:lnTo>
                  <a:lnTo>
                    <a:pt x="272" y="3"/>
                  </a:lnTo>
                  <a:lnTo>
                    <a:pt x="297" y="6"/>
                  </a:lnTo>
                  <a:lnTo>
                    <a:pt x="320" y="12"/>
                  </a:lnTo>
                  <a:lnTo>
                    <a:pt x="342" y="18"/>
                  </a:lnTo>
                  <a:lnTo>
                    <a:pt x="360" y="25"/>
                  </a:lnTo>
                  <a:lnTo>
                    <a:pt x="379" y="32"/>
                  </a:lnTo>
                  <a:lnTo>
                    <a:pt x="395" y="40"/>
                  </a:lnTo>
                  <a:lnTo>
                    <a:pt x="410" y="49"/>
                  </a:lnTo>
                  <a:lnTo>
                    <a:pt x="422" y="56"/>
                  </a:lnTo>
                  <a:lnTo>
                    <a:pt x="433" y="64"/>
                  </a:lnTo>
                  <a:lnTo>
                    <a:pt x="449" y="77"/>
                  </a:lnTo>
                  <a:lnTo>
                    <a:pt x="459" y="87"/>
                  </a:lnTo>
                  <a:lnTo>
                    <a:pt x="462" y="90"/>
                  </a:lnTo>
                  <a:lnTo>
                    <a:pt x="462" y="90"/>
                  </a:lnTo>
                  <a:close/>
                </a:path>
              </a:pathLst>
            </a:custGeom>
            <a:solidFill>
              <a:srgbClr val="C127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53EDBBC-BDA5-1F80-78E8-58D2C8FF68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6" y="574"/>
              <a:ext cx="1739" cy="2212"/>
            </a:xfrm>
            <a:custGeom>
              <a:avLst/>
              <a:gdLst>
                <a:gd name="T0" fmla="*/ 802 w 1739"/>
                <a:gd name="T1" fmla="*/ 8 h 2212"/>
                <a:gd name="T2" fmla="*/ 958 w 1739"/>
                <a:gd name="T3" fmla="*/ 65 h 2212"/>
                <a:gd name="T4" fmla="*/ 1112 w 1739"/>
                <a:gd name="T5" fmla="*/ 170 h 2212"/>
                <a:gd name="T6" fmla="*/ 1318 w 1739"/>
                <a:gd name="T7" fmla="*/ 263 h 2212"/>
                <a:gd name="T8" fmla="*/ 1444 w 1739"/>
                <a:gd name="T9" fmla="*/ 346 h 2212"/>
                <a:gd name="T10" fmla="*/ 1418 w 1739"/>
                <a:gd name="T11" fmla="*/ 471 h 2212"/>
                <a:gd name="T12" fmla="*/ 1421 w 1739"/>
                <a:gd name="T13" fmla="*/ 593 h 2212"/>
                <a:gd name="T14" fmla="*/ 1454 w 1739"/>
                <a:gd name="T15" fmla="*/ 737 h 2212"/>
                <a:gd name="T16" fmla="*/ 1448 w 1739"/>
                <a:gd name="T17" fmla="*/ 793 h 2212"/>
                <a:gd name="T18" fmla="*/ 1391 w 1739"/>
                <a:gd name="T19" fmla="*/ 964 h 2212"/>
                <a:gd name="T20" fmla="*/ 1395 w 1739"/>
                <a:gd name="T21" fmla="*/ 1012 h 2212"/>
                <a:gd name="T22" fmla="*/ 1422 w 1739"/>
                <a:gd name="T23" fmla="*/ 1009 h 2212"/>
                <a:gd name="T24" fmla="*/ 1522 w 1739"/>
                <a:gd name="T25" fmla="*/ 933 h 2212"/>
                <a:gd name="T26" fmla="*/ 1579 w 1739"/>
                <a:gd name="T27" fmla="*/ 914 h 2212"/>
                <a:gd name="T28" fmla="*/ 1641 w 1739"/>
                <a:gd name="T29" fmla="*/ 926 h 2212"/>
                <a:gd name="T30" fmla="*/ 1695 w 1739"/>
                <a:gd name="T31" fmla="*/ 962 h 2212"/>
                <a:gd name="T32" fmla="*/ 1736 w 1739"/>
                <a:gd name="T33" fmla="*/ 1039 h 2212"/>
                <a:gd name="T34" fmla="*/ 1731 w 1739"/>
                <a:gd name="T35" fmla="*/ 1130 h 2212"/>
                <a:gd name="T36" fmla="*/ 1653 w 1739"/>
                <a:gd name="T37" fmla="*/ 1289 h 2212"/>
                <a:gd name="T38" fmla="*/ 1534 w 1739"/>
                <a:gd name="T39" fmla="*/ 1387 h 2212"/>
                <a:gd name="T40" fmla="*/ 1409 w 1739"/>
                <a:gd name="T41" fmla="*/ 1411 h 2212"/>
                <a:gd name="T42" fmla="*/ 1318 w 1739"/>
                <a:gd name="T43" fmla="*/ 1389 h 2212"/>
                <a:gd name="T44" fmla="*/ 1299 w 1739"/>
                <a:gd name="T45" fmla="*/ 1454 h 2212"/>
                <a:gd name="T46" fmla="*/ 1238 w 1739"/>
                <a:gd name="T47" fmla="*/ 1570 h 2212"/>
                <a:gd name="T48" fmla="*/ 1104 w 1739"/>
                <a:gd name="T49" fmla="*/ 1691 h 2212"/>
                <a:gd name="T50" fmla="*/ 989 w 1739"/>
                <a:gd name="T51" fmla="*/ 2000 h 2212"/>
                <a:gd name="T52" fmla="*/ 879 w 1739"/>
                <a:gd name="T53" fmla="*/ 2124 h 2212"/>
                <a:gd name="T54" fmla="*/ 651 w 1739"/>
                <a:gd name="T55" fmla="*/ 2195 h 2212"/>
                <a:gd name="T56" fmla="*/ 498 w 1739"/>
                <a:gd name="T57" fmla="*/ 2211 h 2212"/>
                <a:gd name="T58" fmla="*/ 427 w 1739"/>
                <a:gd name="T59" fmla="*/ 2197 h 2212"/>
                <a:gd name="T60" fmla="*/ 347 w 1739"/>
                <a:gd name="T61" fmla="*/ 2157 h 2212"/>
                <a:gd name="T62" fmla="*/ 226 w 1739"/>
                <a:gd name="T63" fmla="*/ 2046 h 2212"/>
                <a:gd name="T64" fmla="*/ 165 w 1739"/>
                <a:gd name="T65" fmla="*/ 1934 h 2212"/>
                <a:gd name="T66" fmla="*/ 146 w 1739"/>
                <a:gd name="T67" fmla="*/ 1585 h 2212"/>
                <a:gd name="T68" fmla="*/ 50 w 1739"/>
                <a:gd name="T69" fmla="*/ 1429 h 2212"/>
                <a:gd name="T70" fmla="*/ 2 w 1739"/>
                <a:gd name="T71" fmla="*/ 1222 h 2212"/>
                <a:gd name="T72" fmla="*/ 2 w 1739"/>
                <a:gd name="T73" fmla="*/ 1106 h 2212"/>
                <a:gd name="T74" fmla="*/ 54 w 1739"/>
                <a:gd name="T75" fmla="*/ 834 h 2212"/>
                <a:gd name="T76" fmla="*/ 154 w 1739"/>
                <a:gd name="T77" fmla="*/ 549 h 2212"/>
                <a:gd name="T78" fmla="*/ 286 w 1739"/>
                <a:gd name="T79" fmla="*/ 256 h 2212"/>
                <a:gd name="T80" fmla="*/ 402 w 1739"/>
                <a:gd name="T81" fmla="*/ 86 h 2212"/>
                <a:gd name="T82" fmla="*/ 542 w 1739"/>
                <a:gd name="T83" fmla="*/ 20 h 2212"/>
                <a:gd name="T84" fmla="*/ 952 w 1739"/>
                <a:gd name="T85" fmla="*/ 1173 h 2212"/>
                <a:gd name="T86" fmla="*/ 918 w 1739"/>
                <a:gd name="T87" fmla="*/ 1123 h 2212"/>
                <a:gd name="T88" fmla="*/ 809 w 1739"/>
                <a:gd name="T89" fmla="*/ 1073 h 2212"/>
                <a:gd name="T90" fmla="*/ 625 w 1739"/>
                <a:gd name="T91" fmla="*/ 1051 h 2212"/>
                <a:gd name="T92" fmla="*/ 566 w 1739"/>
                <a:gd name="T93" fmla="*/ 1044 h 2212"/>
                <a:gd name="T94" fmla="*/ 434 w 1739"/>
                <a:gd name="T95" fmla="*/ 1021 h 2212"/>
                <a:gd name="T96" fmla="*/ 346 w 1739"/>
                <a:gd name="T97" fmla="*/ 1035 h 2212"/>
                <a:gd name="T98" fmla="*/ 281 w 1739"/>
                <a:gd name="T99" fmla="*/ 1078 h 2212"/>
                <a:gd name="T100" fmla="*/ 254 w 1739"/>
                <a:gd name="T101" fmla="*/ 1136 h 2212"/>
                <a:gd name="T102" fmla="*/ 254 w 1739"/>
                <a:gd name="T103" fmla="*/ 1207 h 2212"/>
                <a:gd name="T104" fmla="*/ 287 w 1739"/>
                <a:gd name="T105" fmla="*/ 1295 h 2212"/>
                <a:gd name="T106" fmla="*/ 358 w 1739"/>
                <a:gd name="T107" fmla="*/ 1374 h 2212"/>
                <a:gd name="T108" fmla="*/ 465 w 1739"/>
                <a:gd name="T109" fmla="*/ 1434 h 2212"/>
                <a:gd name="T110" fmla="*/ 602 w 1739"/>
                <a:gd name="T111" fmla="*/ 1465 h 2212"/>
                <a:gd name="T112" fmla="*/ 709 w 1739"/>
                <a:gd name="T113" fmla="*/ 1462 h 2212"/>
                <a:gd name="T114" fmla="*/ 798 w 1739"/>
                <a:gd name="T115" fmla="*/ 1435 h 2212"/>
                <a:gd name="T116" fmla="*/ 861 w 1739"/>
                <a:gd name="T117" fmla="*/ 1394 h 2212"/>
                <a:gd name="T118" fmla="*/ 920 w 1739"/>
                <a:gd name="T119" fmla="*/ 1320 h 2212"/>
                <a:gd name="T120" fmla="*/ 951 w 1739"/>
                <a:gd name="T121" fmla="*/ 1232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39" h="2212">
                  <a:moveTo>
                    <a:pt x="670" y="2"/>
                  </a:moveTo>
                  <a:lnTo>
                    <a:pt x="670" y="2"/>
                  </a:lnTo>
                  <a:lnTo>
                    <a:pt x="706" y="0"/>
                  </a:lnTo>
                  <a:lnTo>
                    <a:pt x="740" y="1"/>
                  </a:lnTo>
                  <a:lnTo>
                    <a:pt x="772" y="3"/>
                  </a:lnTo>
                  <a:lnTo>
                    <a:pt x="802" y="8"/>
                  </a:lnTo>
                  <a:lnTo>
                    <a:pt x="832" y="13"/>
                  </a:lnTo>
                  <a:lnTo>
                    <a:pt x="859" y="22"/>
                  </a:lnTo>
                  <a:lnTo>
                    <a:pt x="885" y="30"/>
                  </a:lnTo>
                  <a:lnTo>
                    <a:pt x="910" y="41"/>
                  </a:lnTo>
                  <a:lnTo>
                    <a:pt x="935" y="53"/>
                  </a:lnTo>
                  <a:lnTo>
                    <a:pt x="958" y="65"/>
                  </a:lnTo>
                  <a:lnTo>
                    <a:pt x="981" y="80"/>
                  </a:lnTo>
                  <a:lnTo>
                    <a:pt x="1003" y="94"/>
                  </a:lnTo>
                  <a:lnTo>
                    <a:pt x="1047" y="125"/>
                  </a:lnTo>
                  <a:lnTo>
                    <a:pt x="1089" y="155"/>
                  </a:lnTo>
                  <a:lnTo>
                    <a:pt x="1089" y="155"/>
                  </a:lnTo>
                  <a:lnTo>
                    <a:pt x="1112" y="170"/>
                  </a:lnTo>
                  <a:lnTo>
                    <a:pt x="1137" y="186"/>
                  </a:lnTo>
                  <a:lnTo>
                    <a:pt x="1166" y="200"/>
                  </a:lnTo>
                  <a:lnTo>
                    <a:pt x="1195" y="214"/>
                  </a:lnTo>
                  <a:lnTo>
                    <a:pt x="1226" y="227"/>
                  </a:lnTo>
                  <a:lnTo>
                    <a:pt x="1256" y="240"/>
                  </a:lnTo>
                  <a:lnTo>
                    <a:pt x="1318" y="263"/>
                  </a:lnTo>
                  <a:lnTo>
                    <a:pt x="1373" y="282"/>
                  </a:lnTo>
                  <a:lnTo>
                    <a:pt x="1418" y="296"/>
                  </a:lnTo>
                  <a:lnTo>
                    <a:pt x="1461" y="308"/>
                  </a:lnTo>
                  <a:lnTo>
                    <a:pt x="1461" y="308"/>
                  </a:lnTo>
                  <a:lnTo>
                    <a:pt x="1453" y="326"/>
                  </a:lnTo>
                  <a:lnTo>
                    <a:pt x="1444" y="346"/>
                  </a:lnTo>
                  <a:lnTo>
                    <a:pt x="1436" y="374"/>
                  </a:lnTo>
                  <a:lnTo>
                    <a:pt x="1431" y="390"/>
                  </a:lnTo>
                  <a:lnTo>
                    <a:pt x="1427" y="409"/>
                  </a:lnTo>
                  <a:lnTo>
                    <a:pt x="1423" y="428"/>
                  </a:lnTo>
                  <a:lnTo>
                    <a:pt x="1420" y="449"/>
                  </a:lnTo>
                  <a:lnTo>
                    <a:pt x="1418" y="471"/>
                  </a:lnTo>
                  <a:lnTo>
                    <a:pt x="1416" y="494"/>
                  </a:lnTo>
                  <a:lnTo>
                    <a:pt x="1416" y="519"/>
                  </a:lnTo>
                  <a:lnTo>
                    <a:pt x="1417" y="544"/>
                  </a:lnTo>
                  <a:lnTo>
                    <a:pt x="1417" y="544"/>
                  </a:lnTo>
                  <a:lnTo>
                    <a:pt x="1419" y="569"/>
                  </a:lnTo>
                  <a:lnTo>
                    <a:pt x="1421" y="593"/>
                  </a:lnTo>
                  <a:lnTo>
                    <a:pt x="1426" y="614"/>
                  </a:lnTo>
                  <a:lnTo>
                    <a:pt x="1429" y="634"/>
                  </a:lnTo>
                  <a:lnTo>
                    <a:pt x="1438" y="669"/>
                  </a:lnTo>
                  <a:lnTo>
                    <a:pt x="1445" y="698"/>
                  </a:lnTo>
                  <a:lnTo>
                    <a:pt x="1452" y="725"/>
                  </a:lnTo>
                  <a:lnTo>
                    <a:pt x="1454" y="737"/>
                  </a:lnTo>
                  <a:lnTo>
                    <a:pt x="1455" y="749"/>
                  </a:lnTo>
                  <a:lnTo>
                    <a:pt x="1455" y="760"/>
                  </a:lnTo>
                  <a:lnTo>
                    <a:pt x="1454" y="772"/>
                  </a:lnTo>
                  <a:lnTo>
                    <a:pt x="1452" y="783"/>
                  </a:lnTo>
                  <a:lnTo>
                    <a:pt x="1448" y="793"/>
                  </a:lnTo>
                  <a:lnTo>
                    <a:pt x="1448" y="793"/>
                  </a:lnTo>
                  <a:lnTo>
                    <a:pt x="1437" y="820"/>
                  </a:lnTo>
                  <a:lnTo>
                    <a:pt x="1425" y="850"/>
                  </a:lnTo>
                  <a:lnTo>
                    <a:pt x="1413" y="884"/>
                  </a:lnTo>
                  <a:lnTo>
                    <a:pt x="1402" y="918"/>
                  </a:lnTo>
                  <a:lnTo>
                    <a:pt x="1393" y="950"/>
                  </a:lnTo>
                  <a:lnTo>
                    <a:pt x="1391" y="964"/>
                  </a:lnTo>
                  <a:lnTo>
                    <a:pt x="1389" y="978"/>
                  </a:lnTo>
                  <a:lnTo>
                    <a:pt x="1387" y="989"/>
                  </a:lnTo>
                  <a:lnTo>
                    <a:pt x="1389" y="999"/>
                  </a:lnTo>
                  <a:lnTo>
                    <a:pt x="1391" y="1007"/>
                  </a:lnTo>
                  <a:lnTo>
                    <a:pt x="1393" y="1010"/>
                  </a:lnTo>
                  <a:lnTo>
                    <a:pt x="1395" y="1012"/>
                  </a:lnTo>
                  <a:lnTo>
                    <a:pt x="1395" y="1012"/>
                  </a:lnTo>
                  <a:lnTo>
                    <a:pt x="1397" y="1014"/>
                  </a:lnTo>
                  <a:lnTo>
                    <a:pt x="1401" y="1015"/>
                  </a:lnTo>
                  <a:lnTo>
                    <a:pt x="1407" y="1015"/>
                  </a:lnTo>
                  <a:lnTo>
                    <a:pt x="1414" y="1013"/>
                  </a:lnTo>
                  <a:lnTo>
                    <a:pt x="1422" y="1009"/>
                  </a:lnTo>
                  <a:lnTo>
                    <a:pt x="1431" y="1003"/>
                  </a:lnTo>
                  <a:lnTo>
                    <a:pt x="1441" y="997"/>
                  </a:lnTo>
                  <a:lnTo>
                    <a:pt x="1462" y="979"/>
                  </a:lnTo>
                  <a:lnTo>
                    <a:pt x="1485" y="960"/>
                  </a:lnTo>
                  <a:lnTo>
                    <a:pt x="1510" y="942"/>
                  </a:lnTo>
                  <a:lnTo>
                    <a:pt x="1522" y="933"/>
                  </a:lnTo>
                  <a:lnTo>
                    <a:pt x="1535" y="927"/>
                  </a:lnTo>
                  <a:lnTo>
                    <a:pt x="1548" y="920"/>
                  </a:lnTo>
                  <a:lnTo>
                    <a:pt x="1561" y="916"/>
                  </a:lnTo>
                  <a:lnTo>
                    <a:pt x="1561" y="916"/>
                  </a:lnTo>
                  <a:lnTo>
                    <a:pt x="1570" y="915"/>
                  </a:lnTo>
                  <a:lnTo>
                    <a:pt x="1579" y="914"/>
                  </a:lnTo>
                  <a:lnTo>
                    <a:pt x="1588" y="914"/>
                  </a:lnTo>
                  <a:lnTo>
                    <a:pt x="1598" y="915"/>
                  </a:lnTo>
                  <a:lnTo>
                    <a:pt x="1608" y="916"/>
                  </a:lnTo>
                  <a:lnTo>
                    <a:pt x="1619" y="918"/>
                  </a:lnTo>
                  <a:lnTo>
                    <a:pt x="1630" y="921"/>
                  </a:lnTo>
                  <a:lnTo>
                    <a:pt x="1641" y="926"/>
                  </a:lnTo>
                  <a:lnTo>
                    <a:pt x="1641" y="926"/>
                  </a:lnTo>
                  <a:lnTo>
                    <a:pt x="1652" y="931"/>
                  </a:lnTo>
                  <a:lnTo>
                    <a:pt x="1664" y="938"/>
                  </a:lnTo>
                  <a:lnTo>
                    <a:pt x="1675" y="944"/>
                  </a:lnTo>
                  <a:lnTo>
                    <a:pt x="1686" y="953"/>
                  </a:lnTo>
                  <a:lnTo>
                    <a:pt x="1695" y="962"/>
                  </a:lnTo>
                  <a:lnTo>
                    <a:pt x="1704" y="973"/>
                  </a:lnTo>
                  <a:lnTo>
                    <a:pt x="1713" y="984"/>
                  </a:lnTo>
                  <a:lnTo>
                    <a:pt x="1720" y="996"/>
                  </a:lnTo>
                  <a:lnTo>
                    <a:pt x="1727" y="1009"/>
                  </a:lnTo>
                  <a:lnTo>
                    <a:pt x="1732" y="1024"/>
                  </a:lnTo>
                  <a:lnTo>
                    <a:pt x="1736" y="1039"/>
                  </a:lnTo>
                  <a:lnTo>
                    <a:pt x="1739" y="1055"/>
                  </a:lnTo>
                  <a:lnTo>
                    <a:pt x="1739" y="1072"/>
                  </a:lnTo>
                  <a:lnTo>
                    <a:pt x="1739" y="1091"/>
                  </a:lnTo>
                  <a:lnTo>
                    <a:pt x="1736" y="1110"/>
                  </a:lnTo>
                  <a:lnTo>
                    <a:pt x="1731" y="1130"/>
                  </a:lnTo>
                  <a:lnTo>
                    <a:pt x="1731" y="1130"/>
                  </a:lnTo>
                  <a:lnTo>
                    <a:pt x="1723" y="1161"/>
                  </a:lnTo>
                  <a:lnTo>
                    <a:pt x="1712" y="1189"/>
                  </a:lnTo>
                  <a:lnTo>
                    <a:pt x="1699" y="1217"/>
                  </a:lnTo>
                  <a:lnTo>
                    <a:pt x="1684" y="1242"/>
                  </a:lnTo>
                  <a:lnTo>
                    <a:pt x="1669" y="1266"/>
                  </a:lnTo>
                  <a:lnTo>
                    <a:pt x="1653" y="1289"/>
                  </a:lnTo>
                  <a:lnTo>
                    <a:pt x="1634" y="1311"/>
                  </a:lnTo>
                  <a:lnTo>
                    <a:pt x="1616" y="1329"/>
                  </a:lnTo>
                  <a:lnTo>
                    <a:pt x="1596" y="1347"/>
                  </a:lnTo>
                  <a:lnTo>
                    <a:pt x="1575" y="1363"/>
                  </a:lnTo>
                  <a:lnTo>
                    <a:pt x="1555" y="1376"/>
                  </a:lnTo>
                  <a:lnTo>
                    <a:pt x="1534" y="1387"/>
                  </a:lnTo>
                  <a:lnTo>
                    <a:pt x="1512" y="1397"/>
                  </a:lnTo>
                  <a:lnTo>
                    <a:pt x="1490" y="1403"/>
                  </a:lnTo>
                  <a:lnTo>
                    <a:pt x="1469" y="1408"/>
                  </a:lnTo>
                  <a:lnTo>
                    <a:pt x="1448" y="1410"/>
                  </a:lnTo>
                  <a:lnTo>
                    <a:pt x="1448" y="1410"/>
                  </a:lnTo>
                  <a:lnTo>
                    <a:pt x="1409" y="1411"/>
                  </a:lnTo>
                  <a:lnTo>
                    <a:pt x="1379" y="1409"/>
                  </a:lnTo>
                  <a:lnTo>
                    <a:pt x="1356" y="1406"/>
                  </a:lnTo>
                  <a:lnTo>
                    <a:pt x="1339" y="1401"/>
                  </a:lnTo>
                  <a:lnTo>
                    <a:pt x="1329" y="1397"/>
                  </a:lnTo>
                  <a:lnTo>
                    <a:pt x="1321" y="1393"/>
                  </a:lnTo>
                  <a:lnTo>
                    <a:pt x="1318" y="1389"/>
                  </a:lnTo>
                  <a:lnTo>
                    <a:pt x="1316" y="1388"/>
                  </a:lnTo>
                  <a:lnTo>
                    <a:pt x="1316" y="1388"/>
                  </a:lnTo>
                  <a:lnTo>
                    <a:pt x="1315" y="1395"/>
                  </a:lnTo>
                  <a:lnTo>
                    <a:pt x="1312" y="1412"/>
                  </a:lnTo>
                  <a:lnTo>
                    <a:pt x="1304" y="1438"/>
                  </a:lnTo>
                  <a:lnTo>
                    <a:pt x="1299" y="1454"/>
                  </a:lnTo>
                  <a:lnTo>
                    <a:pt x="1292" y="1471"/>
                  </a:lnTo>
                  <a:lnTo>
                    <a:pt x="1285" y="1490"/>
                  </a:lnTo>
                  <a:lnTo>
                    <a:pt x="1276" y="1508"/>
                  </a:lnTo>
                  <a:lnTo>
                    <a:pt x="1265" y="1529"/>
                  </a:lnTo>
                  <a:lnTo>
                    <a:pt x="1252" y="1549"/>
                  </a:lnTo>
                  <a:lnTo>
                    <a:pt x="1238" y="1570"/>
                  </a:lnTo>
                  <a:lnTo>
                    <a:pt x="1220" y="1589"/>
                  </a:lnTo>
                  <a:lnTo>
                    <a:pt x="1202" y="1610"/>
                  </a:lnTo>
                  <a:lnTo>
                    <a:pt x="1181" y="1629"/>
                  </a:lnTo>
                  <a:lnTo>
                    <a:pt x="1181" y="1629"/>
                  </a:lnTo>
                  <a:lnTo>
                    <a:pt x="1140" y="1664"/>
                  </a:lnTo>
                  <a:lnTo>
                    <a:pt x="1104" y="1691"/>
                  </a:lnTo>
                  <a:lnTo>
                    <a:pt x="1073" y="1713"/>
                  </a:lnTo>
                  <a:lnTo>
                    <a:pt x="1047" y="1730"/>
                  </a:lnTo>
                  <a:lnTo>
                    <a:pt x="1027" y="1742"/>
                  </a:lnTo>
                  <a:lnTo>
                    <a:pt x="1013" y="1750"/>
                  </a:lnTo>
                  <a:lnTo>
                    <a:pt x="1002" y="1755"/>
                  </a:lnTo>
                  <a:lnTo>
                    <a:pt x="989" y="2000"/>
                  </a:lnTo>
                  <a:lnTo>
                    <a:pt x="987" y="2037"/>
                  </a:lnTo>
                  <a:lnTo>
                    <a:pt x="985" y="2079"/>
                  </a:lnTo>
                  <a:lnTo>
                    <a:pt x="985" y="2079"/>
                  </a:lnTo>
                  <a:lnTo>
                    <a:pt x="971" y="2086"/>
                  </a:lnTo>
                  <a:lnTo>
                    <a:pt x="934" y="2101"/>
                  </a:lnTo>
                  <a:lnTo>
                    <a:pt x="879" y="2124"/>
                  </a:lnTo>
                  <a:lnTo>
                    <a:pt x="845" y="2136"/>
                  </a:lnTo>
                  <a:lnTo>
                    <a:pt x="809" y="2149"/>
                  </a:lnTo>
                  <a:lnTo>
                    <a:pt x="771" y="2162"/>
                  </a:lnTo>
                  <a:lnTo>
                    <a:pt x="731" y="2174"/>
                  </a:lnTo>
                  <a:lnTo>
                    <a:pt x="691" y="2185"/>
                  </a:lnTo>
                  <a:lnTo>
                    <a:pt x="651" y="2195"/>
                  </a:lnTo>
                  <a:lnTo>
                    <a:pt x="610" y="2204"/>
                  </a:lnTo>
                  <a:lnTo>
                    <a:pt x="571" y="2209"/>
                  </a:lnTo>
                  <a:lnTo>
                    <a:pt x="551" y="2210"/>
                  </a:lnTo>
                  <a:lnTo>
                    <a:pt x="533" y="2212"/>
                  </a:lnTo>
                  <a:lnTo>
                    <a:pt x="515" y="2212"/>
                  </a:lnTo>
                  <a:lnTo>
                    <a:pt x="498" y="2211"/>
                  </a:lnTo>
                  <a:lnTo>
                    <a:pt x="498" y="2211"/>
                  </a:lnTo>
                  <a:lnTo>
                    <a:pt x="476" y="2210"/>
                  </a:lnTo>
                  <a:lnTo>
                    <a:pt x="456" y="2206"/>
                  </a:lnTo>
                  <a:lnTo>
                    <a:pt x="456" y="2206"/>
                  </a:lnTo>
                  <a:lnTo>
                    <a:pt x="441" y="2203"/>
                  </a:lnTo>
                  <a:lnTo>
                    <a:pt x="427" y="2197"/>
                  </a:lnTo>
                  <a:lnTo>
                    <a:pt x="413" y="2192"/>
                  </a:lnTo>
                  <a:lnTo>
                    <a:pt x="398" y="2186"/>
                  </a:lnTo>
                  <a:lnTo>
                    <a:pt x="397" y="2186"/>
                  </a:lnTo>
                  <a:lnTo>
                    <a:pt x="397" y="2186"/>
                  </a:lnTo>
                  <a:lnTo>
                    <a:pt x="372" y="2172"/>
                  </a:lnTo>
                  <a:lnTo>
                    <a:pt x="347" y="2157"/>
                  </a:lnTo>
                  <a:lnTo>
                    <a:pt x="324" y="2140"/>
                  </a:lnTo>
                  <a:lnTo>
                    <a:pt x="301" y="2123"/>
                  </a:lnTo>
                  <a:lnTo>
                    <a:pt x="280" y="2103"/>
                  </a:lnTo>
                  <a:lnTo>
                    <a:pt x="261" y="2084"/>
                  </a:lnTo>
                  <a:lnTo>
                    <a:pt x="242" y="2066"/>
                  </a:lnTo>
                  <a:lnTo>
                    <a:pt x="226" y="2046"/>
                  </a:lnTo>
                  <a:lnTo>
                    <a:pt x="211" y="2029"/>
                  </a:lnTo>
                  <a:lnTo>
                    <a:pt x="197" y="2012"/>
                  </a:lnTo>
                  <a:lnTo>
                    <a:pt x="177" y="1984"/>
                  </a:lnTo>
                  <a:lnTo>
                    <a:pt x="164" y="1964"/>
                  </a:lnTo>
                  <a:lnTo>
                    <a:pt x="159" y="1957"/>
                  </a:lnTo>
                  <a:lnTo>
                    <a:pt x="165" y="1934"/>
                  </a:lnTo>
                  <a:lnTo>
                    <a:pt x="228" y="1663"/>
                  </a:lnTo>
                  <a:lnTo>
                    <a:pt x="228" y="1663"/>
                  </a:lnTo>
                  <a:lnTo>
                    <a:pt x="206" y="1645"/>
                  </a:lnTo>
                  <a:lnTo>
                    <a:pt x="185" y="1626"/>
                  </a:lnTo>
                  <a:lnTo>
                    <a:pt x="166" y="1606"/>
                  </a:lnTo>
                  <a:lnTo>
                    <a:pt x="146" y="1585"/>
                  </a:lnTo>
                  <a:lnTo>
                    <a:pt x="128" y="1562"/>
                  </a:lnTo>
                  <a:lnTo>
                    <a:pt x="110" y="1538"/>
                  </a:lnTo>
                  <a:lnTo>
                    <a:pt x="94" y="1513"/>
                  </a:lnTo>
                  <a:lnTo>
                    <a:pt x="77" y="1487"/>
                  </a:lnTo>
                  <a:lnTo>
                    <a:pt x="63" y="1458"/>
                  </a:lnTo>
                  <a:lnTo>
                    <a:pt x="50" y="1429"/>
                  </a:lnTo>
                  <a:lnTo>
                    <a:pt x="39" y="1398"/>
                  </a:lnTo>
                  <a:lnTo>
                    <a:pt x="28" y="1366"/>
                  </a:lnTo>
                  <a:lnTo>
                    <a:pt x="19" y="1332"/>
                  </a:lnTo>
                  <a:lnTo>
                    <a:pt x="12" y="1297"/>
                  </a:lnTo>
                  <a:lnTo>
                    <a:pt x="6" y="1260"/>
                  </a:lnTo>
                  <a:lnTo>
                    <a:pt x="2" y="1222"/>
                  </a:lnTo>
                  <a:lnTo>
                    <a:pt x="2" y="1222"/>
                  </a:lnTo>
                  <a:lnTo>
                    <a:pt x="0" y="1195"/>
                  </a:lnTo>
                  <a:lnTo>
                    <a:pt x="0" y="1166"/>
                  </a:lnTo>
                  <a:lnTo>
                    <a:pt x="1" y="1137"/>
                  </a:lnTo>
                  <a:lnTo>
                    <a:pt x="2" y="1106"/>
                  </a:lnTo>
                  <a:lnTo>
                    <a:pt x="2" y="1106"/>
                  </a:lnTo>
                  <a:lnTo>
                    <a:pt x="4" y="1080"/>
                  </a:lnTo>
                  <a:lnTo>
                    <a:pt x="7" y="1054"/>
                  </a:lnTo>
                  <a:lnTo>
                    <a:pt x="16" y="1000"/>
                  </a:lnTo>
                  <a:lnTo>
                    <a:pt x="27" y="945"/>
                  </a:lnTo>
                  <a:lnTo>
                    <a:pt x="39" y="890"/>
                  </a:lnTo>
                  <a:lnTo>
                    <a:pt x="54" y="834"/>
                  </a:lnTo>
                  <a:lnTo>
                    <a:pt x="71" y="778"/>
                  </a:lnTo>
                  <a:lnTo>
                    <a:pt x="89" y="722"/>
                  </a:lnTo>
                  <a:lnTo>
                    <a:pt x="109" y="667"/>
                  </a:lnTo>
                  <a:lnTo>
                    <a:pt x="109" y="667"/>
                  </a:lnTo>
                  <a:lnTo>
                    <a:pt x="131" y="607"/>
                  </a:lnTo>
                  <a:lnTo>
                    <a:pt x="154" y="549"/>
                  </a:lnTo>
                  <a:lnTo>
                    <a:pt x="178" y="492"/>
                  </a:lnTo>
                  <a:lnTo>
                    <a:pt x="201" y="438"/>
                  </a:lnTo>
                  <a:lnTo>
                    <a:pt x="224" y="387"/>
                  </a:lnTo>
                  <a:lnTo>
                    <a:pt x="245" y="340"/>
                  </a:lnTo>
                  <a:lnTo>
                    <a:pt x="286" y="256"/>
                  </a:lnTo>
                  <a:lnTo>
                    <a:pt x="286" y="256"/>
                  </a:lnTo>
                  <a:lnTo>
                    <a:pt x="306" y="219"/>
                  </a:lnTo>
                  <a:lnTo>
                    <a:pt x="324" y="185"/>
                  </a:lnTo>
                  <a:lnTo>
                    <a:pt x="344" y="155"/>
                  </a:lnTo>
                  <a:lnTo>
                    <a:pt x="362" y="129"/>
                  </a:lnTo>
                  <a:lnTo>
                    <a:pt x="382" y="106"/>
                  </a:lnTo>
                  <a:lnTo>
                    <a:pt x="402" y="86"/>
                  </a:lnTo>
                  <a:lnTo>
                    <a:pt x="422" y="70"/>
                  </a:lnTo>
                  <a:lnTo>
                    <a:pt x="443" y="56"/>
                  </a:lnTo>
                  <a:lnTo>
                    <a:pt x="466" y="44"/>
                  </a:lnTo>
                  <a:lnTo>
                    <a:pt x="490" y="34"/>
                  </a:lnTo>
                  <a:lnTo>
                    <a:pt x="515" y="26"/>
                  </a:lnTo>
                  <a:lnTo>
                    <a:pt x="542" y="20"/>
                  </a:lnTo>
                  <a:lnTo>
                    <a:pt x="571" y="14"/>
                  </a:lnTo>
                  <a:lnTo>
                    <a:pt x="601" y="10"/>
                  </a:lnTo>
                  <a:lnTo>
                    <a:pt x="634" y="5"/>
                  </a:lnTo>
                  <a:lnTo>
                    <a:pt x="670" y="2"/>
                  </a:lnTo>
                  <a:close/>
                  <a:moveTo>
                    <a:pt x="952" y="1173"/>
                  </a:moveTo>
                  <a:lnTo>
                    <a:pt x="952" y="1173"/>
                  </a:lnTo>
                  <a:lnTo>
                    <a:pt x="949" y="1163"/>
                  </a:lnTo>
                  <a:lnTo>
                    <a:pt x="944" y="1154"/>
                  </a:lnTo>
                  <a:lnTo>
                    <a:pt x="939" y="1145"/>
                  </a:lnTo>
                  <a:lnTo>
                    <a:pt x="933" y="1138"/>
                  </a:lnTo>
                  <a:lnTo>
                    <a:pt x="926" y="1130"/>
                  </a:lnTo>
                  <a:lnTo>
                    <a:pt x="918" y="1123"/>
                  </a:lnTo>
                  <a:lnTo>
                    <a:pt x="909" y="1116"/>
                  </a:lnTo>
                  <a:lnTo>
                    <a:pt x="901" y="1110"/>
                  </a:lnTo>
                  <a:lnTo>
                    <a:pt x="880" y="1098"/>
                  </a:lnTo>
                  <a:lnTo>
                    <a:pt x="858" y="1089"/>
                  </a:lnTo>
                  <a:lnTo>
                    <a:pt x="834" y="1081"/>
                  </a:lnTo>
                  <a:lnTo>
                    <a:pt x="809" y="1073"/>
                  </a:lnTo>
                  <a:lnTo>
                    <a:pt x="783" y="1068"/>
                  </a:lnTo>
                  <a:lnTo>
                    <a:pt x="756" y="1063"/>
                  </a:lnTo>
                  <a:lnTo>
                    <a:pt x="731" y="1060"/>
                  </a:lnTo>
                  <a:lnTo>
                    <a:pt x="706" y="1057"/>
                  </a:lnTo>
                  <a:lnTo>
                    <a:pt x="661" y="1054"/>
                  </a:lnTo>
                  <a:lnTo>
                    <a:pt x="625" y="1051"/>
                  </a:lnTo>
                  <a:lnTo>
                    <a:pt x="625" y="1051"/>
                  </a:lnTo>
                  <a:lnTo>
                    <a:pt x="610" y="1051"/>
                  </a:lnTo>
                  <a:lnTo>
                    <a:pt x="596" y="1049"/>
                  </a:lnTo>
                  <a:lnTo>
                    <a:pt x="581" y="1047"/>
                  </a:lnTo>
                  <a:lnTo>
                    <a:pt x="566" y="1044"/>
                  </a:lnTo>
                  <a:lnTo>
                    <a:pt x="566" y="1044"/>
                  </a:lnTo>
                  <a:lnTo>
                    <a:pt x="542" y="1037"/>
                  </a:lnTo>
                  <a:lnTo>
                    <a:pt x="514" y="1031"/>
                  </a:lnTo>
                  <a:lnTo>
                    <a:pt x="485" y="1024"/>
                  </a:lnTo>
                  <a:lnTo>
                    <a:pt x="456" y="1021"/>
                  </a:lnTo>
                  <a:lnTo>
                    <a:pt x="456" y="1021"/>
                  </a:lnTo>
                  <a:lnTo>
                    <a:pt x="434" y="1021"/>
                  </a:lnTo>
                  <a:lnTo>
                    <a:pt x="407" y="1022"/>
                  </a:lnTo>
                  <a:lnTo>
                    <a:pt x="392" y="1024"/>
                  </a:lnTo>
                  <a:lnTo>
                    <a:pt x="376" y="1026"/>
                  </a:lnTo>
                  <a:lnTo>
                    <a:pt x="361" y="1031"/>
                  </a:lnTo>
                  <a:lnTo>
                    <a:pt x="346" y="1035"/>
                  </a:lnTo>
                  <a:lnTo>
                    <a:pt x="346" y="1035"/>
                  </a:lnTo>
                  <a:lnTo>
                    <a:pt x="328" y="1043"/>
                  </a:lnTo>
                  <a:lnTo>
                    <a:pt x="311" y="1053"/>
                  </a:lnTo>
                  <a:lnTo>
                    <a:pt x="303" y="1058"/>
                  </a:lnTo>
                  <a:lnTo>
                    <a:pt x="296" y="1063"/>
                  </a:lnTo>
                  <a:lnTo>
                    <a:pt x="288" y="1071"/>
                  </a:lnTo>
                  <a:lnTo>
                    <a:pt x="281" y="1078"/>
                  </a:lnTo>
                  <a:lnTo>
                    <a:pt x="275" y="1086"/>
                  </a:lnTo>
                  <a:lnTo>
                    <a:pt x="269" y="1094"/>
                  </a:lnTo>
                  <a:lnTo>
                    <a:pt x="264" y="1104"/>
                  </a:lnTo>
                  <a:lnTo>
                    <a:pt x="260" y="1114"/>
                  </a:lnTo>
                  <a:lnTo>
                    <a:pt x="256" y="1125"/>
                  </a:lnTo>
                  <a:lnTo>
                    <a:pt x="254" y="1136"/>
                  </a:lnTo>
                  <a:lnTo>
                    <a:pt x="252" y="1148"/>
                  </a:lnTo>
                  <a:lnTo>
                    <a:pt x="251" y="1161"/>
                  </a:lnTo>
                  <a:lnTo>
                    <a:pt x="251" y="1161"/>
                  </a:lnTo>
                  <a:lnTo>
                    <a:pt x="251" y="1176"/>
                  </a:lnTo>
                  <a:lnTo>
                    <a:pt x="252" y="1191"/>
                  </a:lnTo>
                  <a:lnTo>
                    <a:pt x="254" y="1207"/>
                  </a:lnTo>
                  <a:lnTo>
                    <a:pt x="257" y="1222"/>
                  </a:lnTo>
                  <a:lnTo>
                    <a:pt x="261" y="1237"/>
                  </a:lnTo>
                  <a:lnTo>
                    <a:pt x="266" y="1252"/>
                  </a:lnTo>
                  <a:lnTo>
                    <a:pt x="273" y="1267"/>
                  </a:lnTo>
                  <a:lnTo>
                    <a:pt x="279" y="1281"/>
                  </a:lnTo>
                  <a:lnTo>
                    <a:pt x="287" y="1295"/>
                  </a:lnTo>
                  <a:lnTo>
                    <a:pt x="297" y="1309"/>
                  </a:lnTo>
                  <a:lnTo>
                    <a:pt x="307" y="1324"/>
                  </a:lnTo>
                  <a:lnTo>
                    <a:pt x="318" y="1337"/>
                  </a:lnTo>
                  <a:lnTo>
                    <a:pt x="331" y="1350"/>
                  </a:lnTo>
                  <a:lnTo>
                    <a:pt x="344" y="1362"/>
                  </a:lnTo>
                  <a:lnTo>
                    <a:pt x="358" y="1374"/>
                  </a:lnTo>
                  <a:lnTo>
                    <a:pt x="373" y="1386"/>
                  </a:lnTo>
                  <a:lnTo>
                    <a:pt x="373" y="1386"/>
                  </a:lnTo>
                  <a:lnTo>
                    <a:pt x="394" y="1399"/>
                  </a:lnTo>
                  <a:lnTo>
                    <a:pt x="416" y="1412"/>
                  </a:lnTo>
                  <a:lnTo>
                    <a:pt x="440" y="1423"/>
                  </a:lnTo>
                  <a:lnTo>
                    <a:pt x="465" y="1434"/>
                  </a:lnTo>
                  <a:lnTo>
                    <a:pt x="492" y="1443"/>
                  </a:lnTo>
                  <a:lnTo>
                    <a:pt x="521" y="1452"/>
                  </a:lnTo>
                  <a:lnTo>
                    <a:pt x="551" y="1458"/>
                  </a:lnTo>
                  <a:lnTo>
                    <a:pt x="583" y="1462"/>
                  </a:lnTo>
                  <a:lnTo>
                    <a:pt x="583" y="1462"/>
                  </a:lnTo>
                  <a:lnTo>
                    <a:pt x="602" y="1465"/>
                  </a:lnTo>
                  <a:lnTo>
                    <a:pt x="621" y="1467"/>
                  </a:lnTo>
                  <a:lnTo>
                    <a:pt x="640" y="1467"/>
                  </a:lnTo>
                  <a:lnTo>
                    <a:pt x="658" y="1467"/>
                  </a:lnTo>
                  <a:lnTo>
                    <a:pt x="676" y="1466"/>
                  </a:lnTo>
                  <a:lnTo>
                    <a:pt x="692" y="1465"/>
                  </a:lnTo>
                  <a:lnTo>
                    <a:pt x="709" y="1462"/>
                  </a:lnTo>
                  <a:lnTo>
                    <a:pt x="725" y="1459"/>
                  </a:lnTo>
                  <a:lnTo>
                    <a:pt x="741" y="1456"/>
                  </a:lnTo>
                  <a:lnTo>
                    <a:pt x="755" y="1452"/>
                  </a:lnTo>
                  <a:lnTo>
                    <a:pt x="771" y="1446"/>
                  </a:lnTo>
                  <a:lnTo>
                    <a:pt x="785" y="1441"/>
                  </a:lnTo>
                  <a:lnTo>
                    <a:pt x="798" y="1435"/>
                  </a:lnTo>
                  <a:lnTo>
                    <a:pt x="811" y="1427"/>
                  </a:lnTo>
                  <a:lnTo>
                    <a:pt x="823" y="1421"/>
                  </a:lnTo>
                  <a:lnTo>
                    <a:pt x="835" y="1413"/>
                  </a:lnTo>
                  <a:lnTo>
                    <a:pt x="835" y="1413"/>
                  </a:lnTo>
                  <a:lnTo>
                    <a:pt x="848" y="1403"/>
                  </a:lnTo>
                  <a:lnTo>
                    <a:pt x="861" y="1394"/>
                  </a:lnTo>
                  <a:lnTo>
                    <a:pt x="873" y="1383"/>
                  </a:lnTo>
                  <a:lnTo>
                    <a:pt x="884" y="1371"/>
                  </a:lnTo>
                  <a:lnTo>
                    <a:pt x="894" y="1359"/>
                  </a:lnTo>
                  <a:lnTo>
                    <a:pt x="904" y="1347"/>
                  </a:lnTo>
                  <a:lnTo>
                    <a:pt x="913" y="1333"/>
                  </a:lnTo>
                  <a:lnTo>
                    <a:pt x="920" y="1320"/>
                  </a:lnTo>
                  <a:lnTo>
                    <a:pt x="927" y="1306"/>
                  </a:lnTo>
                  <a:lnTo>
                    <a:pt x="933" y="1292"/>
                  </a:lnTo>
                  <a:lnTo>
                    <a:pt x="939" y="1278"/>
                  </a:lnTo>
                  <a:lnTo>
                    <a:pt x="944" y="1262"/>
                  </a:lnTo>
                  <a:lnTo>
                    <a:pt x="947" y="1247"/>
                  </a:lnTo>
                  <a:lnTo>
                    <a:pt x="951" y="1232"/>
                  </a:lnTo>
                  <a:lnTo>
                    <a:pt x="953" y="1217"/>
                  </a:lnTo>
                  <a:lnTo>
                    <a:pt x="954" y="1200"/>
                  </a:lnTo>
                  <a:lnTo>
                    <a:pt x="954" y="1200"/>
                  </a:lnTo>
                  <a:lnTo>
                    <a:pt x="954" y="1186"/>
                  </a:lnTo>
                  <a:lnTo>
                    <a:pt x="952" y="117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1214418F-D047-D45F-16F5-144043799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574"/>
              <a:ext cx="1739" cy="2212"/>
            </a:xfrm>
            <a:custGeom>
              <a:avLst/>
              <a:gdLst>
                <a:gd name="T0" fmla="*/ 772 w 1739"/>
                <a:gd name="T1" fmla="*/ 3 h 2212"/>
                <a:gd name="T2" fmla="*/ 910 w 1739"/>
                <a:gd name="T3" fmla="*/ 41 h 2212"/>
                <a:gd name="T4" fmla="*/ 1047 w 1739"/>
                <a:gd name="T5" fmla="*/ 125 h 2212"/>
                <a:gd name="T6" fmla="*/ 1166 w 1739"/>
                <a:gd name="T7" fmla="*/ 200 h 2212"/>
                <a:gd name="T8" fmla="*/ 1373 w 1739"/>
                <a:gd name="T9" fmla="*/ 282 h 2212"/>
                <a:gd name="T10" fmla="*/ 1444 w 1739"/>
                <a:gd name="T11" fmla="*/ 346 h 2212"/>
                <a:gd name="T12" fmla="*/ 1420 w 1739"/>
                <a:gd name="T13" fmla="*/ 449 h 2212"/>
                <a:gd name="T14" fmla="*/ 1417 w 1739"/>
                <a:gd name="T15" fmla="*/ 544 h 2212"/>
                <a:gd name="T16" fmla="*/ 1438 w 1739"/>
                <a:gd name="T17" fmla="*/ 669 h 2212"/>
                <a:gd name="T18" fmla="*/ 1455 w 1739"/>
                <a:gd name="T19" fmla="*/ 760 h 2212"/>
                <a:gd name="T20" fmla="*/ 1437 w 1739"/>
                <a:gd name="T21" fmla="*/ 820 h 2212"/>
                <a:gd name="T22" fmla="*/ 1391 w 1739"/>
                <a:gd name="T23" fmla="*/ 964 h 2212"/>
                <a:gd name="T24" fmla="*/ 1393 w 1739"/>
                <a:gd name="T25" fmla="*/ 1010 h 2212"/>
                <a:gd name="T26" fmla="*/ 1407 w 1739"/>
                <a:gd name="T27" fmla="*/ 1015 h 2212"/>
                <a:gd name="T28" fmla="*/ 1462 w 1739"/>
                <a:gd name="T29" fmla="*/ 979 h 2212"/>
                <a:gd name="T30" fmla="*/ 1548 w 1739"/>
                <a:gd name="T31" fmla="*/ 920 h 2212"/>
                <a:gd name="T32" fmla="*/ 1588 w 1739"/>
                <a:gd name="T33" fmla="*/ 914 h 2212"/>
                <a:gd name="T34" fmla="*/ 1641 w 1739"/>
                <a:gd name="T35" fmla="*/ 926 h 2212"/>
                <a:gd name="T36" fmla="*/ 1686 w 1739"/>
                <a:gd name="T37" fmla="*/ 953 h 2212"/>
                <a:gd name="T38" fmla="*/ 1727 w 1739"/>
                <a:gd name="T39" fmla="*/ 1009 h 2212"/>
                <a:gd name="T40" fmla="*/ 1739 w 1739"/>
                <a:gd name="T41" fmla="*/ 1091 h 2212"/>
                <a:gd name="T42" fmla="*/ 1712 w 1739"/>
                <a:gd name="T43" fmla="*/ 1189 h 2212"/>
                <a:gd name="T44" fmla="*/ 1634 w 1739"/>
                <a:gd name="T45" fmla="*/ 1311 h 2212"/>
                <a:gd name="T46" fmla="*/ 1534 w 1739"/>
                <a:gd name="T47" fmla="*/ 1387 h 2212"/>
                <a:gd name="T48" fmla="*/ 1448 w 1739"/>
                <a:gd name="T49" fmla="*/ 1410 h 2212"/>
                <a:gd name="T50" fmla="*/ 1329 w 1739"/>
                <a:gd name="T51" fmla="*/ 1397 h 2212"/>
                <a:gd name="T52" fmla="*/ 1315 w 1739"/>
                <a:gd name="T53" fmla="*/ 1395 h 2212"/>
                <a:gd name="T54" fmla="*/ 1285 w 1739"/>
                <a:gd name="T55" fmla="*/ 1490 h 2212"/>
                <a:gd name="T56" fmla="*/ 1220 w 1739"/>
                <a:gd name="T57" fmla="*/ 1589 h 2212"/>
                <a:gd name="T58" fmla="*/ 1104 w 1739"/>
                <a:gd name="T59" fmla="*/ 1691 h 2212"/>
                <a:gd name="T60" fmla="*/ 1002 w 1739"/>
                <a:gd name="T61" fmla="*/ 1755 h 2212"/>
                <a:gd name="T62" fmla="*/ 971 w 1739"/>
                <a:gd name="T63" fmla="*/ 2086 h 2212"/>
                <a:gd name="T64" fmla="*/ 771 w 1739"/>
                <a:gd name="T65" fmla="*/ 2162 h 2212"/>
                <a:gd name="T66" fmla="*/ 571 w 1739"/>
                <a:gd name="T67" fmla="*/ 2209 h 2212"/>
                <a:gd name="T68" fmla="*/ 498 w 1739"/>
                <a:gd name="T69" fmla="*/ 2211 h 2212"/>
                <a:gd name="T70" fmla="*/ 427 w 1739"/>
                <a:gd name="T71" fmla="*/ 2197 h 2212"/>
                <a:gd name="T72" fmla="*/ 372 w 1739"/>
                <a:gd name="T73" fmla="*/ 2172 h 2212"/>
                <a:gd name="T74" fmla="*/ 261 w 1739"/>
                <a:gd name="T75" fmla="*/ 2084 h 2212"/>
                <a:gd name="T76" fmla="*/ 177 w 1739"/>
                <a:gd name="T77" fmla="*/ 1984 h 2212"/>
                <a:gd name="T78" fmla="*/ 228 w 1739"/>
                <a:gd name="T79" fmla="*/ 1663 h 2212"/>
                <a:gd name="T80" fmla="*/ 128 w 1739"/>
                <a:gd name="T81" fmla="*/ 1562 h 2212"/>
                <a:gd name="T82" fmla="*/ 50 w 1739"/>
                <a:gd name="T83" fmla="*/ 1429 h 2212"/>
                <a:gd name="T84" fmla="*/ 6 w 1739"/>
                <a:gd name="T85" fmla="*/ 1260 h 2212"/>
                <a:gd name="T86" fmla="*/ 1 w 1739"/>
                <a:gd name="T87" fmla="*/ 1137 h 2212"/>
                <a:gd name="T88" fmla="*/ 16 w 1739"/>
                <a:gd name="T89" fmla="*/ 1000 h 2212"/>
                <a:gd name="T90" fmla="*/ 89 w 1739"/>
                <a:gd name="T91" fmla="*/ 722 h 2212"/>
                <a:gd name="T92" fmla="*/ 178 w 1739"/>
                <a:gd name="T93" fmla="*/ 492 h 2212"/>
                <a:gd name="T94" fmla="*/ 286 w 1739"/>
                <a:gd name="T95" fmla="*/ 256 h 2212"/>
                <a:gd name="T96" fmla="*/ 382 w 1739"/>
                <a:gd name="T97" fmla="*/ 106 h 2212"/>
                <a:gd name="T98" fmla="*/ 490 w 1739"/>
                <a:gd name="T99" fmla="*/ 34 h 2212"/>
                <a:gd name="T100" fmla="*/ 634 w 1739"/>
                <a:gd name="T101" fmla="*/ 5 h 2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39" h="2212">
                  <a:moveTo>
                    <a:pt x="670" y="2"/>
                  </a:moveTo>
                  <a:lnTo>
                    <a:pt x="670" y="2"/>
                  </a:lnTo>
                  <a:lnTo>
                    <a:pt x="706" y="0"/>
                  </a:lnTo>
                  <a:lnTo>
                    <a:pt x="740" y="1"/>
                  </a:lnTo>
                  <a:lnTo>
                    <a:pt x="772" y="3"/>
                  </a:lnTo>
                  <a:lnTo>
                    <a:pt x="802" y="8"/>
                  </a:lnTo>
                  <a:lnTo>
                    <a:pt x="832" y="13"/>
                  </a:lnTo>
                  <a:lnTo>
                    <a:pt x="859" y="22"/>
                  </a:lnTo>
                  <a:lnTo>
                    <a:pt x="885" y="30"/>
                  </a:lnTo>
                  <a:lnTo>
                    <a:pt x="910" y="41"/>
                  </a:lnTo>
                  <a:lnTo>
                    <a:pt x="935" y="53"/>
                  </a:lnTo>
                  <a:lnTo>
                    <a:pt x="958" y="65"/>
                  </a:lnTo>
                  <a:lnTo>
                    <a:pt x="981" y="80"/>
                  </a:lnTo>
                  <a:lnTo>
                    <a:pt x="1003" y="94"/>
                  </a:lnTo>
                  <a:lnTo>
                    <a:pt x="1047" y="125"/>
                  </a:lnTo>
                  <a:lnTo>
                    <a:pt x="1089" y="155"/>
                  </a:lnTo>
                  <a:lnTo>
                    <a:pt x="1089" y="155"/>
                  </a:lnTo>
                  <a:lnTo>
                    <a:pt x="1112" y="170"/>
                  </a:lnTo>
                  <a:lnTo>
                    <a:pt x="1137" y="186"/>
                  </a:lnTo>
                  <a:lnTo>
                    <a:pt x="1166" y="200"/>
                  </a:lnTo>
                  <a:lnTo>
                    <a:pt x="1195" y="214"/>
                  </a:lnTo>
                  <a:lnTo>
                    <a:pt x="1226" y="227"/>
                  </a:lnTo>
                  <a:lnTo>
                    <a:pt x="1256" y="240"/>
                  </a:lnTo>
                  <a:lnTo>
                    <a:pt x="1318" y="263"/>
                  </a:lnTo>
                  <a:lnTo>
                    <a:pt x="1373" y="282"/>
                  </a:lnTo>
                  <a:lnTo>
                    <a:pt x="1418" y="296"/>
                  </a:lnTo>
                  <a:lnTo>
                    <a:pt x="1461" y="308"/>
                  </a:lnTo>
                  <a:lnTo>
                    <a:pt x="1461" y="308"/>
                  </a:lnTo>
                  <a:lnTo>
                    <a:pt x="1453" y="326"/>
                  </a:lnTo>
                  <a:lnTo>
                    <a:pt x="1444" y="346"/>
                  </a:lnTo>
                  <a:lnTo>
                    <a:pt x="1436" y="374"/>
                  </a:lnTo>
                  <a:lnTo>
                    <a:pt x="1431" y="390"/>
                  </a:lnTo>
                  <a:lnTo>
                    <a:pt x="1427" y="409"/>
                  </a:lnTo>
                  <a:lnTo>
                    <a:pt x="1423" y="428"/>
                  </a:lnTo>
                  <a:lnTo>
                    <a:pt x="1420" y="449"/>
                  </a:lnTo>
                  <a:lnTo>
                    <a:pt x="1418" y="471"/>
                  </a:lnTo>
                  <a:lnTo>
                    <a:pt x="1416" y="494"/>
                  </a:lnTo>
                  <a:lnTo>
                    <a:pt x="1416" y="519"/>
                  </a:lnTo>
                  <a:lnTo>
                    <a:pt x="1417" y="544"/>
                  </a:lnTo>
                  <a:lnTo>
                    <a:pt x="1417" y="544"/>
                  </a:lnTo>
                  <a:lnTo>
                    <a:pt x="1419" y="569"/>
                  </a:lnTo>
                  <a:lnTo>
                    <a:pt x="1421" y="593"/>
                  </a:lnTo>
                  <a:lnTo>
                    <a:pt x="1426" y="614"/>
                  </a:lnTo>
                  <a:lnTo>
                    <a:pt x="1429" y="634"/>
                  </a:lnTo>
                  <a:lnTo>
                    <a:pt x="1438" y="669"/>
                  </a:lnTo>
                  <a:lnTo>
                    <a:pt x="1445" y="698"/>
                  </a:lnTo>
                  <a:lnTo>
                    <a:pt x="1452" y="725"/>
                  </a:lnTo>
                  <a:lnTo>
                    <a:pt x="1454" y="737"/>
                  </a:lnTo>
                  <a:lnTo>
                    <a:pt x="1455" y="749"/>
                  </a:lnTo>
                  <a:lnTo>
                    <a:pt x="1455" y="760"/>
                  </a:lnTo>
                  <a:lnTo>
                    <a:pt x="1454" y="772"/>
                  </a:lnTo>
                  <a:lnTo>
                    <a:pt x="1452" y="783"/>
                  </a:lnTo>
                  <a:lnTo>
                    <a:pt x="1448" y="793"/>
                  </a:lnTo>
                  <a:lnTo>
                    <a:pt x="1448" y="793"/>
                  </a:lnTo>
                  <a:lnTo>
                    <a:pt x="1437" y="820"/>
                  </a:lnTo>
                  <a:lnTo>
                    <a:pt x="1425" y="850"/>
                  </a:lnTo>
                  <a:lnTo>
                    <a:pt x="1413" y="884"/>
                  </a:lnTo>
                  <a:lnTo>
                    <a:pt x="1402" y="918"/>
                  </a:lnTo>
                  <a:lnTo>
                    <a:pt x="1393" y="950"/>
                  </a:lnTo>
                  <a:lnTo>
                    <a:pt x="1391" y="964"/>
                  </a:lnTo>
                  <a:lnTo>
                    <a:pt x="1389" y="978"/>
                  </a:lnTo>
                  <a:lnTo>
                    <a:pt x="1387" y="989"/>
                  </a:lnTo>
                  <a:lnTo>
                    <a:pt x="1389" y="999"/>
                  </a:lnTo>
                  <a:lnTo>
                    <a:pt x="1391" y="1007"/>
                  </a:lnTo>
                  <a:lnTo>
                    <a:pt x="1393" y="1010"/>
                  </a:lnTo>
                  <a:lnTo>
                    <a:pt x="1395" y="1012"/>
                  </a:lnTo>
                  <a:lnTo>
                    <a:pt x="1395" y="1012"/>
                  </a:lnTo>
                  <a:lnTo>
                    <a:pt x="1397" y="1014"/>
                  </a:lnTo>
                  <a:lnTo>
                    <a:pt x="1401" y="1015"/>
                  </a:lnTo>
                  <a:lnTo>
                    <a:pt x="1407" y="1015"/>
                  </a:lnTo>
                  <a:lnTo>
                    <a:pt x="1414" y="1013"/>
                  </a:lnTo>
                  <a:lnTo>
                    <a:pt x="1422" y="1009"/>
                  </a:lnTo>
                  <a:lnTo>
                    <a:pt x="1431" y="1003"/>
                  </a:lnTo>
                  <a:lnTo>
                    <a:pt x="1441" y="997"/>
                  </a:lnTo>
                  <a:lnTo>
                    <a:pt x="1462" y="979"/>
                  </a:lnTo>
                  <a:lnTo>
                    <a:pt x="1485" y="960"/>
                  </a:lnTo>
                  <a:lnTo>
                    <a:pt x="1510" y="942"/>
                  </a:lnTo>
                  <a:lnTo>
                    <a:pt x="1522" y="933"/>
                  </a:lnTo>
                  <a:lnTo>
                    <a:pt x="1535" y="927"/>
                  </a:lnTo>
                  <a:lnTo>
                    <a:pt x="1548" y="920"/>
                  </a:lnTo>
                  <a:lnTo>
                    <a:pt x="1561" y="916"/>
                  </a:lnTo>
                  <a:lnTo>
                    <a:pt x="1561" y="916"/>
                  </a:lnTo>
                  <a:lnTo>
                    <a:pt x="1570" y="915"/>
                  </a:lnTo>
                  <a:lnTo>
                    <a:pt x="1579" y="914"/>
                  </a:lnTo>
                  <a:lnTo>
                    <a:pt x="1588" y="914"/>
                  </a:lnTo>
                  <a:lnTo>
                    <a:pt x="1598" y="915"/>
                  </a:lnTo>
                  <a:lnTo>
                    <a:pt x="1608" y="916"/>
                  </a:lnTo>
                  <a:lnTo>
                    <a:pt x="1619" y="918"/>
                  </a:lnTo>
                  <a:lnTo>
                    <a:pt x="1630" y="921"/>
                  </a:lnTo>
                  <a:lnTo>
                    <a:pt x="1641" y="926"/>
                  </a:lnTo>
                  <a:lnTo>
                    <a:pt x="1641" y="926"/>
                  </a:lnTo>
                  <a:lnTo>
                    <a:pt x="1652" y="931"/>
                  </a:lnTo>
                  <a:lnTo>
                    <a:pt x="1664" y="938"/>
                  </a:lnTo>
                  <a:lnTo>
                    <a:pt x="1675" y="944"/>
                  </a:lnTo>
                  <a:lnTo>
                    <a:pt x="1686" y="953"/>
                  </a:lnTo>
                  <a:lnTo>
                    <a:pt x="1695" y="962"/>
                  </a:lnTo>
                  <a:lnTo>
                    <a:pt x="1704" y="973"/>
                  </a:lnTo>
                  <a:lnTo>
                    <a:pt x="1713" y="984"/>
                  </a:lnTo>
                  <a:lnTo>
                    <a:pt x="1720" y="996"/>
                  </a:lnTo>
                  <a:lnTo>
                    <a:pt x="1727" y="1009"/>
                  </a:lnTo>
                  <a:lnTo>
                    <a:pt x="1732" y="1024"/>
                  </a:lnTo>
                  <a:lnTo>
                    <a:pt x="1736" y="1039"/>
                  </a:lnTo>
                  <a:lnTo>
                    <a:pt x="1739" y="1055"/>
                  </a:lnTo>
                  <a:lnTo>
                    <a:pt x="1739" y="1072"/>
                  </a:lnTo>
                  <a:lnTo>
                    <a:pt x="1739" y="1091"/>
                  </a:lnTo>
                  <a:lnTo>
                    <a:pt x="1736" y="1110"/>
                  </a:lnTo>
                  <a:lnTo>
                    <a:pt x="1731" y="1130"/>
                  </a:lnTo>
                  <a:lnTo>
                    <a:pt x="1731" y="1130"/>
                  </a:lnTo>
                  <a:lnTo>
                    <a:pt x="1723" y="1161"/>
                  </a:lnTo>
                  <a:lnTo>
                    <a:pt x="1712" y="1189"/>
                  </a:lnTo>
                  <a:lnTo>
                    <a:pt x="1699" y="1217"/>
                  </a:lnTo>
                  <a:lnTo>
                    <a:pt x="1684" y="1242"/>
                  </a:lnTo>
                  <a:lnTo>
                    <a:pt x="1669" y="1266"/>
                  </a:lnTo>
                  <a:lnTo>
                    <a:pt x="1653" y="1289"/>
                  </a:lnTo>
                  <a:lnTo>
                    <a:pt x="1634" y="1311"/>
                  </a:lnTo>
                  <a:lnTo>
                    <a:pt x="1616" y="1329"/>
                  </a:lnTo>
                  <a:lnTo>
                    <a:pt x="1596" y="1347"/>
                  </a:lnTo>
                  <a:lnTo>
                    <a:pt x="1575" y="1363"/>
                  </a:lnTo>
                  <a:lnTo>
                    <a:pt x="1555" y="1376"/>
                  </a:lnTo>
                  <a:lnTo>
                    <a:pt x="1534" y="1387"/>
                  </a:lnTo>
                  <a:lnTo>
                    <a:pt x="1512" y="1397"/>
                  </a:lnTo>
                  <a:lnTo>
                    <a:pt x="1490" y="1403"/>
                  </a:lnTo>
                  <a:lnTo>
                    <a:pt x="1469" y="1408"/>
                  </a:lnTo>
                  <a:lnTo>
                    <a:pt x="1448" y="1410"/>
                  </a:lnTo>
                  <a:lnTo>
                    <a:pt x="1448" y="1410"/>
                  </a:lnTo>
                  <a:lnTo>
                    <a:pt x="1409" y="1411"/>
                  </a:lnTo>
                  <a:lnTo>
                    <a:pt x="1379" y="1409"/>
                  </a:lnTo>
                  <a:lnTo>
                    <a:pt x="1356" y="1406"/>
                  </a:lnTo>
                  <a:lnTo>
                    <a:pt x="1339" y="1401"/>
                  </a:lnTo>
                  <a:lnTo>
                    <a:pt x="1329" y="1397"/>
                  </a:lnTo>
                  <a:lnTo>
                    <a:pt x="1321" y="1393"/>
                  </a:lnTo>
                  <a:lnTo>
                    <a:pt x="1318" y="1389"/>
                  </a:lnTo>
                  <a:lnTo>
                    <a:pt x="1316" y="1388"/>
                  </a:lnTo>
                  <a:lnTo>
                    <a:pt x="1316" y="1388"/>
                  </a:lnTo>
                  <a:lnTo>
                    <a:pt x="1315" y="1395"/>
                  </a:lnTo>
                  <a:lnTo>
                    <a:pt x="1312" y="1412"/>
                  </a:lnTo>
                  <a:lnTo>
                    <a:pt x="1304" y="1438"/>
                  </a:lnTo>
                  <a:lnTo>
                    <a:pt x="1299" y="1454"/>
                  </a:lnTo>
                  <a:lnTo>
                    <a:pt x="1292" y="1471"/>
                  </a:lnTo>
                  <a:lnTo>
                    <a:pt x="1285" y="1490"/>
                  </a:lnTo>
                  <a:lnTo>
                    <a:pt x="1276" y="1508"/>
                  </a:lnTo>
                  <a:lnTo>
                    <a:pt x="1265" y="1529"/>
                  </a:lnTo>
                  <a:lnTo>
                    <a:pt x="1252" y="1549"/>
                  </a:lnTo>
                  <a:lnTo>
                    <a:pt x="1238" y="1570"/>
                  </a:lnTo>
                  <a:lnTo>
                    <a:pt x="1220" y="1589"/>
                  </a:lnTo>
                  <a:lnTo>
                    <a:pt x="1202" y="1610"/>
                  </a:lnTo>
                  <a:lnTo>
                    <a:pt x="1181" y="1629"/>
                  </a:lnTo>
                  <a:lnTo>
                    <a:pt x="1181" y="1629"/>
                  </a:lnTo>
                  <a:lnTo>
                    <a:pt x="1140" y="1664"/>
                  </a:lnTo>
                  <a:lnTo>
                    <a:pt x="1104" y="1691"/>
                  </a:lnTo>
                  <a:lnTo>
                    <a:pt x="1073" y="1713"/>
                  </a:lnTo>
                  <a:lnTo>
                    <a:pt x="1047" y="1730"/>
                  </a:lnTo>
                  <a:lnTo>
                    <a:pt x="1027" y="1742"/>
                  </a:lnTo>
                  <a:lnTo>
                    <a:pt x="1013" y="1750"/>
                  </a:lnTo>
                  <a:lnTo>
                    <a:pt x="1002" y="1755"/>
                  </a:lnTo>
                  <a:lnTo>
                    <a:pt x="989" y="2000"/>
                  </a:lnTo>
                  <a:lnTo>
                    <a:pt x="987" y="2037"/>
                  </a:lnTo>
                  <a:lnTo>
                    <a:pt x="985" y="2079"/>
                  </a:lnTo>
                  <a:lnTo>
                    <a:pt x="985" y="2079"/>
                  </a:lnTo>
                  <a:lnTo>
                    <a:pt x="971" y="2086"/>
                  </a:lnTo>
                  <a:lnTo>
                    <a:pt x="934" y="2101"/>
                  </a:lnTo>
                  <a:lnTo>
                    <a:pt x="879" y="2124"/>
                  </a:lnTo>
                  <a:lnTo>
                    <a:pt x="845" y="2136"/>
                  </a:lnTo>
                  <a:lnTo>
                    <a:pt x="809" y="2149"/>
                  </a:lnTo>
                  <a:lnTo>
                    <a:pt x="771" y="2162"/>
                  </a:lnTo>
                  <a:lnTo>
                    <a:pt x="731" y="2174"/>
                  </a:lnTo>
                  <a:lnTo>
                    <a:pt x="691" y="2185"/>
                  </a:lnTo>
                  <a:lnTo>
                    <a:pt x="651" y="2195"/>
                  </a:lnTo>
                  <a:lnTo>
                    <a:pt x="610" y="2204"/>
                  </a:lnTo>
                  <a:lnTo>
                    <a:pt x="571" y="2209"/>
                  </a:lnTo>
                  <a:lnTo>
                    <a:pt x="551" y="2210"/>
                  </a:lnTo>
                  <a:lnTo>
                    <a:pt x="533" y="2212"/>
                  </a:lnTo>
                  <a:lnTo>
                    <a:pt x="515" y="2212"/>
                  </a:lnTo>
                  <a:lnTo>
                    <a:pt x="498" y="2211"/>
                  </a:lnTo>
                  <a:lnTo>
                    <a:pt x="498" y="2211"/>
                  </a:lnTo>
                  <a:lnTo>
                    <a:pt x="476" y="2210"/>
                  </a:lnTo>
                  <a:lnTo>
                    <a:pt x="456" y="2206"/>
                  </a:lnTo>
                  <a:lnTo>
                    <a:pt x="456" y="2206"/>
                  </a:lnTo>
                  <a:lnTo>
                    <a:pt x="441" y="2203"/>
                  </a:lnTo>
                  <a:lnTo>
                    <a:pt x="427" y="2197"/>
                  </a:lnTo>
                  <a:lnTo>
                    <a:pt x="413" y="2192"/>
                  </a:lnTo>
                  <a:lnTo>
                    <a:pt x="398" y="2186"/>
                  </a:lnTo>
                  <a:lnTo>
                    <a:pt x="397" y="2186"/>
                  </a:lnTo>
                  <a:lnTo>
                    <a:pt x="397" y="2186"/>
                  </a:lnTo>
                  <a:lnTo>
                    <a:pt x="372" y="2172"/>
                  </a:lnTo>
                  <a:lnTo>
                    <a:pt x="347" y="2157"/>
                  </a:lnTo>
                  <a:lnTo>
                    <a:pt x="324" y="2140"/>
                  </a:lnTo>
                  <a:lnTo>
                    <a:pt x="301" y="2123"/>
                  </a:lnTo>
                  <a:lnTo>
                    <a:pt x="280" y="2103"/>
                  </a:lnTo>
                  <a:lnTo>
                    <a:pt x="261" y="2084"/>
                  </a:lnTo>
                  <a:lnTo>
                    <a:pt x="242" y="2066"/>
                  </a:lnTo>
                  <a:lnTo>
                    <a:pt x="226" y="2046"/>
                  </a:lnTo>
                  <a:lnTo>
                    <a:pt x="211" y="2029"/>
                  </a:lnTo>
                  <a:lnTo>
                    <a:pt x="197" y="2012"/>
                  </a:lnTo>
                  <a:lnTo>
                    <a:pt x="177" y="1984"/>
                  </a:lnTo>
                  <a:lnTo>
                    <a:pt x="164" y="1964"/>
                  </a:lnTo>
                  <a:lnTo>
                    <a:pt x="159" y="1957"/>
                  </a:lnTo>
                  <a:lnTo>
                    <a:pt x="165" y="1934"/>
                  </a:lnTo>
                  <a:lnTo>
                    <a:pt x="228" y="1663"/>
                  </a:lnTo>
                  <a:lnTo>
                    <a:pt x="228" y="1663"/>
                  </a:lnTo>
                  <a:lnTo>
                    <a:pt x="206" y="1645"/>
                  </a:lnTo>
                  <a:lnTo>
                    <a:pt x="185" y="1626"/>
                  </a:lnTo>
                  <a:lnTo>
                    <a:pt x="166" y="1606"/>
                  </a:lnTo>
                  <a:lnTo>
                    <a:pt x="146" y="1585"/>
                  </a:lnTo>
                  <a:lnTo>
                    <a:pt x="128" y="1562"/>
                  </a:lnTo>
                  <a:lnTo>
                    <a:pt x="110" y="1538"/>
                  </a:lnTo>
                  <a:lnTo>
                    <a:pt x="94" y="1513"/>
                  </a:lnTo>
                  <a:lnTo>
                    <a:pt x="77" y="1487"/>
                  </a:lnTo>
                  <a:lnTo>
                    <a:pt x="63" y="1458"/>
                  </a:lnTo>
                  <a:lnTo>
                    <a:pt x="50" y="1429"/>
                  </a:lnTo>
                  <a:lnTo>
                    <a:pt x="39" y="1398"/>
                  </a:lnTo>
                  <a:lnTo>
                    <a:pt x="28" y="1366"/>
                  </a:lnTo>
                  <a:lnTo>
                    <a:pt x="19" y="1332"/>
                  </a:lnTo>
                  <a:lnTo>
                    <a:pt x="12" y="1297"/>
                  </a:lnTo>
                  <a:lnTo>
                    <a:pt x="6" y="1260"/>
                  </a:lnTo>
                  <a:lnTo>
                    <a:pt x="2" y="1222"/>
                  </a:lnTo>
                  <a:lnTo>
                    <a:pt x="2" y="1222"/>
                  </a:lnTo>
                  <a:lnTo>
                    <a:pt x="0" y="1195"/>
                  </a:lnTo>
                  <a:lnTo>
                    <a:pt x="0" y="1166"/>
                  </a:lnTo>
                  <a:lnTo>
                    <a:pt x="1" y="1137"/>
                  </a:lnTo>
                  <a:lnTo>
                    <a:pt x="2" y="1106"/>
                  </a:lnTo>
                  <a:lnTo>
                    <a:pt x="2" y="1106"/>
                  </a:lnTo>
                  <a:lnTo>
                    <a:pt x="4" y="1080"/>
                  </a:lnTo>
                  <a:lnTo>
                    <a:pt x="7" y="1054"/>
                  </a:lnTo>
                  <a:lnTo>
                    <a:pt x="16" y="1000"/>
                  </a:lnTo>
                  <a:lnTo>
                    <a:pt x="27" y="945"/>
                  </a:lnTo>
                  <a:lnTo>
                    <a:pt x="39" y="890"/>
                  </a:lnTo>
                  <a:lnTo>
                    <a:pt x="54" y="834"/>
                  </a:lnTo>
                  <a:lnTo>
                    <a:pt x="71" y="778"/>
                  </a:lnTo>
                  <a:lnTo>
                    <a:pt x="89" y="722"/>
                  </a:lnTo>
                  <a:lnTo>
                    <a:pt x="109" y="667"/>
                  </a:lnTo>
                  <a:lnTo>
                    <a:pt x="109" y="667"/>
                  </a:lnTo>
                  <a:lnTo>
                    <a:pt x="131" y="607"/>
                  </a:lnTo>
                  <a:lnTo>
                    <a:pt x="154" y="549"/>
                  </a:lnTo>
                  <a:lnTo>
                    <a:pt x="178" y="492"/>
                  </a:lnTo>
                  <a:lnTo>
                    <a:pt x="201" y="438"/>
                  </a:lnTo>
                  <a:lnTo>
                    <a:pt x="224" y="387"/>
                  </a:lnTo>
                  <a:lnTo>
                    <a:pt x="245" y="340"/>
                  </a:lnTo>
                  <a:lnTo>
                    <a:pt x="286" y="256"/>
                  </a:lnTo>
                  <a:lnTo>
                    <a:pt x="286" y="256"/>
                  </a:lnTo>
                  <a:lnTo>
                    <a:pt x="306" y="219"/>
                  </a:lnTo>
                  <a:lnTo>
                    <a:pt x="324" y="185"/>
                  </a:lnTo>
                  <a:lnTo>
                    <a:pt x="344" y="155"/>
                  </a:lnTo>
                  <a:lnTo>
                    <a:pt x="362" y="129"/>
                  </a:lnTo>
                  <a:lnTo>
                    <a:pt x="382" y="106"/>
                  </a:lnTo>
                  <a:lnTo>
                    <a:pt x="402" y="86"/>
                  </a:lnTo>
                  <a:lnTo>
                    <a:pt x="422" y="70"/>
                  </a:lnTo>
                  <a:lnTo>
                    <a:pt x="443" y="56"/>
                  </a:lnTo>
                  <a:lnTo>
                    <a:pt x="466" y="44"/>
                  </a:lnTo>
                  <a:lnTo>
                    <a:pt x="490" y="34"/>
                  </a:lnTo>
                  <a:lnTo>
                    <a:pt x="515" y="26"/>
                  </a:lnTo>
                  <a:lnTo>
                    <a:pt x="542" y="20"/>
                  </a:lnTo>
                  <a:lnTo>
                    <a:pt x="571" y="14"/>
                  </a:lnTo>
                  <a:lnTo>
                    <a:pt x="601" y="10"/>
                  </a:lnTo>
                  <a:lnTo>
                    <a:pt x="634" y="5"/>
                  </a:lnTo>
                  <a:lnTo>
                    <a:pt x="67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CA30E482-B60B-ABB7-7DAC-8E4A5CA3C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1595"/>
              <a:ext cx="703" cy="446"/>
            </a:xfrm>
            <a:custGeom>
              <a:avLst/>
              <a:gdLst>
                <a:gd name="T0" fmla="*/ 701 w 703"/>
                <a:gd name="T1" fmla="*/ 152 h 446"/>
                <a:gd name="T2" fmla="*/ 693 w 703"/>
                <a:gd name="T3" fmla="*/ 133 h 446"/>
                <a:gd name="T4" fmla="*/ 682 w 703"/>
                <a:gd name="T5" fmla="*/ 117 h 446"/>
                <a:gd name="T6" fmla="*/ 667 w 703"/>
                <a:gd name="T7" fmla="*/ 102 h 446"/>
                <a:gd name="T8" fmla="*/ 650 w 703"/>
                <a:gd name="T9" fmla="*/ 89 h 446"/>
                <a:gd name="T10" fmla="*/ 607 w 703"/>
                <a:gd name="T11" fmla="*/ 68 h 446"/>
                <a:gd name="T12" fmla="*/ 558 w 703"/>
                <a:gd name="T13" fmla="*/ 52 h 446"/>
                <a:gd name="T14" fmla="*/ 505 w 703"/>
                <a:gd name="T15" fmla="*/ 42 h 446"/>
                <a:gd name="T16" fmla="*/ 455 w 703"/>
                <a:gd name="T17" fmla="*/ 36 h 446"/>
                <a:gd name="T18" fmla="*/ 374 w 703"/>
                <a:gd name="T19" fmla="*/ 30 h 446"/>
                <a:gd name="T20" fmla="*/ 359 w 703"/>
                <a:gd name="T21" fmla="*/ 30 h 446"/>
                <a:gd name="T22" fmla="*/ 330 w 703"/>
                <a:gd name="T23" fmla="*/ 26 h 446"/>
                <a:gd name="T24" fmla="*/ 315 w 703"/>
                <a:gd name="T25" fmla="*/ 23 h 446"/>
                <a:gd name="T26" fmla="*/ 263 w 703"/>
                <a:gd name="T27" fmla="*/ 10 h 446"/>
                <a:gd name="T28" fmla="*/ 205 w 703"/>
                <a:gd name="T29" fmla="*/ 0 h 446"/>
                <a:gd name="T30" fmla="*/ 183 w 703"/>
                <a:gd name="T31" fmla="*/ 0 h 446"/>
                <a:gd name="T32" fmla="*/ 141 w 703"/>
                <a:gd name="T33" fmla="*/ 3 h 446"/>
                <a:gd name="T34" fmla="*/ 110 w 703"/>
                <a:gd name="T35" fmla="*/ 10 h 446"/>
                <a:gd name="T36" fmla="*/ 95 w 703"/>
                <a:gd name="T37" fmla="*/ 14 h 446"/>
                <a:gd name="T38" fmla="*/ 60 w 703"/>
                <a:gd name="T39" fmla="*/ 32 h 446"/>
                <a:gd name="T40" fmla="*/ 45 w 703"/>
                <a:gd name="T41" fmla="*/ 42 h 446"/>
                <a:gd name="T42" fmla="*/ 30 w 703"/>
                <a:gd name="T43" fmla="*/ 57 h 446"/>
                <a:gd name="T44" fmla="*/ 18 w 703"/>
                <a:gd name="T45" fmla="*/ 73 h 446"/>
                <a:gd name="T46" fmla="*/ 9 w 703"/>
                <a:gd name="T47" fmla="*/ 93 h 446"/>
                <a:gd name="T48" fmla="*/ 3 w 703"/>
                <a:gd name="T49" fmla="*/ 115 h 446"/>
                <a:gd name="T50" fmla="*/ 0 w 703"/>
                <a:gd name="T51" fmla="*/ 140 h 446"/>
                <a:gd name="T52" fmla="*/ 0 w 703"/>
                <a:gd name="T53" fmla="*/ 155 h 446"/>
                <a:gd name="T54" fmla="*/ 3 w 703"/>
                <a:gd name="T55" fmla="*/ 186 h 446"/>
                <a:gd name="T56" fmla="*/ 10 w 703"/>
                <a:gd name="T57" fmla="*/ 216 h 446"/>
                <a:gd name="T58" fmla="*/ 22 w 703"/>
                <a:gd name="T59" fmla="*/ 246 h 446"/>
                <a:gd name="T60" fmla="*/ 36 w 703"/>
                <a:gd name="T61" fmla="*/ 274 h 446"/>
                <a:gd name="T62" fmla="*/ 56 w 703"/>
                <a:gd name="T63" fmla="*/ 303 h 446"/>
                <a:gd name="T64" fmla="*/ 80 w 703"/>
                <a:gd name="T65" fmla="*/ 329 h 446"/>
                <a:gd name="T66" fmla="*/ 107 w 703"/>
                <a:gd name="T67" fmla="*/ 353 h 446"/>
                <a:gd name="T68" fmla="*/ 122 w 703"/>
                <a:gd name="T69" fmla="*/ 365 h 446"/>
                <a:gd name="T70" fmla="*/ 165 w 703"/>
                <a:gd name="T71" fmla="*/ 391 h 446"/>
                <a:gd name="T72" fmla="*/ 214 w 703"/>
                <a:gd name="T73" fmla="*/ 413 h 446"/>
                <a:gd name="T74" fmla="*/ 270 w 703"/>
                <a:gd name="T75" fmla="*/ 431 h 446"/>
                <a:gd name="T76" fmla="*/ 332 w 703"/>
                <a:gd name="T77" fmla="*/ 441 h 446"/>
                <a:gd name="T78" fmla="*/ 351 w 703"/>
                <a:gd name="T79" fmla="*/ 444 h 446"/>
                <a:gd name="T80" fmla="*/ 389 w 703"/>
                <a:gd name="T81" fmla="*/ 446 h 446"/>
                <a:gd name="T82" fmla="*/ 425 w 703"/>
                <a:gd name="T83" fmla="*/ 445 h 446"/>
                <a:gd name="T84" fmla="*/ 458 w 703"/>
                <a:gd name="T85" fmla="*/ 441 h 446"/>
                <a:gd name="T86" fmla="*/ 490 w 703"/>
                <a:gd name="T87" fmla="*/ 435 h 446"/>
                <a:gd name="T88" fmla="*/ 520 w 703"/>
                <a:gd name="T89" fmla="*/ 425 h 446"/>
                <a:gd name="T90" fmla="*/ 547 w 703"/>
                <a:gd name="T91" fmla="*/ 414 h 446"/>
                <a:gd name="T92" fmla="*/ 572 w 703"/>
                <a:gd name="T93" fmla="*/ 400 h 446"/>
                <a:gd name="T94" fmla="*/ 584 w 703"/>
                <a:gd name="T95" fmla="*/ 392 h 446"/>
                <a:gd name="T96" fmla="*/ 610 w 703"/>
                <a:gd name="T97" fmla="*/ 373 h 446"/>
                <a:gd name="T98" fmla="*/ 633 w 703"/>
                <a:gd name="T99" fmla="*/ 350 h 446"/>
                <a:gd name="T100" fmla="*/ 653 w 703"/>
                <a:gd name="T101" fmla="*/ 326 h 446"/>
                <a:gd name="T102" fmla="*/ 669 w 703"/>
                <a:gd name="T103" fmla="*/ 299 h 446"/>
                <a:gd name="T104" fmla="*/ 682 w 703"/>
                <a:gd name="T105" fmla="*/ 271 h 446"/>
                <a:gd name="T106" fmla="*/ 693 w 703"/>
                <a:gd name="T107" fmla="*/ 241 h 446"/>
                <a:gd name="T108" fmla="*/ 700 w 703"/>
                <a:gd name="T109" fmla="*/ 211 h 446"/>
                <a:gd name="T110" fmla="*/ 703 w 703"/>
                <a:gd name="T111" fmla="*/ 179 h 446"/>
                <a:gd name="T112" fmla="*/ 703 w 703"/>
                <a:gd name="T113" fmla="*/ 165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3" h="446">
                  <a:moveTo>
                    <a:pt x="701" y="152"/>
                  </a:moveTo>
                  <a:lnTo>
                    <a:pt x="701" y="152"/>
                  </a:lnTo>
                  <a:lnTo>
                    <a:pt x="698" y="142"/>
                  </a:lnTo>
                  <a:lnTo>
                    <a:pt x="693" y="133"/>
                  </a:lnTo>
                  <a:lnTo>
                    <a:pt x="688" y="124"/>
                  </a:lnTo>
                  <a:lnTo>
                    <a:pt x="682" y="117"/>
                  </a:lnTo>
                  <a:lnTo>
                    <a:pt x="675" y="109"/>
                  </a:lnTo>
                  <a:lnTo>
                    <a:pt x="667" y="102"/>
                  </a:lnTo>
                  <a:lnTo>
                    <a:pt x="658" y="95"/>
                  </a:lnTo>
                  <a:lnTo>
                    <a:pt x="650" y="89"/>
                  </a:lnTo>
                  <a:lnTo>
                    <a:pt x="629" y="77"/>
                  </a:lnTo>
                  <a:lnTo>
                    <a:pt x="607" y="68"/>
                  </a:lnTo>
                  <a:lnTo>
                    <a:pt x="583" y="60"/>
                  </a:lnTo>
                  <a:lnTo>
                    <a:pt x="558" y="52"/>
                  </a:lnTo>
                  <a:lnTo>
                    <a:pt x="532" y="47"/>
                  </a:lnTo>
                  <a:lnTo>
                    <a:pt x="505" y="42"/>
                  </a:lnTo>
                  <a:lnTo>
                    <a:pt x="480" y="39"/>
                  </a:lnTo>
                  <a:lnTo>
                    <a:pt x="455" y="36"/>
                  </a:lnTo>
                  <a:lnTo>
                    <a:pt x="410" y="33"/>
                  </a:lnTo>
                  <a:lnTo>
                    <a:pt x="374" y="30"/>
                  </a:lnTo>
                  <a:lnTo>
                    <a:pt x="374" y="30"/>
                  </a:lnTo>
                  <a:lnTo>
                    <a:pt x="359" y="30"/>
                  </a:lnTo>
                  <a:lnTo>
                    <a:pt x="345" y="28"/>
                  </a:lnTo>
                  <a:lnTo>
                    <a:pt x="330" y="26"/>
                  </a:lnTo>
                  <a:lnTo>
                    <a:pt x="315" y="23"/>
                  </a:lnTo>
                  <a:lnTo>
                    <a:pt x="315" y="23"/>
                  </a:lnTo>
                  <a:lnTo>
                    <a:pt x="291" y="16"/>
                  </a:lnTo>
                  <a:lnTo>
                    <a:pt x="263" y="10"/>
                  </a:lnTo>
                  <a:lnTo>
                    <a:pt x="234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183" y="0"/>
                  </a:lnTo>
                  <a:lnTo>
                    <a:pt x="156" y="1"/>
                  </a:lnTo>
                  <a:lnTo>
                    <a:pt x="141" y="3"/>
                  </a:lnTo>
                  <a:lnTo>
                    <a:pt x="125" y="5"/>
                  </a:lnTo>
                  <a:lnTo>
                    <a:pt x="110" y="10"/>
                  </a:lnTo>
                  <a:lnTo>
                    <a:pt x="95" y="14"/>
                  </a:lnTo>
                  <a:lnTo>
                    <a:pt x="95" y="14"/>
                  </a:lnTo>
                  <a:lnTo>
                    <a:pt x="77" y="22"/>
                  </a:lnTo>
                  <a:lnTo>
                    <a:pt x="60" y="32"/>
                  </a:lnTo>
                  <a:lnTo>
                    <a:pt x="52" y="37"/>
                  </a:lnTo>
                  <a:lnTo>
                    <a:pt x="45" y="42"/>
                  </a:lnTo>
                  <a:lnTo>
                    <a:pt x="37" y="50"/>
                  </a:lnTo>
                  <a:lnTo>
                    <a:pt x="30" y="57"/>
                  </a:lnTo>
                  <a:lnTo>
                    <a:pt x="24" y="65"/>
                  </a:lnTo>
                  <a:lnTo>
                    <a:pt x="18" y="73"/>
                  </a:lnTo>
                  <a:lnTo>
                    <a:pt x="13" y="83"/>
                  </a:lnTo>
                  <a:lnTo>
                    <a:pt x="9" y="93"/>
                  </a:lnTo>
                  <a:lnTo>
                    <a:pt x="5" y="104"/>
                  </a:lnTo>
                  <a:lnTo>
                    <a:pt x="3" y="115"/>
                  </a:lnTo>
                  <a:lnTo>
                    <a:pt x="1" y="127"/>
                  </a:lnTo>
                  <a:lnTo>
                    <a:pt x="0" y="140"/>
                  </a:lnTo>
                  <a:lnTo>
                    <a:pt x="0" y="140"/>
                  </a:lnTo>
                  <a:lnTo>
                    <a:pt x="0" y="155"/>
                  </a:lnTo>
                  <a:lnTo>
                    <a:pt x="1" y="170"/>
                  </a:lnTo>
                  <a:lnTo>
                    <a:pt x="3" y="186"/>
                  </a:lnTo>
                  <a:lnTo>
                    <a:pt x="6" y="201"/>
                  </a:lnTo>
                  <a:lnTo>
                    <a:pt x="10" y="216"/>
                  </a:lnTo>
                  <a:lnTo>
                    <a:pt x="15" y="231"/>
                  </a:lnTo>
                  <a:lnTo>
                    <a:pt x="22" y="246"/>
                  </a:lnTo>
                  <a:lnTo>
                    <a:pt x="28" y="260"/>
                  </a:lnTo>
                  <a:lnTo>
                    <a:pt x="36" y="274"/>
                  </a:lnTo>
                  <a:lnTo>
                    <a:pt x="46" y="288"/>
                  </a:lnTo>
                  <a:lnTo>
                    <a:pt x="56" y="303"/>
                  </a:lnTo>
                  <a:lnTo>
                    <a:pt x="67" y="316"/>
                  </a:lnTo>
                  <a:lnTo>
                    <a:pt x="80" y="329"/>
                  </a:lnTo>
                  <a:lnTo>
                    <a:pt x="93" y="341"/>
                  </a:lnTo>
                  <a:lnTo>
                    <a:pt x="107" y="353"/>
                  </a:lnTo>
                  <a:lnTo>
                    <a:pt x="122" y="365"/>
                  </a:lnTo>
                  <a:lnTo>
                    <a:pt x="122" y="365"/>
                  </a:lnTo>
                  <a:lnTo>
                    <a:pt x="143" y="378"/>
                  </a:lnTo>
                  <a:lnTo>
                    <a:pt x="165" y="391"/>
                  </a:lnTo>
                  <a:lnTo>
                    <a:pt x="189" y="402"/>
                  </a:lnTo>
                  <a:lnTo>
                    <a:pt x="214" y="413"/>
                  </a:lnTo>
                  <a:lnTo>
                    <a:pt x="241" y="422"/>
                  </a:lnTo>
                  <a:lnTo>
                    <a:pt x="270" y="431"/>
                  </a:lnTo>
                  <a:lnTo>
                    <a:pt x="300" y="437"/>
                  </a:lnTo>
                  <a:lnTo>
                    <a:pt x="332" y="441"/>
                  </a:lnTo>
                  <a:lnTo>
                    <a:pt x="332" y="441"/>
                  </a:lnTo>
                  <a:lnTo>
                    <a:pt x="351" y="444"/>
                  </a:lnTo>
                  <a:lnTo>
                    <a:pt x="370" y="446"/>
                  </a:lnTo>
                  <a:lnTo>
                    <a:pt x="389" y="446"/>
                  </a:lnTo>
                  <a:lnTo>
                    <a:pt x="407" y="446"/>
                  </a:lnTo>
                  <a:lnTo>
                    <a:pt x="425" y="445"/>
                  </a:lnTo>
                  <a:lnTo>
                    <a:pt x="441" y="444"/>
                  </a:lnTo>
                  <a:lnTo>
                    <a:pt x="458" y="441"/>
                  </a:lnTo>
                  <a:lnTo>
                    <a:pt x="474" y="438"/>
                  </a:lnTo>
                  <a:lnTo>
                    <a:pt x="490" y="435"/>
                  </a:lnTo>
                  <a:lnTo>
                    <a:pt x="504" y="431"/>
                  </a:lnTo>
                  <a:lnTo>
                    <a:pt x="520" y="425"/>
                  </a:lnTo>
                  <a:lnTo>
                    <a:pt x="534" y="420"/>
                  </a:lnTo>
                  <a:lnTo>
                    <a:pt x="547" y="414"/>
                  </a:lnTo>
                  <a:lnTo>
                    <a:pt x="560" y="406"/>
                  </a:lnTo>
                  <a:lnTo>
                    <a:pt x="572" y="400"/>
                  </a:lnTo>
                  <a:lnTo>
                    <a:pt x="584" y="392"/>
                  </a:lnTo>
                  <a:lnTo>
                    <a:pt x="584" y="392"/>
                  </a:lnTo>
                  <a:lnTo>
                    <a:pt x="597" y="382"/>
                  </a:lnTo>
                  <a:lnTo>
                    <a:pt x="610" y="373"/>
                  </a:lnTo>
                  <a:lnTo>
                    <a:pt x="622" y="362"/>
                  </a:lnTo>
                  <a:lnTo>
                    <a:pt x="633" y="350"/>
                  </a:lnTo>
                  <a:lnTo>
                    <a:pt x="643" y="338"/>
                  </a:lnTo>
                  <a:lnTo>
                    <a:pt x="653" y="326"/>
                  </a:lnTo>
                  <a:lnTo>
                    <a:pt x="662" y="312"/>
                  </a:lnTo>
                  <a:lnTo>
                    <a:pt x="669" y="299"/>
                  </a:lnTo>
                  <a:lnTo>
                    <a:pt x="676" y="285"/>
                  </a:lnTo>
                  <a:lnTo>
                    <a:pt x="682" y="271"/>
                  </a:lnTo>
                  <a:lnTo>
                    <a:pt x="688" y="257"/>
                  </a:lnTo>
                  <a:lnTo>
                    <a:pt x="693" y="241"/>
                  </a:lnTo>
                  <a:lnTo>
                    <a:pt x="696" y="226"/>
                  </a:lnTo>
                  <a:lnTo>
                    <a:pt x="700" y="211"/>
                  </a:lnTo>
                  <a:lnTo>
                    <a:pt x="702" y="196"/>
                  </a:lnTo>
                  <a:lnTo>
                    <a:pt x="703" y="179"/>
                  </a:lnTo>
                  <a:lnTo>
                    <a:pt x="703" y="179"/>
                  </a:lnTo>
                  <a:lnTo>
                    <a:pt x="703" y="165"/>
                  </a:lnTo>
                  <a:lnTo>
                    <a:pt x="701" y="15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DE3EB1B8-1AA6-F9F9-F260-688F0A26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6" y="2760"/>
              <a:ext cx="614" cy="1174"/>
            </a:xfrm>
            <a:custGeom>
              <a:avLst/>
              <a:gdLst>
                <a:gd name="T0" fmla="*/ 498 w 614"/>
                <a:gd name="T1" fmla="*/ 26 h 1174"/>
                <a:gd name="T2" fmla="*/ 614 w 614"/>
                <a:gd name="T3" fmla="*/ 260 h 1174"/>
                <a:gd name="T4" fmla="*/ 461 w 614"/>
                <a:gd name="T5" fmla="*/ 413 h 1174"/>
                <a:gd name="T6" fmla="*/ 461 w 614"/>
                <a:gd name="T7" fmla="*/ 413 h 1174"/>
                <a:gd name="T8" fmla="*/ 458 w 614"/>
                <a:gd name="T9" fmla="*/ 467 h 1174"/>
                <a:gd name="T10" fmla="*/ 455 w 614"/>
                <a:gd name="T11" fmla="*/ 596 h 1174"/>
                <a:gd name="T12" fmla="*/ 455 w 614"/>
                <a:gd name="T13" fmla="*/ 677 h 1174"/>
                <a:gd name="T14" fmla="*/ 455 w 614"/>
                <a:gd name="T15" fmla="*/ 759 h 1174"/>
                <a:gd name="T16" fmla="*/ 457 w 614"/>
                <a:gd name="T17" fmla="*/ 840 h 1174"/>
                <a:gd name="T18" fmla="*/ 458 w 614"/>
                <a:gd name="T19" fmla="*/ 877 h 1174"/>
                <a:gd name="T20" fmla="*/ 461 w 614"/>
                <a:gd name="T21" fmla="*/ 911 h 1174"/>
                <a:gd name="T22" fmla="*/ 461 w 614"/>
                <a:gd name="T23" fmla="*/ 911 h 1174"/>
                <a:gd name="T24" fmla="*/ 479 w 614"/>
                <a:gd name="T25" fmla="*/ 1163 h 1174"/>
                <a:gd name="T26" fmla="*/ 479 w 614"/>
                <a:gd name="T27" fmla="*/ 1163 h 1174"/>
                <a:gd name="T28" fmla="*/ 361 w 614"/>
                <a:gd name="T29" fmla="*/ 1168 h 1174"/>
                <a:gd name="T30" fmla="*/ 242 w 614"/>
                <a:gd name="T31" fmla="*/ 1171 h 1174"/>
                <a:gd name="T32" fmla="*/ 121 w 614"/>
                <a:gd name="T33" fmla="*/ 1173 h 1174"/>
                <a:gd name="T34" fmla="*/ 0 w 614"/>
                <a:gd name="T35" fmla="*/ 1174 h 1174"/>
                <a:gd name="T36" fmla="*/ 0 w 614"/>
                <a:gd name="T37" fmla="*/ 1174 h 1174"/>
                <a:gd name="T38" fmla="*/ 4 w 614"/>
                <a:gd name="T39" fmla="*/ 1151 h 1174"/>
                <a:gd name="T40" fmla="*/ 9 w 614"/>
                <a:gd name="T41" fmla="*/ 1125 h 1174"/>
                <a:gd name="T42" fmla="*/ 16 w 614"/>
                <a:gd name="T43" fmla="*/ 1089 h 1174"/>
                <a:gd name="T44" fmla="*/ 27 w 614"/>
                <a:gd name="T45" fmla="*/ 1045 h 1174"/>
                <a:gd name="T46" fmla="*/ 40 w 614"/>
                <a:gd name="T47" fmla="*/ 994 h 1174"/>
                <a:gd name="T48" fmla="*/ 57 w 614"/>
                <a:gd name="T49" fmla="*/ 936 h 1174"/>
                <a:gd name="T50" fmla="*/ 76 w 614"/>
                <a:gd name="T51" fmla="*/ 872 h 1174"/>
                <a:gd name="T52" fmla="*/ 76 w 614"/>
                <a:gd name="T53" fmla="*/ 872 h 1174"/>
                <a:gd name="T54" fmla="*/ 101 w 614"/>
                <a:gd name="T55" fmla="*/ 801 h 1174"/>
                <a:gd name="T56" fmla="*/ 131 w 614"/>
                <a:gd name="T57" fmla="*/ 722 h 1174"/>
                <a:gd name="T58" fmla="*/ 162 w 614"/>
                <a:gd name="T59" fmla="*/ 640 h 1174"/>
                <a:gd name="T60" fmla="*/ 194 w 614"/>
                <a:gd name="T61" fmla="*/ 560 h 1174"/>
                <a:gd name="T62" fmla="*/ 248 w 614"/>
                <a:gd name="T63" fmla="*/ 432 h 1174"/>
                <a:gd name="T64" fmla="*/ 269 w 614"/>
                <a:gd name="T65" fmla="*/ 378 h 1174"/>
                <a:gd name="T66" fmla="*/ 189 w 614"/>
                <a:gd name="T67" fmla="*/ 139 h 1174"/>
                <a:gd name="T68" fmla="*/ 189 w 614"/>
                <a:gd name="T69" fmla="*/ 139 h 1174"/>
                <a:gd name="T70" fmla="*/ 397 w 614"/>
                <a:gd name="T71" fmla="*/ 0 h 1174"/>
                <a:gd name="T72" fmla="*/ 398 w 614"/>
                <a:gd name="T73" fmla="*/ 0 h 1174"/>
                <a:gd name="T74" fmla="*/ 398 w 614"/>
                <a:gd name="T75" fmla="*/ 0 h 1174"/>
                <a:gd name="T76" fmla="*/ 413 w 614"/>
                <a:gd name="T77" fmla="*/ 6 h 1174"/>
                <a:gd name="T78" fmla="*/ 427 w 614"/>
                <a:gd name="T79" fmla="*/ 11 h 1174"/>
                <a:gd name="T80" fmla="*/ 441 w 614"/>
                <a:gd name="T81" fmla="*/ 17 h 1174"/>
                <a:gd name="T82" fmla="*/ 456 w 614"/>
                <a:gd name="T83" fmla="*/ 20 h 1174"/>
                <a:gd name="T84" fmla="*/ 456 w 614"/>
                <a:gd name="T85" fmla="*/ 20 h 1174"/>
                <a:gd name="T86" fmla="*/ 476 w 614"/>
                <a:gd name="T87" fmla="*/ 24 h 1174"/>
                <a:gd name="T88" fmla="*/ 498 w 614"/>
                <a:gd name="T89" fmla="*/ 25 h 1174"/>
                <a:gd name="T90" fmla="*/ 498 w 614"/>
                <a:gd name="T91" fmla="*/ 26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14" h="1174">
                  <a:moveTo>
                    <a:pt x="498" y="26"/>
                  </a:moveTo>
                  <a:lnTo>
                    <a:pt x="614" y="260"/>
                  </a:lnTo>
                  <a:lnTo>
                    <a:pt x="461" y="413"/>
                  </a:lnTo>
                  <a:lnTo>
                    <a:pt x="461" y="413"/>
                  </a:lnTo>
                  <a:lnTo>
                    <a:pt x="458" y="467"/>
                  </a:lnTo>
                  <a:lnTo>
                    <a:pt x="455" y="596"/>
                  </a:lnTo>
                  <a:lnTo>
                    <a:pt x="455" y="677"/>
                  </a:lnTo>
                  <a:lnTo>
                    <a:pt x="455" y="759"/>
                  </a:lnTo>
                  <a:lnTo>
                    <a:pt x="457" y="840"/>
                  </a:lnTo>
                  <a:lnTo>
                    <a:pt x="458" y="877"/>
                  </a:lnTo>
                  <a:lnTo>
                    <a:pt x="461" y="911"/>
                  </a:lnTo>
                  <a:lnTo>
                    <a:pt x="461" y="911"/>
                  </a:lnTo>
                  <a:lnTo>
                    <a:pt x="479" y="1163"/>
                  </a:lnTo>
                  <a:lnTo>
                    <a:pt x="479" y="1163"/>
                  </a:lnTo>
                  <a:lnTo>
                    <a:pt x="361" y="1168"/>
                  </a:lnTo>
                  <a:lnTo>
                    <a:pt x="242" y="1171"/>
                  </a:lnTo>
                  <a:lnTo>
                    <a:pt x="121" y="1173"/>
                  </a:lnTo>
                  <a:lnTo>
                    <a:pt x="0" y="1174"/>
                  </a:lnTo>
                  <a:lnTo>
                    <a:pt x="0" y="1174"/>
                  </a:lnTo>
                  <a:lnTo>
                    <a:pt x="4" y="1151"/>
                  </a:lnTo>
                  <a:lnTo>
                    <a:pt x="9" y="1125"/>
                  </a:lnTo>
                  <a:lnTo>
                    <a:pt x="16" y="1089"/>
                  </a:lnTo>
                  <a:lnTo>
                    <a:pt x="27" y="1045"/>
                  </a:lnTo>
                  <a:lnTo>
                    <a:pt x="40" y="994"/>
                  </a:lnTo>
                  <a:lnTo>
                    <a:pt x="57" y="936"/>
                  </a:lnTo>
                  <a:lnTo>
                    <a:pt x="76" y="872"/>
                  </a:lnTo>
                  <a:lnTo>
                    <a:pt x="76" y="872"/>
                  </a:lnTo>
                  <a:lnTo>
                    <a:pt x="101" y="801"/>
                  </a:lnTo>
                  <a:lnTo>
                    <a:pt x="131" y="722"/>
                  </a:lnTo>
                  <a:lnTo>
                    <a:pt x="162" y="640"/>
                  </a:lnTo>
                  <a:lnTo>
                    <a:pt x="194" y="560"/>
                  </a:lnTo>
                  <a:lnTo>
                    <a:pt x="248" y="432"/>
                  </a:lnTo>
                  <a:lnTo>
                    <a:pt x="269" y="378"/>
                  </a:lnTo>
                  <a:lnTo>
                    <a:pt x="189" y="139"/>
                  </a:lnTo>
                  <a:lnTo>
                    <a:pt x="189" y="139"/>
                  </a:lnTo>
                  <a:lnTo>
                    <a:pt x="397" y="0"/>
                  </a:lnTo>
                  <a:lnTo>
                    <a:pt x="398" y="0"/>
                  </a:lnTo>
                  <a:lnTo>
                    <a:pt x="398" y="0"/>
                  </a:lnTo>
                  <a:lnTo>
                    <a:pt x="413" y="6"/>
                  </a:lnTo>
                  <a:lnTo>
                    <a:pt x="427" y="11"/>
                  </a:lnTo>
                  <a:lnTo>
                    <a:pt x="441" y="17"/>
                  </a:lnTo>
                  <a:lnTo>
                    <a:pt x="456" y="20"/>
                  </a:lnTo>
                  <a:lnTo>
                    <a:pt x="456" y="20"/>
                  </a:lnTo>
                  <a:lnTo>
                    <a:pt x="476" y="24"/>
                  </a:lnTo>
                  <a:lnTo>
                    <a:pt x="498" y="25"/>
                  </a:lnTo>
                  <a:lnTo>
                    <a:pt x="498" y="26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2B3DFDB-1E7C-01ED-C126-7941F9815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7" y="1609"/>
              <a:ext cx="703" cy="378"/>
            </a:xfrm>
            <a:custGeom>
              <a:avLst/>
              <a:gdLst>
                <a:gd name="T0" fmla="*/ 122 w 703"/>
                <a:gd name="T1" fmla="*/ 351 h 378"/>
                <a:gd name="T2" fmla="*/ 93 w 703"/>
                <a:gd name="T3" fmla="*/ 327 h 378"/>
                <a:gd name="T4" fmla="*/ 67 w 703"/>
                <a:gd name="T5" fmla="*/ 302 h 378"/>
                <a:gd name="T6" fmla="*/ 46 w 703"/>
                <a:gd name="T7" fmla="*/ 274 h 378"/>
                <a:gd name="T8" fmla="*/ 28 w 703"/>
                <a:gd name="T9" fmla="*/ 246 h 378"/>
                <a:gd name="T10" fmla="*/ 15 w 703"/>
                <a:gd name="T11" fmla="*/ 217 h 378"/>
                <a:gd name="T12" fmla="*/ 6 w 703"/>
                <a:gd name="T13" fmla="*/ 187 h 378"/>
                <a:gd name="T14" fmla="*/ 1 w 703"/>
                <a:gd name="T15" fmla="*/ 156 h 378"/>
                <a:gd name="T16" fmla="*/ 0 w 703"/>
                <a:gd name="T17" fmla="*/ 126 h 378"/>
                <a:gd name="T18" fmla="*/ 1 w 703"/>
                <a:gd name="T19" fmla="*/ 113 h 378"/>
                <a:gd name="T20" fmla="*/ 5 w 703"/>
                <a:gd name="T21" fmla="*/ 90 h 378"/>
                <a:gd name="T22" fmla="*/ 13 w 703"/>
                <a:gd name="T23" fmla="*/ 69 h 378"/>
                <a:gd name="T24" fmla="*/ 24 w 703"/>
                <a:gd name="T25" fmla="*/ 51 h 378"/>
                <a:gd name="T26" fmla="*/ 37 w 703"/>
                <a:gd name="T27" fmla="*/ 36 h 378"/>
                <a:gd name="T28" fmla="*/ 52 w 703"/>
                <a:gd name="T29" fmla="*/ 23 h 378"/>
                <a:gd name="T30" fmla="*/ 77 w 703"/>
                <a:gd name="T31" fmla="*/ 8 h 378"/>
                <a:gd name="T32" fmla="*/ 95 w 703"/>
                <a:gd name="T33" fmla="*/ 0 h 378"/>
                <a:gd name="T34" fmla="*/ 94 w 703"/>
                <a:gd name="T35" fmla="*/ 3 h 378"/>
                <a:gd name="T36" fmla="*/ 91 w 703"/>
                <a:gd name="T37" fmla="*/ 16 h 378"/>
                <a:gd name="T38" fmla="*/ 92 w 703"/>
                <a:gd name="T39" fmla="*/ 31 h 378"/>
                <a:gd name="T40" fmla="*/ 96 w 703"/>
                <a:gd name="T41" fmla="*/ 47 h 378"/>
                <a:gd name="T42" fmla="*/ 107 w 703"/>
                <a:gd name="T43" fmla="*/ 66 h 378"/>
                <a:gd name="T44" fmla="*/ 128 w 703"/>
                <a:gd name="T45" fmla="*/ 84 h 378"/>
                <a:gd name="T46" fmla="*/ 158 w 703"/>
                <a:gd name="T47" fmla="*/ 104 h 378"/>
                <a:gd name="T48" fmla="*/ 179 w 703"/>
                <a:gd name="T49" fmla="*/ 113 h 378"/>
                <a:gd name="T50" fmla="*/ 228 w 703"/>
                <a:gd name="T51" fmla="*/ 129 h 378"/>
                <a:gd name="T52" fmla="*/ 286 w 703"/>
                <a:gd name="T53" fmla="*/ 143 h 378"/>
                <a:gd name="T54" fmla="*/ 349 w 703"/>
                <a:gd name="T55" fmla="*/ 153 h 378"/>
                <a:gd name="T56" fmla="*/ 413 w 703"/>
                <a:gd name="T57" fmla="*/ 161 h 378"/>
                <a:gd name="T58" fmla="*/ 529 w 703"/>
                <a:gd name="T59" fmla="*/ 167 h 378"/>
                <a:gd name="T60" fmla="*/ 593 w 703"/>
                <a:gd name="T61" fmla="*/ 167 h 378"/>
                <a:gd name="T62" fmla="*/ 607 w 703"/>
                <a:gd name="T63" fmla="*/ 165 h 378"/>
                <a:gd name="T64" fmla="*/ 648 w 703"/>
                <a:gd name="T65" fmla="*/ 157 h 378"/>
                <a:gd name="T66" fmla="*/ 676 w 703"/>
                <a:gd name="T67" fmla="*/ 149 h 378"/>
                <a:gd name="T68" fmla="*/ 691 w 703"/>
                <a:gd name="T69" fmla="*/ 141 h 378"/>
                <a:gd name="T70" fmla="*/ 701 w 703"/>
                <a:gd name="T71" fmla="*/ 138 h 378"/>
                <a:gd name="T72" fmla="*/ 703 w 703"/>
                <a:gd name="T73" fmla="*/ 151 h 378"/>
                <a:gd name="T74" fmla="*/ 703 w 703"/>
                <a:gd name="T75" fmla="*/ 165 h 378"/>
                <a:gd name="T76" fmla="*/ 700 w 703"/>
                <a:gd name="T77" fmla="*/ 197 h 378"/>
                <a:gd name="T78" fmla="*/ 693 w 703"/>
                <a:gd name="T79" fmla="*/ 227 h 378"/>
                <a:gd name="T80" fmla="*/ 682 w 703"/>
                <a:gd name="T81" fmla="*/ 257 h 378"/>
                <a:gd name="T82" fmla="*/ 669 w 703"/>
                <a:gd name="T83" fmla="*/ 285 h 378"/>
                <a:gd name="T84" fmla="*/ 653 w 703"/>
                <a:gd name="T85" fmla="*/ 312 h 378"/>
                <a:gd name="T86" fmla="*/ 633 w 703"/>
                <a:gd name="T87" fmla="*/ 336 h 378"/>
                <a:gd name="T88" fmla="*/ 610 w 703"/>
                <a:gd name="T89" fmla="*/ 359 h 378"/>
                <a:gd name="T90" fmla="*/ 584 w 703"/>
                <a:gd name="T91" fmla="*/ 378 h 378"/>
                <a:gd name="T92" fmla="*/ 584 w 703"/>
                <a:gd name="T93" fmla="*/ 378 h 378"/>
                <a:gd name="T94" fmla="*/ 571 w 703"/>
                <a:gd name="T95" fmla="*/ 365 h 378"/>
                <a:gd name="T96" fmla="*/ 544 w 703"/>
                <a:gd name="T97" fmla="*/ 344 h 378"/>
                <a:gd name="T98" fmla="*/ 517 w 703"/>
                <a:gd name="T99" fmla="*/ 328 h 378"/>
                <a:gd name="T100" fmla="*/ 482 w 703"/>
                <a:gd name="T101" fmla="*/ 313 h 378"/>
                <a:gd name="T102" fmla="*/ 442 w 703"/>
                <a:gd name="T103" fmla="*/ 300 h 378"/>
                <a:gd name="T104" fmla="*/ 394 w 703"/>
                <a:gd name="T105" fmla="*/ 291 h 378"/>
                <a:gd name="T106" fmla="*/ 367 w 703"/>
                <a:gd name="T107" fmla="*/ 288 h 378"/>
                <a:gd name="T108" fmla="*/ 313 w 703"/>
                <a:gd name="T109" fmla="*/ 289 h 378"/>
                <a:gd name="T110" fmla="*/ 266 w 703"/>
                <a:gd name="T111" fmla="*/ 294 h 378"/>
                <a:gd name="T112" fmla="*/ 224 w 703"/>
                <a:gd name="T113" fmla="*/ 304 h 378"/>
                <a:gd name="T114" fmla="*/ 189 w 703"/>
                <a:gd name="T115" fmla="*/ 316 h 378"/>
                <a:gd name="T116" fmla="*/ 160 w 703"/>
                <a:gd name="T117" fmla="*/ 329 h 378"/>
                <a:gd name="T118" fmla="*/ 127 w 703"/>
                <a:gd name="T119" fmla="*/ 348 h 378"/>
                <a:gd name="T120" fmla="*/ 122 w 703"/>
                <a:gd name="T121" fmla="*/ 351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03" h="378">
                  <a:moveTo>
                    <a:pt x="122" y="351"/>
                  </a:moveTo>
                  <a:lnTo>
                    <a:pt x="122" y="351"/>
                  </a:lnTo>
                  <a:lnTo>
                    <a:pt x="107" y="339"/>
                  </a:lnTo>
                  <a:lnTo>
                    <a:pt x="93" y="327"/>
                  </a:lnTo>
                  <a:lnTo>
                    <a:pt x="80" y="315"/>
                  </a:lnTo>
                  <a:lnTo>
                    <a:pt x="67" y="302"/>
                  </a:lnTo>
                  <a:lnTo>
                    <a:pt x="56" y="289"/>
                  </a:lnTo>
                  <a:lnTo>
                    <a:pt x="46" y="274"/>
                  </a:lnTo>
                  <a:lnTo>
                    <a:pt x="36" y="260"/>
                  </a:lnTo>
                  <a:lnTo>
                    <a:pt x="28" y="246"/>
                  </a:lnTo>
                  <a:lnTo>
                    <a:pt x="22" y="232"/>
                  </a:lnTo>
                  <a:lnTo>
                    <a:pt x="15" y="217"/>
                  </a:lnTo>
                  <a:lnTo>
                    <a:pt x="10" y="202"/>
                  </a:lnTo>
                  <a:lnTo>
                    <a:pt x="6" y="187"/>
                  </a:lnTo>
                  <a:lnTo>
                    <a:pt x="3" y="172"/>
                  </a:lnTo>
                  <a:lnTo>
                    <a:pt x="1" y="156"/>
                  </a:lnTo>
                  <a:lnTo>
                    <a:pt x="0" y="141"/>
                  </a:lnTo>
                  <a:lnTo>
                    <a:pt x="0" y="126"/>
                  </a:lnTo>
                  <a:lnTo>
                    <a:pt x="0" y="126"/>
                  </a:lnTo>
                  <a:lnTo>
                    <a:pt x="1" y="113"/>
                  </a:lnTo>
                  <a:lnTo>
                    <a:pt x="3" y="101"/>
                  </a:lnTo>
                  <a:lnTo>
                    <a:pt x="5" y="90"/>
                  </a:lnTo>
                  <a:lnTo>
                    <a:pt x="9" y="79"/>
                  </a:lnTo>
                  <a:lnTo>
                    <a:pt x="13" y="69"/>
                  </a:lnTo>
                  <a:lnTo>
                    <a:pt x="18" y="59"/>
                  </a:lnTo>
                  <a:lnTo>
                    <a:pt x="24" y="51"/>
                  </a:lnTo>
                  <a:lnTo>
                    <a:pt x="30" y="43"/>
                  </a:lnTo>
                  <a:lnTo>
                    <a:pt x="37" y="36"/>
                  </a:lnTo>
                  <a:lnTo>
                    <a:pt x="45" y="28"/>
                  </a:lnTo>
                  <a:lnTo>
                    <a:pt x="52" y="23"/>
                  </a:lnTo>
                  <a:lnTo>
                    <a:pt x="60" y="18"/>
                  </a:lnTo>
                  <a:lnTo>
                    <a:pt x="77" y="8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5" y="0"/>
                  </a:lnTo>
                  <a:lnTo>
                    <a:pt x="94" y="3"/>
                  </a:lnTo>
                  <a:lnTo>
                    <a:pt x="92" y="11"/>
                  </a:lnTo>
                  <a:lnTo>
                    <a:pt x="91" y="16"/>
                  </a:lnTo>
                  <a:lnTo>
                    <a:pt x="91" y="23"/>
                  </a:lnTo>
                  <a:lnTo>
                    <a:pt x="92" y="31"/>
                  </a:lnTo>
                  <a:lnTo>
                    <a:pt x="93" y="38"/>
                  </a:lnTo>
                  <a:lnTo>
                    <a:pt x="96" y="47"/>
                  </a:lnTo>
                  <a:lnTo>
                    <a:pt x="100" y="56"/>
                  </a:lnTo>
                  <a:lnTo>
                    <a:pt x="107" y="66"/>
                  </a:lnTo>
                  <a:lnTo>
                    <a:pt x="116" y="75"/>
                  </a:lnTo>
                  <a:lnTo>
                    <a:pt x="128" y="84"/>
                  </a:lnTo>
                  <a:lnTo>
                    <a:pt x="142" y="94"/>
                  </a:lnTo>
                  <a:lnTo>
                    <a:pt x="158" y="104"/>
                  </a:lnTo>
                  <a:lnTo>
                    <a:pt x="179" y="113"/>
                  </a:lnTo>
                  <a:lnTo>
                    <a:pt x="179" y="113"/>
                  </a:lnTo>
                  <a:lnTo>
                    <a:pt x="203" y="121"/>
                  </a:lnTo>
                  <a:lnTo>
                    <a:pt x="228" y="129"/>
                  </a:lnTo>
                  <a:lnTo>
                    <a:pt x="256" y="137"/>
                  </a:lnTo>
                  <a:lnTo>
                    <a:pt x="286" y="143"/>
                  </a:lnTo>
                  <a:lnTo>
                    <a:pt x="318" y="149"/>
                  </a:lnTo>
                  <a:lnTo>
                    <a:pt x="349" y="153"/>
                  </a:lnTo>
                  <a:lnTo>
                    <a:pt x="381" y="157"/>
                  </a:lnTo>
                  <a:lnTo>
                    <a:pt x="413" y="161"/>
                  </a:lnTo>
                  <a:lnTo>
                    <a:pt x="474" y="165"/>
                  </a:lnTo>
                  <a:lnTo>
                    <a:pt x="529" y="167"/>
                  </a:lnTo>
                  <a:lnTo>
                    <a:pt x="574" y="167"/>
                  </a:lnTo>
                  <a:lnTo>
                    <a:pt x="593" y="167"/>
                  </a:lnTo>
                  <a:lnTo>
                    <a:pt x="607" y="165"/>
                  </a:lnTo>
                  <a:lnTo>
                    <a:pt x="607" y="165"/>
                  </a:lnTo>
                  <a:lnTo>
                    <a:pt x="630" y="162"/>
                  </a:lnTo>
                  <a:lnTo>
                    <a:pt x="648" y="157"/>
                  </a:lnTo>
                  <a:lnTo>
                    <a:pt x="664" y="153"/>
                  </a:lnTo>
                  <a:lnTo>
                    <a:pt x="676" y="149"/>
                  </a:lnTo>
                  <a:lnTo>
                    <a:pt x="684" y="144"/>
                  </a:lnTo>
                  <a:lnTo>
                    <a:pt x="691" y="141"/>
                  </a:lnTo>
                  <a:lnTo>
                    <a:pt x="695" y="138"/>
                  </a:lnTo>
                  <a:lnTo>
                    <a:pt x="701" y="138"/>
                  </a:lnTo>
                  <a:lnTo>
                    <a:pt x="701" y="138"/>
                  </a:lnTo>
                  <a:lnTo>
                    <a:pt x="703" y="151"/>
                  </a:lnTo>
                  <a:lnTo>
                    <a:pt x="703" y="165"/>
                  </a:lnTo>
                  <a:lnTo>
                    <a:pt x="703" y="165"/>
                  </a:lnTo>
                  <a:lnTo>
                    <a:pt x="702" y="182"/>
                  </a:lnTo>
                  <a:lnTo>
                    <a:pt x="700" y="197"/>
                  </a:lnTo>
                  <a:lnTo>
                    <a:pt x="696" y="212"/>
                  </a:lnTo>
                  <a:lnTo>
                    <a:pt x="693" y="227"/>
                  </a:lnTo>
                  <a:lnTo>
                    <a:pt x="688" y="243"/>
                  </a:lnTo>
                  <a:lnTo>
                    <a:pt x="682" y="257"/>
                  </a:lnTo>
                  <a:lnTo>
                    <a:pt x="676" y="271"/>
                  </a:lnTo>
                  <a:lnTo>
                    <a:pt x="669" y="285"/>
                  </a:lnTo>
                  <a:lnTo>
                    <a:pt x="662" y="298"/>
                  </a:lnTo>
                  <a:lnTo>
                    <a:pt x="653" y="312"/>
                  </a:lnTo>
                  <a:lnTo>
                    <a:pt x="643" y="324"/>
                  </a:lnTo>
                  <a:lnTo>
                    <a:pt x="633" y="336"/>
                  </a:lnTo>
                  <a:lnTo>
                    <a:pt x="622" y="348"/>
                  </a:lnTo>
                  <a:lnTo>
                    <a:pt x="610" y="359"/>
                  </a:lnTo>
                  <a:lnTo>
                    <a:pt x="597" y="368"/>
                  </a:lnTo>
                  <a:lnTo>
                    <a:pt x="584" y="378"/>
                  </a:lnTo>
                  <a:lnTo>
                    <a:pt x="584" y="378"/>
                  </a:lnTo>
                  <a:lnTo>
                    <a:pt x="584" y="378"/>
                  </a:lnTo>
                  <a:lnTo>
                    <a:pt x="581" y="375"/>
                  </a:lnTo>
                  <a:lnTo>
                    <a:pt x="571" y="365"/>
                  </a:lnTo>
                  <a:lnTo>
                    <a:pt x="555" y="352"/>
                  </a:lnTo>
                  <a:lnTo>
                    <a:pt x="544" y="344"/>
                  </a:lnTo>
                  <a:lnTo>
                    <a:pt x="532" y="337"/>
                  </a:lnTo>
                  <a:lnTo>
                    <a:pt x="517" y="328"/>
                  </a:lnTo>
                  <a:lnTo>
                    <a:pt x="501" y="320"/>
                  </a:lnTo>
                  <a:lnTo>
                    <a:pt x="482" y="313"/>
                  </a:lnTo>
                  <a:lnTo>
                    <a:pt x="464" y="306"/>
                  </a:lnTo>
                  <a:lnTo>
                    <a:pt x="442" y="300"/>
                  </a:lnTo>
                  <a:lnTo>
                    <a:pt x="419" y="294"/>
                  </a:lnTo>
                  <a:lnTo>
                    <a:pt x="394" y="291"/>
                  </a:lnTo>
                  <a:lnTo>
                    <a:pt x="367" y="288"/>
                  </a:lnTo>
                  <a:lnTo>
                    <a:pt x="367" y="288"/>
                  </a:lnTo>
                  <a:lnTo>
                    <a:pt x="339" y="288"/>
                  </a:lnTo>
                  <a:lnTo>
                    <a:pt x="313" y="289"/>
                  </a:lnTo>
                  <a:lnTo>
                    <a:pt x="289" y="291"/>
                  </a:lnTo>
                  <a:lnTo>
                    <a:pt x="266" y="294"/>
                  </a:lnTo>
                  <a:lnTo>
                    <a:pt x="244" y="298"/>
                  </a:lnTo>
                  <a:lnTo>
                    <a:pt x="224" y="304"/>
                  </a:lnTo>
                  <a:lnTo>
                    <a:pt x="205" y="309"/>
                  </a:lnTo>
                  <a:lnTo>
                    <a:pt x="189" y="316"/>
                  </a:lnTo>
                  <a:lnTo>
                    <a:pt x="174" y="323"/>
                  </a:lnTo>
                  <a:lnTo>
                    <a:pt x="160" y="329"/>
                  </a:lnTo>
                  <a:lnTo>
                    <a:pt x="140" y="340"/>
                  </a:lnTo>
                  <a:lnTo>
                    <a:pt x="127" y="348"/>
                  </a:lnTo>
                  <a:lnTo>
                    <a:pt x="122" y="351"/>
                  </a:lnTo>
                  <a:lnTo>
                    <a:pt x="122" y="3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279F7D3-C068-17E4-27EB-F9196055C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2508"/>
              <a:ext cx="444" cy="512"/>
            </a:xfrm>
            <a:custGeom>
              <a:avLst/>
              <a:gdLst>
                <a:gd name="T0" fmla="*/ 444 w 444"/>
                <a:gd name="T1" fmla="*/ 252 h 512"/>
                <a:gd name="T2" fmla="*/ 236 w 444"/>
                <a:gd name="T3" fmla="*/ 391 h 512"/>
                <a:gd name="T4" fmla="*/ 236 w 444"/>
                <a:gd name="T5" fmla="*/ 391 h 512"/>
                <a:gd name="T6" fmla="*/ 53 w 444"/>
                <a:gd name="T7" fmla="*/ 512 h 512"/>
                <a:gd name="T8" fmla="*/ 53 w 444"/>
                <a:gd name="T9" fmla="*/ 512 h 512"/>
                <a:gd name="T10" fmla="*/ 23 w 444"/>
                <a:gd name="T11" fmla="*/ 427 h 512"/>
                <a:gd name="T12" fmla="*/ 23 w 444"/>
                <a:gd name="T13" fmla="*/ 427 h 512"/>
                <a:gd name="T14" fmla="*/ 17 w 444"/>
                <a:gd name="T15" fmla="*/ 408 h 512"/>
                <a:gd name="T16" fmla="*/ 13 w 444"/>
                <a:gd name="T17" fmla="*/ 387 h 512"/>
                <a:gd name="T18" fmla="*/ 9 w 444"/>
                <a:gd name="T19" fmla="*/ 361 h 512"/>
                <a:gd name="T20" fmla="*/ 6 w 444"/>
                <a:gd name="T21" fmla="*/ 333 h 512"/>
                <a:gd name="T22" fmla="*/ 3 w 444"/>
                <a:gd name="T23" fmla="*/ 303 h 512"/>
                <a:gd name="T24" fmla="*/ 2 w 444"/>
                <a:gd name="T25" fmla="*/ 273 h 512"/>
                <a:gd name="T26" fmla="*/ 0 w 444"/>
                <a:gd name="T27" fmla="*/ 211 h 512"/>
                <a:gd name="T28" fmla="*/ 0 w 444"/>
                <a:gd name="T29" fmla="*/ 153 h 512"/>
                <a:gd name="T30" fmla="*/ 0 w 444"/>
                <a:gd name="T31" fmla="*/ 103 h 512"/>
                <a:gd name="T32" fmla="*/ 1 w 444"/>
                <a:gd name="T33" fmla="*/ 58 h 512"/>
                <a:gd name="T34" fmla="*/ 47 w 444"/>
                <a:gd name="T35" fmla="*/ 46 h 512"/>
                <a:gd name="T36" fmla="*/ 212 w 444"/>
                <a:gd name="T37" fmla="*/ 0 h 512"/>
                <a:gd name="T38" fmla="*/ 206 w 444"/>
                <a:gd name="T39" fmla="*/ 23 h 512"/>
                <a:gd name="T40" fmla="*/ 206 w 444"/>
                <a:gd name="T41" fmla="*/ 23 h 512"/>
                <a:gd name="T42" fmla="*/ 211 w 444"/>
                <a:gd name="T43" fmla="*/ 30 h 512"/>
                <a:gd name="T44" fmla="*/ 224 w 444"/>
                <a:gd name="T45" fmla="*/ 50 h 512"/>
                <a:gd name="T46" fmla="*/ 244 w 444"/>
                <a:gd name="T47" fmla="*/ 78 h 512"/>
                <a:gd name="T48" fmla="*/ 258 w 444"/>
                <a:gd name="T49" fmla="*/ 95 h 512"/>
                <a:gd name="T50" fmla="*/ 273 w 444"/>
                <a:gd name="T51" fmla="*/ 112 h 512"/>
                <a:gd name="T52" fmla="*/ 289 w 444"/>
                <a:gd name="T53" fmla="*/ 132 h 512"/>
                <a:gd name="T54" fmla="*/ 308 w 444"/>
                <a:gd name="T55" fmla="*/ 150 h 512"/>
                <a:gd name="T56" fmla="*/ 327 w 444"/>
                <a:gd name="T57" fmla="*/ 169 h 512"/>
                <a:gd name="T58" fmla="*/ 348 w 444"/>
                <a:gd name="T59" fmla="*/ 189 h 512"/>
                <a:gd name="T60" fmla="*/ 371 w 444"/>
                <a:gd name="T61" fmla="*/ 206 h 512"/>
                <a:gd name="T62" fmla="*/ 394 w 444"/>
                <a:gd name="T63" fmla="*/ 223 h 512"/>
                <a:gd name="T64" fmla="*/ 419 w 444"/>
                <a:gd name="T65" fmla="*/ 238 h 512"/>
                <a:gd name="T66" fmla="*/ 444 w 444"/>
                <a:gd name="T67" fmla="*/ 252 h 512"/>
                <a:gd name="T68" fmla="*/ 444 w 444"/>
                <a:gd name="T69" fmla="*/ 25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44" h="512">
                  <a:moveTo>
                    <a:pt x="444" y="252"/>
                  </a:moveTo>
                  <a:lnTo>
                    <a:pt x="236" y="391"/>
                  </a:lnTo>
                  <a:lnTo>
                    <a:pt x="236" y="391"/>
                  </a:lnTo>
                  <a:lnTo>
                    <a:pt x="53" y="512"/>
                  </a:lnTo>
                  <a:lnTo>
                    <a:pt x="53" y="512"/>
                  </a:lnTo>
                  <a:lnTo>
                    <a:pt x="23" y="427"/>
                  </a:lnTo>
                  <a:lnTo>
                    <a:pt x="23" y="427"/>
                  </a:lnTo>
                  <a:lnTo>
                    <a:pt x="17" y="408"/>
                  </a:lnTo>
                  <a:lnTo>
                    <a:pt x="13" y="387"/>
                  </a:lnTo>
                  <a:lnTo>
                    <a:pt x="9" y="361"/>
                  </a:lnTo>
                  <a:lnTo>
                    <a:pt x="6" y="333"/>
                  </a:lnTo>
                  <a:lnTo>
                    <a:pt x="3" y="303"/>
                  </a:lnTo>
                  <a:lnTo>
                    <a:pt x="2" y="273"/>
                  </a:lnTo>
                  <a:lnTo>
                    <a:pt x="0" y="211"/>
                  </a:lnTo>
                  <a:lnTo>
                    <a:pt x="0" y="153"/>
                  </a:lnTo>
                  <a:lnTo>
                    <a:pt x="0" y="103"/>
                  </a:lnTo>
                  <a:lnTo>
                    <a:pt x="1" y="58"/>
                  </a:lnTo>
                  <a:lnTo>
                    <a:pt x="47" y="46"/>
                  </a:lnTo>
                  <a:lnTo>
                    <a:pt x="212" y="0"/>
                  </a:lnTo>
                  <a:lnTo>
                    <a:pt x="206" y="23"/>
                  </a:lnTo>
                  <a:lnTo>
                    <a:pt x="206" y="23"/>
                  </a:lnTo>
                  <a:lnTo>
                    <a:pt x="211" y="30"/>
                  </a:lnTo>
                  <a:lnTo>
                    <a:pt x="224" y="50"/>
                  </a:lnTo>
                  <a:lnTo>
                    <a:pt x="244" y="78"/>
                  </a:lnTo>
                  <a:lnTo>
                    <a:pt x="258" y="95"/>
                  </a:lnTo>
                  <a:lnTo>
                    <a:pt x="273" y="112"/>
                  </a:lnTo>
                  <a:lnTo>
                    <a:pt x="289" y="132"/>
                  </a:lnTo>
                  <a:lnTo>
                    <a:pt x="308" y="150"/>
                  </a:lnTo>
                  <a:lnTo>
                    <a:pt x="327" y="169"/>
                  </a:lnTo>
                  <a:lnTo>
                    <a:pt x="348" y="189"/>
                  </a:lnTo>
                  <a:lnTo>
                    <a:pt x="371" y="206"/>
                  </a:lnTo>
                  <a:lnTo>
                    <a:pt x="394" y="223"/>
                  </a:lnTo>
                  <a:lnTo>
                    <a:pt x="419" y="238"/>
                  </a:lnTo>
                  <a:lnTo>
                    <a:pt x="444" y="252"/>
                  </a:lnTo>
                  <a:lnTo>
                    <a:pt x="444" y="2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7FD82E45-9689-6EFC-4609-9C0807E3F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" y="134"/>
              <a:ext cx="1700" cy="1455"/>
            </a:xfrm>
            <a:custGeom>
              <a:avLst/>
              <a:gdLst>
                <a:gd name="T0" fmla="*/ 907 w 1700"/>
                <a:gd name="T1" fmla="*/ 534 h 1455"/>
                <a:gd name="T2" fmla="*/ 814 w 1700"/>
                <a:gd name="T3" fmla="*/ 481 h 1455"/>
                <a:gd name="T4" fmla="*/ 706 w 1700"/>
                <a:gd name="T5" fmla="*/ 448 h 1455"/>
                <a:gd name="T6" fmla="*/ 574 w 1700"/>
                <a:gd name="T7" fmla="*/ 442 h 1455"/>
                <a:gd name="T8" fmla="*/ 475 w 1700"/>
                <a:gd name="T9" fmla="*/ 454 h 1455"/>
                <a:gd name="T10" fmla="*/ 370 w 1700"/>
                <a:gd name="T11" fmla="*/ 484 h 1455"/>
                <a:gd name="T12" fmla="*/ 286 w 1700"/>
                <a:gd name="T13" fmla="*/ 546 h 1455"/>
                <a:gd name="T14" fmla="*/ 210 w 1700"/>
                <a:gd name="T15" fmla="*/ 659 h 1455"/>
                <a:gd name="T16" fmla="*/ 128 w 1700"/>
                <a:gd name="T17" fmla="*/ 827 h 1455"/>
                <a:gd name="T18" fmla="*/ 35 w 1700"/>
                <a:gd name="T19" fmla="*/ 1047 h 1455"/>
                <a:gd name="T20" fmla="*/ 5 w 1700"/>
                <a:gd name="T21" fmla="*/ 1006 h 1455"/>
                <a:gd name="T22" fmla="*/ 0 w 1700"/>
                <a:gd name="T23" fmla="*/ 829 h 1455"/>
                <a:gd name="T24" fmla="*/ 9 w 1700"/>
                <a:gd name="T25" fmla="*/ 676 h 1455"/>
                <a:gd name="T26" fmla="*/ 29 w 1700"/>
                <a:gd name="T27" fmla="*/ 579 h 1455"/>
                <a:gd name="T28" fmla="*/ 62 w 1700"/>
                <a:gd name="T29" fmla="*/ 517 h 1455"/>
                <a:gd name="T30" fmla="*/ 109 w 1700"/>
                <a:gd name="T31" fmla="*/ 458 h 1455"/>
                <a:gd name="T32" fmla="*/ 161 w 1700"/>
                <a:gd name="T33" fmla="*/ 418 h 1455"/>
                <a:gd name="T34" fmla="*/ 172 w 1700"/>
                <a:gd name="T35" fmla="*/ 399 h 1455"/>
                <a:gd name="T36" fmla="*/ 178 w 1700"/>
                <a:gd name="T37" fmla="*/ 310 h 1455"/>
                <a:gd name="T38" fmla="*/ 203 w 1700"/>
                <a:gd name="T39" fmla="*/ 215 h 1455"/>
                <a:gd name="T40" fmla="*/ 236 w 1700"/>
                <a:gd name="T41" fmla="*/ 149 h 1455"/>
                <a:gd name="T42" fmla="*/ 286 w 1700"/>
                <a:gd name="T43" fmla="*/ 90 h 1455"/>
                <a:gd name="T44" fmla="*/ 357 w 1700"/>
                <a:gd name="T45" fmla="*/ 43 h 1455"/>
                <a:gd name="T46" fmla="*/ 426 w 1700"/>
                <a:gd name="T47" fmla="*/ 20 h 1455"/>
                <a:gd name="T48" fmla="*/ 515 w 1700"/>
                <a:gd name="T49" fmla="*/ 4 h 1455"/>
                <a:gd name="T50" fmla="*/ 598 w 1700"/>
                <a:gd name="T51" fmla="*/ 2 h 1455"/>
                <a:gd name="T52" fmla="*/ 692 w 1700"/>
                <a:gd name="T53" fmla="*/ 12 h 1455"/>
                <a:gd name="T54" fmla="*/ 819 w 1700"/>
                <a:gd name="T55" fmla="*/ 54 h 1455"/>
                <a:gd name="T56" fmla="*/ 941 w 1700"/>
                <a:gd name="T57" fmla="*/ 119 h 1455"/>
                <a:gd name="T58" fmla="*/ 1022 w 1700"/>
                <a:gd name="T59" fmla="*/ 159 h 1455"/>
                <a:gd name="T60" fmla="*/ 1251 w 1700"/>
                <a:gd name="T61" fmla="*/ 253 h 1455"/>
                <a:gd name="T62" fmla="*/ 1396 w 1700"/>
                <a:gd name="T63" fmla="*/ 326 h 1455"/>
                <a:gd name="T64" fmla="*/ 1464 w 1700"/>
                <a:gd name="T65" fmla="*/ 375 h 1455"/>
                <a:gd name="T66" fmla="*/ 1508 w 1700"/>
                <a:gd name="T67" fmla="*/ 429 h 1455"/>
                <a:gd name="T68" fmla="*/ 1556 w 1700"/>
                <a:gd name="T69" fmla="*/ 520 h 1455"/>
                <a:gd name="T70" fmla="*/ 1581 w 1700"/>
                <a:gd name="T71" fmla="*/ 599 h 1455"/>
                <a:gd name="T72" fmla="*/ 1592 w 1700"/>
                <a:gd name="T73" fmla="*/ 656 h 1455"/>
                <a:gd name="T74" fmla="*/ 1628 w 1700"/>
                <a:gd name="T75" fmla="*/ 679 h 1455"/>
                <a:gd name="T76" fmla="*/ 1670 w 1700"/>
                <a:gd name="T77" fmla="*/ 732 h 1455"/>
                <a:gd name="T78" fmla="*/ 1690 w 1700"/>
                <a:gd name="T79" fmla="*/ 778 h 1455"/>
                <a:gd name="T80" fmla="*/ 1700 w 1700"/>
                <a:gd name="T81" fmla="*/ 838 h 1455"/>
                <a:gd name="T82" fmla="*/ 1695 w 1700"/>
                <a:gd name="T83" fmla="*/ 913 h 1455"/>
                <a:gd name="T84" fmla="*/ 1679 w 1700"/>
                <a:gd name="T85" fmla="*/ 980 h 1455"/>
                <a:gd name="T86" fmla="*/ 1582 w 1700"/>
                <a:gd name="T87" fmla="*/ 1270 h 1455"/>
                <a:gd name="T88" fmla="*/ 1545 w 1700"/>
                <a:gd name="T89" fmla="*/ 1366 h 1455"/>
                <a:gd name="T90" fmla="*/ 1502 w 1700"/>
                <a:gd name="T91" fmla="*/ 1355 h 1455"/>
                <a:gd name="T92" fmla="*/ 1465 w 1700"/>
                <a:gd name="T93" fmla="*/ 1356 h 1455"/>
                <a:gd name="T94" fmla="*/ 1426 w 1700"/>
                <a:gd name="T95" fmla="*/ 1373 h 1455"/>
                <a:gd name="T96" fmla="*/ 1345 w 1700"/>
                <a:gd name="T97" fmla="*/ 1436 h 1455"/>
                <a:gd name="T98" fmla="*/ 1311 w 1700"/>
                <a:gd name="T99" fmla="*/ 1455 h 1455"/>
                <a:gd name="T100" fmla="*/ 1299 w 1700"/>
                <a:gd name="T101" fmla="*/ 1452 h 1455"/>
                <a:gd name="T102" fmla="*/ 1291 w 1700"/>
                <a:gd name="T103" fmla="*/ 1429 h 1455"/>
                <a:gd name="T104" fmla="*/ 1306 w 1700"/>
                <a:gd name="T105" fmla="*/ 1358 h 1455"/>
                <a:gd name="T106" fmla="*/ 1352 w 1700"/>
                <a:gd name="T107" fmla="*/ 1233 h 1455"/>
                <a:gd name="T108" fmla="*/ 1359 w 1700"/>
                <a:gd name="T109" fmla="*/ 1200 h 1455"/>
                <a:gd name="T110" fmla="*/ 1349 w 1700"/>
                <a:gd name="T111" fmla="*/ 1138 h 1455"/>
                <a:gd name="T112" fmla="*/ 1325 w 1700"/>
                <a:gd name="T113" fmla="*/ 1033 h 1455"/>
                <a:gd name="T114" fmla="*/ 1320 w 1700"/>
                <a:gd name="T115" fmla="*/ 959 h 1455"/>
                <a:gd name="T116" fmla="*/ 1327 w 1700"/>
                <a:gd name="T117" fmla="*/ 868 h 1455"/>
                <a:gd name="T118" fmla="*/ 1348 w 1700"/>
                <a:gd name="T119" fmla="*/ 786 h 1455"/>
                <a:gd name="T120" fmla="*/ 1322 w 1700"/>
                <a:gd name="T121" fmla="*/ 736 h 1455"/>
                <a:gd name="T122" fmla="*/ 1130 w 1700"/>
                <a:gd name="T123" fmla="*/ 667 h 1455"/>
                <a:gd name="T124" fmla="*/ 1016 w 1700"/>
                <a:gd name="T125" fmla="*/ 610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00" h="1455">
                  <a:moveTo>
                    <a:pt x="993" y="595"/>
                  </a:moveTo>
                  <a:lnTo>
                    <a:pt x="993" y="595"/>
                  </a:lnTo>
                  <a:lnTo>
                    <a:pt x="951" y="565"/>
                  </a:lnTo>
                  <a:lnTo>
                    <a:pt x="907" y="534"/>
                  </a:lnTo>
                  <a:lnTo>
                    <a:pt x="885" y="520"/>
                  </a:lnTo>
                  <a:lnTo>
                    <a:pt x="862" y="505"/>
                  </a:lnTo>
                  <a:lnTo>
                    <a:pt x="839" y="493"/>
                  </a:lnTo>
                  <a:lnTo>
                    <a:pt x="814" y="481"/>
                  </a:lnTo>
                  <a:lnTo>
                    <a:pt x="789" y="470"/>
                  </a:lnTo>
                  <a:lnTo>
                    <a:pt x="763" y="462"/>
                  </a:lnTo>
                  <a:lnTo>
                    <a:pt x="736" y="453"/>
                  </a:lnTo>
                  <a:lnTo>
                    <a:pt x="706" y="448"/>
                  </a:lnTo>
                  <a:lnTo>
                    <a:pt x="676" y="443"/>
                  </a:lnTo>
                  <a:lnTo>
                    <a:pt x="644" y="441"/>
                  </a:lnTo>
                  <a:lnTo>
                    <a:pt x="610" y="440"/>
                  </a:lnTo>
                  <a:lnTo>
                    <a:pt x="574" y="442"/>
                  </a:lnTo>
                  <a:lnTo>
                    <a:pt x="574" y="442"/>
                  </a:lnTo>
                  <a:lnTo>
                    <a:pt x="538" y="445"/>
                  </a:lnTo>
                  <a:lnTo>
                    <a:pt x="505" y="450"/>
                  </a:lnTo>
                  <a:lnTo>
                    <a:pt x="475" y="454"/>
                  </a:lnTo>
                  <a:lnTo>
                    <a:pt x="446" y="460"/>
                  </a:lnTo>
                  <a:lnTo>
                    <a:pt x="419" y="466"/>
                  </a:lnTo>
                  <a:lnTo>
                    <a:pt x="394" y="474"/>
                  </a:lnTo>
                  <a:lnTo>
                    <a:pt x="370" y="484"/>
                  </a:lnTo>
                  <a:lnTo>
                    <a:pt x="347" y="496"/>
                  </a:lnTo>
                  <a:lnTo>
                    <a:pt x="326" y="510"/>
                  </a:lnTo>
                  <a:lnTo>
                    <a:pt x="306" y="526"/>
                  </a:lnTo>
                  <a:lnTo>
                    <a:pt x="286" y="546"/>
                  </a:lnTo>
                  <a:lnTo>
                    <a:pt x="266" y="569"/>
                  </a:lnTo>
                  <a:lnTo>
                    <a:pt x="248" y="595"/>
                  </a:lnTo>
                  <a:lnTo>
                    <a:pt x="228" y="625"/>
                  </a:lnTo>
                  <a:lnTo>
                    <a:pt x="210" y="659"/>
                  </a:lnTo>
                  <a:lnTo>
                    <a:pt x="190" y="696"/>
                  </a:lnTo>
                  <a:lnTo>
                    <a:pt x="190" y="696"/>
                  </a:lnTo>
                  <a:lnTo>
                    <a:pt x="149" y="780"/>
                  </a:lnTo>
                  <a:lnTo>
                    <a:pt x="128" y="827"/>
                  </a:lnTo>
                  <a:lnTo>
                    <a:pt x="105" y="878"/>
                  </a:lnTo>
                  <a:lnTo>
                    <a:pt x="82" y="932"/>
                  </a:lnTo>
                  <a:lnTo>
                    <a:pt x="58" y="989"/>
                  </a:lnTo>
                  <a:lnTo>
                    <a:pt x="35" y="1047"/>
                  </a:lnTo>
                  <a:lnTo>
                    <a:pt x="13" y="1107"/>
                  </a:lnTo>
                  <a:lnTo>
                    <a:pt x="13" y="1107"/>
                  </a:lnTo>
                  <a:lnTo>
                    <a:pt x="10" y="1079"/>
                  </a:lnTo>
                  <a:lnTo>
                    <a:pt x="5" y="1006"/>
                  </a:lnTo>
                  <a:lnTo>
                    <a:pt x="5" y="1006"/>
                  </a:lnTo>
                  <a:lnTo>
                    <a:pt x="2" y="953"/>
                  </a:lnTo>
                  <a:lnTo>
                    <a:pt x="1" y="892"/>
                  </a:lnTo>
                  <a:lnTo>
                    <a:pt x="0" y="829"/>
                  </a:lnTo>
                  <a:lnTo>
                    <a:pt x="1" y="766"/>
                  </a:lnTo>
                  <a:lnTo>
                    <a:pt x="3" y="735"/>
                  </a:lnTo>
                  <a:lnTo>
                    <a:pt x="5" y="704"/>
                  </a:lnTo>
                  <a:lnTo>
                    <a:pt x="9" y="676"/>
                  </a:lnTo>
                  <a:lnTo>
                    <a:pt x="12" y="649"/>
                  </a:lnTo>
                  <a:lnTo>
                    <a:pt x="16" y="622"/>
                  </a:lnTo>
                  <a:lnTo>
                    <a:pt x="23" y="599"/>
                  </a:lnTo>
                  <a:lnTo>
                    <a:pt x="29" y="579"/>
                  </a:lnTo>
                  <a:lnTo>
                    <a:pt x="37" y="560"/>
                  </a:lnTo>
                  <a:lnTo>
                    <a:pt x="37" y="560"/>
                  </a:lnTo>
                  <a:lnTo>
                    <a:pt x="49" y="538"/>
                  </a:lnTo>
                  <a:lnTo>
                    <a:pt x="62" y="517"/>
                  </a:lnTo>
                  <a:lnTo>
                    <a:pt x="74" y="500"/>
                  </a:lnTo>
                  <a:lnTo>
                    <a:pt x="86" y="484"/>
                  </a:lnTo>
                  <a:lnTo>
                    <a:pt x="98" y="470"/>
                  </a:lnTo>
                  <a:lnTo>
                    <a:pt x="109" y="458"/>
                  </a:lnTo>
                  <a:lnTo>
                    <a:pt x="120" y="448"/>
                  </a:lnTo>
                  <a:lnTo>
                    <a:pt x="130" y="439"/>
                  </a:lnTo>
                  <a:lnTo>
                    <a:pt x="147" y="426"/>
                  </a:lnTo>
                  <a:lnTo>
                    <a:pt x="161" y="418"/>
                  </a:lnTo>
                  <a:lnTo>
                    <a:pt x="170" y="414"/>
                  </a:lnTo>
                  <a:lnTo>
                    <a:pt x="173" y="413"/>
                  </a:lnTo>
                  <a:lnTo>
                    <a:pt x="173" y="413"/>
                  </a:lnTo>
                  <a:lnTo>
                    <a:pt x="172" y="399"/>
                  </a:lnTo>
                  <a:lnTo>
                    <a:pt x="172" y="383"/>
                  </a:lnTo>
                  <a:lnTo>
                    <a:pt x="173" y="362"/>
                  </a:lnTo>
                  <a:lnTo>
                    <a:pt x="175" y="338"/>
                  </a:lnTo>
                  <a:lnTo>
                    <a:pt x="178" y="310"/>
                  </a:lnTo>
                  <a:lnTo>
                    <a:pt x="183" y="279"/>
                  </a:lnTo>
                  <a:lnTo>
                    <a:pt x="192" y="247"/>
                  </a:lnTo>
                  <a:lnTo>
                    <a:pt x="196" y="231"/>
                  </a:lnTo>
                  <a:lnTo>
                    <a:pt x="203" y="215"/>
                  </a:lnTo>
                  <a:lnTo>
                    <a:pt x="210" y="198"/>
                  </a:lnTo>
                  <a:lnTo>
                    <a:pt x="217" y="182"/>
                  </a:lnTo>
                  <a:lnTo>
                    <a:pt x="226" y="166"/>
                  </a:lnTo>
                  <a:lnTo>
                    <a:pt x="236" y="149"/>
                  </a:lnTo>
                  <a:lnTo>
                    <a:pt x="247" y="134"/>
                  </a:lnTo>
                  <a:lnTo>
                    <a:pt x="259" y="119"/>
                  </a:lnTo>
                  <a:lnTo>
                    <a:pt x="272" y="104"/>
                  </a:lnTo>
                  <a:lnTo>
                    <a:pt x="286" y="90"/>
                  </a:lnTo>
                  <a:lnTo>
                    <a:pt x="301" y="77"/>
                  </a:lnTo>
                  <a:lnTo>
                    <a:pt x="319" y="65"/>
                  </a:lnTo>
                  <a:lnTo>
                    <a:pt x="337" y="54"/>
                  </a:lnTo>
                  <a:lnTo>
                    <a:pt x="357" y="43"/>
                  </a:lnTo>
                  <a:lnTo>
                    <a:pt x="379" y="34"/>
                  </a:lnTo>
                  <a:lnTo>
                    <a:pt x="402" y="27"/>
                  </a:lnTo>
                  <a:lnTo>
                    <a:pt x="402" y="27"/>
                  </a:lnTo>
                  <a:lnTo>
                    <a:pt x="426" y="20"/>
                  </a:lnTo>
                  <a:lnTo>
                    <a:pt x="449" y="15"/>
                  </a:lnTo>
                  <a:lnTo>
                    <a:pt x="472" y="10"/>
                  </a:lnTo>
                  <a:lnTo>
                    <a:pt x="493" y="7"/>
                  </a:lnTo>
                  <a:lnTo>
                    <a:pt x="515" y="4"/>
                  </a:lnTo>
                  <a:lnTo>
                    <a:pt x="537" y="3"/>
                  </a:lnTo>
                  <a:lnTo>
                    <a:pt x="558" y="2"/>
                  </a:lnTo>
                  <a:lnTo>
                    <a:pt x="579" y="0"/>
                  </a:lnTo>
                  <a:lnTo>
                    <a:pt x="598" y="2"/>
                  </a:lnTo>
                  <a:lnTo>
                    <a:pt x="618" y="3"/>
                  </a:lnTo>
                  <a:lnTo>
                    <a:pt x="637" y="4"/>
                  </a:lnTo>
                  <a:lnTo>
                    <a:pt x="656" y="6"/>
                  </a:lnTo>
                  <a:lnTo>
                    <a:pt x="692" y="12"/>
                  </a:lnTo>
                  <a:lnTo>
                    <a:pt x="726" y="20"/>
                  </a:lnTo>
                  <a:lnTo>
                    <a:pt x="759" y="30"/>
                  </a:lnTo>
                  <a:lnTo>
                    <a:pt x="789" y="41"/>
                  </a:lnTo>
                  <a:lnTo>
                    <a:pt x="819" y="54"/>
                  </a:lnTo>
                  <a:lnTo>
                    <a:pt x="847" y="66"/>
                  </a:lnTo>
                  <a:lnTo>
                    <a:pt x="872" y="79"/>
                  </a:lnTo>
                  <a:lnTo>
                    <a:pt x="897" y="93"/>
                  </a:lnTo>
                  <a:lnTo>
                    <a:pt x="941" y="119"/>
                  </a:lnTo>
                  <a:lnTo>
                    <a:pt x="941" y="119"/>
                  </a:lnTo>
                  <a:lnTo>
                    <a:pt x="964" y="132"/>
                  </a:lnTo>
                  <a:lnTo>
                    <a:pt x="991" y="145"/>
                  </a:lnTo>
                  <a:lnTo>
                    <a:pt x="1022" y="159"/>
                  </a:lnTo>
                  <a:lnTo>
                    <a:pt x="1056" y="173"/>
                  </a:lnTo>
                  <a:lnTo>
                    <a:pt x="1131" y="204"/>
                  </a:lnTo>
                  <a:lnTo>
                    <a:pt x="1211" y="235"/>
                  </a:lnTo>
                  <a:lnTo>
                    <a:pt x="1251" y="253"/>
                  </a:lnTo>
                  <a:lnTo>
                    <a:pt x="1290" y="270"/>
                  </a:lnTo>
                  <a:lnTo>
                    <a:pt x="1327" y="289"/>
                  </a:lnTo>
                  <a:lnTo>
                    <a:pt x="1364" y="307"/>
                  </a:lnTo>
                  <a:lnTo>
                    <a:pt x="1396" y="326"/>
                  </a:lnTo>
                  <a:lnTo>
                    <a:pt x="1427" y="346"/>
                  </a:lnTo>
                  <a:lnTo>
                    <a:pt x="1440" y="356"/>
                  </a:lnTo>
                  <a:lnTo>
                    <a:pt x="1452" y="366"/>
                  </a:lnTo>
                  <a:lnTo>
                    <a:pt x="1464" y="375"/>
                  </a:lnTo>
                  <a:lnTo>
                    <a:pt x="1474" y="385"/>
                  </a:lnTo>
                  <a:lnTo>
                    <a:pt x="1474" y="385"/>
                  </a:lnTo>
                  <a:lnTo>
                    <a:pt x="1491" y="407"/>
                  </a:lnTo>
                  <a:lnTo>
                    <a:pt x="1508" y="429"/>
                  </a:lnTo>
                  <a:lnTo>
                    <a:pt x="1522" y="451"/>
                  </a:lnTo>
                  <a:lnTo>
                    <a:pt x="1535" y="474"/>
                  </a:lnTo>
                  <a:lnTo>
                    <a:pt x="1546" y="497"/>
                  </a:lnTo>
                  <a:lnTo>
                    <a:pt x="1556" y="520"/>
                  </a:lnTo>
                  <a:lnTo>
                    <a:pt x="1563" y="542"/>
                  </a:lnTo>
                  <a:lnTo>
                    <a:pt x="1570" y="562"/>
                  </a:lnTo>
                  <a:lnTo>
                    <a:pt x="1576" y="582"/>
                  </a:lnTo>
                  <a:lnTo>
                    <a:pt x="1581" y="599"/>
                  </a:lnTo>
                  <a:lnTo>
                    <a:pt x="1587" y="630"/>
                  </a:lnTo>
                  <a:lnTo>
                    <a:pt x="1591" y="650"/>
                  </a:lnTo>
                  <a:lnTo>
                    <a:pt x="1592" y="656"/>
                  </a:lnTo>
                  <a:lnTo>
                    <a:pt x="1592" y="656"/>
                  </a:lnTo>
                  <a:lnTo>
                    <a:pt x="1598" y="660"/>
                  </a:lnTo>
                  <a:lnTo>
                    <a:pt x="1607" y="664"/>
                  </a:lnTo>
                  <a:lnTo>
                    <a:pt x="1617" y="671"/>
                  </a:lnTo>
                  <a:lnTo>
                    <a:pt x="1628" y="679"/>
                  </a:lnTo>
                  <a:lnTo>
                    <a:pt x="1640" y="691"/>
                  </a:lnTo>
                  <a:lnTo>
                    <a:pt x="1653" y="706"/>
                  </a:lnTo>
                  <a:lnTo>
                    <a:pt x="1665" y="722"/>
                  </a:lnTo>
                  <a:lnTo>
                    <a:pt x="1670" y="732"/>
                  </a:lnTo>
                  <a:lnTo>
                    <a:pt x="1676" y="742"/>
                  </a:lnTo>
                  <a:lnTo>
                    <a:pt x="1681" y="753"/>
                  </a:lnTo>
                  <a:lnTo>
                    <a:pt x="1686" y="765"/>
                  </a:lnTo>
                  <a:lnTo>
                    <a:pt x="1690" y="778"/>
                  </a:lnTo>
                  <a:lnTo>
                    <a:pt x="1693" y="791"/>
                  </a:lnTo>
                  <a:lnTo>
                    <a:pt x="1697" y="805"/>
                  </a:lnTo>
                  <a:lnTo>
                    <a:pt x="1699" y="821"/>
                  </a:lnTo>
                  <a:lnTo>
                    <a:pt x="1700" y="838"/>
                  </a:lnTo>
                  <a:lnTo>
                    <a:pt x="1700" y="854"/>
                  </a:lnTo>
                  <a:lnTo>
                    <a:pt x="1700" y="873"/>
                  </a:lnTo>
                  <a:lnTo>
                    <a:pt x="1698" y="892"/>
                  </a:lnTo>
                  <a:lnTo>
                    <a:pt x="1695" y="913"/>
                  </a:lnTo>
                  <a:lnTo>
                    <a:pt x="1691" y="934"/>
                  </a:lnTo>
                  <a:lnTo>
                    <a:pt x="1686" y="957"/>
                  </a:lnTo>
                  <a:lnTo>
                    <a:pt x="1679" y="980"/>
                  </a:lnTo>
                  <a:lnTo>
                    <a:pt x="1679" y="980"/>
                  </a:lnTo>
                  <a:lnTo>
                    <a:pt x="1651" y="1071"/>
                  </a:lnTo>
                  <a:lnTo>
                    <a:pt x="1624" y="1149"/>
                  </a:lnTo>
                  <a:lnTo>
                    <a:pt x="1602" y="1216"/>
                  </a:lnTo>
                  <a:lnTo>
                    <a:pt x="1582" y="1270"/>
                  </a:lnTo>
                  <a:lnTo>
                    <a:pt x="1567" y="1312"/>
                  </a:lnTo>
                  <a:lnTo>
                    <a:pt x="1555" y="1342"/>
                  </a:lnTo>
                  <a:lnTo>
                    <a:pt x="1545" y="1366"/>
                  </a:lnTo>
                  <a:lnTo>
                    <a:pt x="1545" y="1366"/>
                  </a:lnTo>
                  <a:lnTo>
                    <a:pt x="1534" y="1361"/>
                  </a:lnTo>
                  <a:lnTo>
                    <a:pt x="1523" y="1358"/>
                  </a:lnTo>
                  <a:lnTo>
                    <a:pt x="1512" y="1356"/>
                  </a:lnTo>
                  <a:lnTo>
                    <a:pt x="1502" y="1355"/>
                  </a:lnTo>
                  <a:lnTo>
                    <a:pt x="1492" y="1354"/>
                  </a:lnTo>
                  <a:lnTo>
                    <a:pt x="1483" y="1354"/>
                  </a:lnTo>
                  <a:lnTo>
                    <a:pt x="1474" y="1355"/>
                  </a:lnTo>
                  <a:lnTo>
                    <a:pt x="1465" y="1356"/>
                  </a:lnTo>
                  <a:lnTo>
                    <a:pt x="1465" y="1356"/>
                  </a:lnTo>
                  <a:lnTo>
                    <a:pt x="1452" y="1360"/>
                  </a:lnTo>
                  <a:lnTo>
                    <a:pt x="1439" y="1367"/>
                  </a:lnTo>
                  <a:lnTo>
                    <a:pt x="1426" y="1373"/>
                  </a:lnTo>
                  <a:lnTo>
                    <a:pt x="1414" y="1382"/>
                  </a:lnTo>
                  <a:lnTo>
                    <a:pt x="1389" y="1400"/>
                  </a:lnTo>
                  <a:lnTo>
                    <a:pt x="1366" y="1419"/>
                  </a:lnTo>
                  <a:lnTo>
                    <a:pt x="1345" y="1436"/>
                  </a:lnTo>
                  <a:lnTo>
                    <a:pt x="1335" y="1443"/>
                  </a:lnTo>
                  <a:lnTo>
                    <a:pt x="1326" y="1449"/>
                  </a:lnTo>
                  <a:lnTo>
                    <a:pt x="1318" y="1453"/>
                  </a:lnTo>
                  <a:lnTo>
                    <a:pt x="1311" y="1455"/>
                  </a:lnTo>
                  <a:lnTo>
                    <a:pt x="1305" y="1455"/>
                  </a:lnTo>
                  <a:lnTo>
                    <a:pt x="1301" y="1454"/>
                  </a:lnTo>
                  <a:lnTo>
                    <a:pt x="1299" y="1452"/>
                  </a:lnTo>
                  <a:lnTo>
                    <a:pt x="1299" y="1452"/>
                  </a:lnTo>
                  <a:lnTo>
                    <a:pt x="1297" y="1450"/>
                  </a:lnTo>
                  <a:lnTo>
                    <a:pt x="1295" y="1447"/>
                  </a:lnTo>
                  <a:lnTo>
                    <a:pt x="1293" y="1439"/>
                  </a:lnTo>
                  <a:lnTo>
                    <a:pt x="1291" y="1429"/>
                  </a:lnTo>
                  <a:lnTo>
                    <a:pt x="1293" y="1418"/>
                  </a:lnTo>
                  <a:lnTo>
                    <a:pt x="1295" y="1404"/>
                  </a:lnTo>
                  <a:lnTo>
                    <a:pt x="1297" y="1390"/>
                  </a:lnTo>
                  <a:lnTo>
                    <a:pt x="1306" y="1358"/>
                  </a:lnTo>
                  <a:lnTo>
                    <a:pt x="1317" y="1324"/>
                  </a:lnTo>
                  <a:lnTo>
                    <a:pt x="1329" y="1290"/>
                  </a:lnTo>
                  <a:lnTo>
                    <a:pt x="1341" y="1260"/>
                  </a:lnTo>
                  <a:lnTo>
                    <a:pt x="1352" y="1233"/>
                  </a:lnTo>
                  <a:lnTo>
                    <a:pt x="1352" y="1233"/>
                  </a:lnTo>
                  <a:lnTo>
                    <a:pt x="1356" y="1223"/>
                  </a:lnTo>
                  <a:lnTo>
                    <a:pt x="1358" y="1212"/>
                  </a:lnTo>
                  <a:lnTo>
                    <a:pt x="1359" y="1200"/>
                  </a:lnTo>
                  <a:lnTo>
                    <a:pt x="1359" y="1189"/>
                  </a:lnTo>
                  <a:lnTo>
                    <a:pt x="1358" y="1177"/>
                  </a:lnTo>
                  <a:lnTo>
                    <a:pt x="1356" y="1165"/>
                  </a:lnTo>
                  <a:lnTo>
                    <a:pt x="1349" y="1138"/>
                  </a:lnTo>
                  <a:lnTo>
                    <a:pt x="1342" y="1109"/>
                  </a:lnTo>
                  <a:lnTo>
                    <a:pt x="1333" y="1074"/>
                  </a:lnTo>
                  <a:lnTo>
                    <a:pt x="1330" y="1054"/>
                  </a:lnTo>
                  <a:lnTo>
                    <a:pt x="1325" y="1033"/>
                  </a:lnTo>
                  <a:lnTo>
                    <a:pt x="1323" y="1009"/>
                  </a:lnTo>
                  <a:lnTo>
                    <a:pt x="1321" y="984"/>
                  </a:lnTo>
                  <a:lnTo>
                    <a:pt x="1321" y="984"/>
                  </a:lnTo>
                  <a:lnTo>
                    <a:pt x="1320" y="959"/>
                  </a:lnTo>
                  <a:lnTo>
                    <a:pt x="1320" y="934"/>
                  </a:lnTo>
                  <a:lnTo>
                    <a:pt x="1322" y="911"/>
                  </a:lnTo>
                  <a:lnTo>
                    <a:pt x="1324" y="889"/>
                  </a:lnTo>
                  <a:lnTo>
                    <a:pt x="1327" y="868"/>
                  </a:lnTo>
                  <a:lnTo>
                    <a:pt x="1331" y="849"/>
                  </a:lnTo>
                  <a:lnTo>
                    <a:pt x="1335" y="830"/>
                  </a:lnTo>
                  <a:lnTo>
                    <a:pt x="1340" y="814"/>
                  </a:lnTo>
                  <a:lnTo>
                    <a:pt x="1348" y="786"/>
                  </a:lnTo>
                  <a:lnTo>
                    <a:pt x="1357" y="766"/>
                  </a:lnTo>
                  <a:lnTo>
                    <a:pt x="1365" y="748"/>
                  </a:lnTo>
                  <a:lnTo>
                    <a:pt x="1365" y="748"/>
                  </a:lnTo>
                  <a:lnTo>
                    <a:pt x="1322" y="736"/>
                  </a:lnTo>
                  <a:lnTo>
                    <a:pt x="1277" y="722"/>
                  </a:lnTo>
                  <a:lnTo>
                    <a:pt x="1222" y="703"/>
                  </a:lnTo>
                  <a:lnTo>
                    <a:pt x="1160" y="680"/>
                  </a:lnTo>
                  <a:lnTo>
                    <a:pt x="1130" y="667"/>
                  </a:lnTo>
                  <a:lnTo>
                    <a:pt x="1099" y="654"/>
                  </a:lnTo>
                  <a:lnTo>
                    <a:pt x="1070" y="640"/>
                  </a:lnTo>
                  <a:lnTo>
                    <a:pt x="1041" y="626"/>
                  </a:lnTo>
                  <a:lnTo>
                    <a:pt x="1016" y="610"/>
                  </a:lnTo>
                  <a:lnTo>
                    <a:pt x="993" y="595"/>
                  </a:lnTo>
                  <a:lnTo>
                    <a:pt x="993" y="595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D872073-9FEA-116E-DCF6-DE03BB59B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5" y="1132"/>
              <a:ext cx="260" cy="548"/>
            </a:xfrm>
            <a:custGeom>
              <a:avLst/>
              <a:gdLst>
                <a:gd name="T0" fmla="*/ 26 w 260"/>
                <a:gd name="T1" fmla="*/ 183 h 548"/>
                <a:gd name="T2" fmla="*/ 26 w 260"/>
                <a:gd name="T3" fmla="*/ 183 h 548"/>
                <a:gd name="T4" fmla="*/ 36 w 260"/>
                <a:gd name="T5" fmla="*/ 162 h 548"/>
                <a:gd name="T6" fmla="*/ 45 w 260"/>
                <a:gd name="T7" fmla="*/ 143 h 548"/>
                <a:gd name="T8" fmla="*/ 55 w 260"/>
                <a:gd name="T9" fmla="*/ 124 h 548"/>
                <a:gd name="T10" fmla="*/ 65 w 260"/>
                <a:gd name="T11" fmla="*/ 108 h 548"/>
                <a:gd name="T12" fmla="*/ 74 w 260"/>
                <a:gd name="T13" fmla="*/ 93 h 548"/>
                <a:gd name="T14" fmla="*/ 84 w 260"/>
                <a:gd name="T15" fmla="*/ 79 h 548"/>
                <a:gd name="T16" fmla="*/ 94 w 260"/>
                <a:gd name="T17" fmla="*/ 67 h 548"/>
                <a:gd name="T18" fmla="*/ 104 w 260"/>
                <a:gd name="T19" fmla="*/ 56 h 548"/>
                <a:gd name="T20" fmla="*/ 114 w 260"/>
                <a:gd name="T21" fmla="*/ 46 h 548"/>
                <a:gd name="T22" fmla="*/ 124 w 260"/>
                <a:gd name="T23" fmla="*/ 38 h 548"/>
                <a:gd name="T24" fmla="*/ 132 w 260"/>
                <a:gd name="T25" fmla="*/ 30 h 548"/>
                <a:gd name="T26" fmla="*/ 142 w 260"/>
                <a:gd name="T27" fmla="*/ 25 h 548"/>
                <a:gd name="T28" fmla="*/ 151 w 260"/>
                <a:gd name="T29" fmla="*/ 18 h 548"/>
                <a:gd name="T30" fmla="*/ 160 w 260"/>
                <a:gd name="T31" fmla="*/ 14 h 548"/>
                <a:gd name="T32" fmla="*/ 177 w 260"/>
                <a:gd name="T33" fmla="*/ 7 h 548"/>
                <a:gd name="T34" fmla="*/ 192 w 260"/>
                <a:gd name="T35" fmla="*/ 3 h 548"/>
                <a:gd name="T36" fmla="*/ 208 w 260"/>
                <a:gd name="T37" fmla="*/ 0 h 548"/>
                <a:gd name="T38" fmla="*/ 220 w 260"/>
                <a:gd name="T39" fmla="*/ 0 h 548"/>
                <a:gd name="T40" fmla="*/ 231 w 260"/>
                <a:gd name="T41" fmla="*/ 2 h 548"/>
                <a:gd name="T42" fmla="*/ 240 w 260"/>
                <a:gd name="T43" fmla="*/ 4 h 548"/>
                <a:gd name="T44" fmla="*/ 247 w 260"/>
                <a:gd name="T45" fmla="*/ 6 h 548"/>
                <a:gd name="T46" fmla="*/ 252 w 260"/>
                <a:gd name="T47" fmla="*/ 8 h 548"/>
                <a:gd name="T48" fmla="*/ 252 w 260"/>
                <a:gd name="T49" fmla="*/ 8 h 548"/>
                <a:gd name="T50" fmla="*/ 257 w 260"/>
                <a:gd name="T51" fmla="*/ 81 h 548"/>
                <a:gd name="T52" fmla="*/ 260 w 260"/>
                <a:gd name="T53" fmla="*/ 109 h 548"/>
                <a:gd name="T54" fmla="*/ 260 w 260"/>
                <a:gd name="T55" fmla="*/ 109 h 548"/>
                <a:gd name="T56" fmla="*/ 240 w 260"/>
                <a:gd name="T57" fmla="*/ 164 h 548"/>
                <a:gd name="T58" fmla="*/ 222 w 260"/>
                <a:gd name="T59" fmla="*/ 220 h 548"/>
                <a:gd name="T60" fmla="*/ 205 w 260"/>
                <a:gd name="T61" fmla="*/ 276 h 548"/>
                <a:gd name="T62" fmla="*/ 190 w 260"/>
                <a:gd name="T63" fmla="*/ 332 h 548"/>
                <a:gd name="T64" fmla="*/ 178 w 260"/>
                <a:gd name="T65" fmla="*/ 387 h 548"/>
                <a:gd name="T66" fmla="*/ 167 w 260"/>
                <a:gd name="T67" fmla="*/ 442 h 548"/>
                <a:gd name="T68" fmla="*/ 158 w 260"/>
                <a:gd name="T69" fmla="*/ 496 h 548"/>
                <a:gd name="T70" fmla="*/ 155 w 260"/>
                <a:gd name="T71" fmla="*/ 522 h 548"/>
                <a:gd name="T72" fmla="*/ 153 w 260"/>
                <a:gd name="T73" fmla="*/ 548 h 548"/>
                <a:gd name="T74" fmla="*/ 151 w 260"/>
                <a:gd name="T75" fmla="*/ 548 h 548"/>
                <a:gd name="T76" fmla="*/ 151 w 260"/>
                <a:gd name="T77" fmla="*/ 548 h 548"/>
                <a:gd name="T78" fmla="*/ 141 w 260"/>
                <a:gd name="T79" fmla="*/ 543 h 548"/>
                <a:gd name="T80" fmla="*/ 131 w 260"/>
                <a:gd name="T81" fmla="*/ 535 h 548"/>
                <a:gd name="T82" fmla="*/ 117 w 260"/>
                <a:gd name="T83" fmla="*/ 524 h 548"/>
                <a:gd name="T84" fmla="*/ 102 w 260"/>
                <a:gd name="T85" fmla="*/ 511 h 548"/>
                <a:gd name="T86" fmla="*/ 85 w 260"/>
                <a:gd name="T87" fmla="*/ 495 h 548"/>
                <a:gd name="T88" fmla="*/ 68 w 260"/>
                <a:gd name="T89" fmla="*/ 476 h 548"/>
                <a:gd name="T90" fmla="*/ 50 w 260"/>
                <a:gd name="T91" fmla="*/ 454 h 548"/>
                <a:gd name="T92" fmla="*/ 43 w 260"/>
                <a:gd name="T93" fmla="*/ 442 h 548"/>
                <a:gd name="T94" fmla="*/ 35 w 260"/>
                <a:gd name="T95" fmla="*/ 430 h 548"/>
                <a:gd name="T96" fmla="*/ 29 w 260"/>
                <a:gd name="T97" fmla="*/ 417 h 548"/>
                <a:gd name="T98" fmla="*/ 22 w 260"/>
                <a:gd name="T99" fmla="*/ 403 h 548"/>
                <a:gd name="T100" fmla="*/ 15 w 260"/>
                <a:gd name="T101" fmla="*/ 387 h 548"/>
                <a:gd name="T102" fmla="*/ 11 w 260"/>
                <a:gd name="T103" fmla="*/ 372 h 548"/>
                <a:gd name="T104" fmla="*/ 7 w 260"/>
                <a:gd name="T105" fmla="*/ 357 h 548"/>
                <a:gd name="T106" fmla="*/ 3 w 260"/>
                <a:gd name="T107" fmla="*/ 340 h 548"/>
                <a:gd name="T108" fmla="*/ 1 w 260"/>
                <a:gd name="T109" fmla="*/ 323 h 548"/>
                <a:gd name="T110" fmla="*/ 0 w 260"/>
                <a:gd name="T111" fmla="*/ 304 h 548"/>
                <a:gd name="T112" fmla="*/ 1 w 260"/>
                <a:gd name="T113" fmla="*/ 286 h 548"/>
                <a:gd name="T114" fmla="*/ 2 w 260"/>
                <a:gd name="T115" fmla="*/ 267 h 548"/>
                <a:gd name="T116" fmla="*/ 7 w 260"/>
                <a:gd name="T117" fmla="*/ 246 h 548"/>
                <a:gd name="T118" fmla="*/ 11 w 260"/>
                <a:gd name="T119" fmla="*/ 227 h 548"/>
                <a:gd name="T120" fmla="*/ 18 w 260"/>
                <a:gd name="T121" fmla="*/ 205 h 548"/>
                <a:gd name="T122" fmla="*/ 26 w 260"/>
                <a:gd name="T123" fmla="*/ 183 h 548"/>
                <a:gd name="T124" fmla="*/ 26 w 260"/>
                <a:gd name="T125" fmla="*/ 183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60" h="548">
                  <a:moveTo>
                    <a:pt x="26" y="183"/>
                  </a:moveTo>
                  <a:lnTo>
                    <a:pt x="26" y="183"/>
                  </a:lnTo>
                  <a:lnTo>
                    <a:pt x="36" y="162"/>
                  </a:lnTo>
                  <a:lnTo>
                    <a:pt x="45" y="143"/>
                  </a:lnTo>
                  <a:lnTo>
                    <a:pt x="55" y="124"/>
                  </a:lnTo>
                  <a:lnTo>
                    <a:pt x="65" y="108"/>
                  </a:lnTo>
                  <a:lnTo>
                    <a:pt x="74" y="93"/>
                  </a:lnTo>
                  <a:lnTo>
                    <a:pt x="84" y="79"/>
                  </a:lnTo>
                  <a:lnTo>
                    <a:pt x="94" y="67"/>
                  </a:lnTo>
                  <a:lnTo>
                    <a:pt x="104" y="56"/>
                  </a:lnTo>
                  <a:lnTo>
                    <a:pt x="114" y="46"/>
                  </a:lnTo>
                  <a:lnTo>
                    <a:pt x="124" y="38"/>
                  </a:lnTo>
                  <a:lnTo>
                    <a:pt x="132" y="30"/>
                  </a:lnTo>
                  <a:lnTo>
                    <a:pt x="142" y="25"/>
                  </a:lnTo>
                  <a:lnTo>
                    <a:pt x="151" y="18"/>
                  </a:lnTo>
                  <a:lnTo>
                    <a:pt x="160" y="14"/>
                  </a:lnTo>
                  <a:lnTo>
                    <a:pt x="177" y="7"/>
                  </a:lnTo>
                  <a:lnTo>
                    <a:pt x="192" y="3"/>
                  </a:lnTo>
                  <a:lnTo>
                    <a:pt x="208" y="0"/>
                  </a:lnTo>
                  <a:lnTo>
                    <a:pt x="220" y="0"/>
                  </a:lnTo>
                  <a:lnTo>
                    <a:pt x="231" y="2"/>
                  </a:lnTo>
                  <a:lnTo>
                    <a:pt x="240" y="4"/>
                  </a:lnTo>
                  <a:lnTo>
                    <a:pt x="247" y="6"/>
                  </a:lnTo>
                  <a:lnTo>
                    <a:pt x="252" y="8"/>
                  </a:lnTo>
                  <a:lnTo>
                    <a:pt x="252" y="8"/>
                  </a:lnTo>
                  <a:lnTo>
                    <a:pt x="257" y="81"/>
                  </a:lnTo>
                  <a:lnTo>
                    <a:pt x="260" y="109"/>
                  </a:lnTo>
                  <a:lnTo>
                    <a:pt x="260" y="109"/>
                  </a:lnTo>
                  <a:lnTo>
                    <a:pt x="240" y="164"/>
                  </a:lnTo>
                  <a:lnTo>
                    <a:pt x="222" y="220"/>
                  </a:lnTo>
                  <a:lnTo>
                    <a:pt x="205" y="276"/>
                  </a:lnTo>
                  <a:lnTo>
                    <a:pt x="190" y="332"/>
                  </a:lnTo>
                  <a:lnTo>
                    <a:pt x="178" y="387"/>
                  </a:lnTo>
                  <a:lnTo>
                    <a:pt x="167" y="442"/>
                  </a:lnTo>
                  <a:lnTo>
                    <a:pt x="158" y="496"/>
                  </a:lnTo>
                  <a:lnTo>
                    <a:pt x="155" y="522"/>
                  </a:lnTo>
                  <a:lnTo>
                    <a:pt x="153" y="548"/>
                  </a:lnTo>
                  <a:lnTo>
                    <a:pt x="151" y="548"/>
                  </a:lnTo>
                  <a:lnTo>
                    <a:pt x="151" y="548"/>
                  </a:lnTo>
                  <a:lnTo>
                    <a:pt x="141" y="543"/>
                  </a:lnTo>
                  <a:lnTo>
                    <a:pt x="131" y="535"/>
                  </a:lnTo>
                  <a:lnTo>
                    <a:pt x="117" y="524"/>
                  </a:lnTo>
                  <a:lnTo>
                    <a:pt x="102" y="511"/>
                  </a:lnTo>
                  <a:lnTo>
                    <a:pt x="85" y="495"/>
                  </a:lnTo>
                  <a:lnTo>
                    <a:pt x="68" y="476"/>
                  </a:lnTo>
                  <a:lnTo>
                    <a:pt x="50" y="454"/>
                  </a:lnTo>
                  <a:lnTo>
                    <a:pt x="43" y="442"/>
                  </a:lnTo>
                  <a:lnTo>
                    <a:pt x="35" y="430"/>
                  </a:lnTo>
                  <a:lnTo>
                    <a:pt x="29" y="417"/>
                  </a:lnTo>
                  <a:lnTo>
                    <a:pt x="22" y="403"/>
                  </a:lnTo>
                  <a:lnTo>
                    <a:pt x="15" y="387"/>
                  </a:lnTo>
                  <a:lnTo>
                    <a:pt x="11" y="372"/>
                  </a:lnTo>
                  <a:lnTo>
                    <a:pt x="7" y="357"/>
                  </a:lnTo>
                  <a:lnTo>
                    <a:pt x="3" y="340"/>
                  </a:lnTo>
                  <a:lnTo>
                    <a:pt x="1" y="323"/>
                  </a:lnTo>
                  <a:lnTo>
                    <a:pt x="0" y="304"/>
                  </a:lnTo>
                  <a:lnTo>
                    <a:pt x="1" y="286"/>
                  </a:lnTo>
                  <a:lnTo>
                    <a:pt x="2" y="267"/>
                  </a:lnTo>
                  <a:lnTo>
                    <a:pt x="7" y="246"/>
                  </a:lnTo>
                  <a:lnTo>
                    <a:pt x="11" y="227"/>
                  </a:lnTo>
                  <a:lnTo>
                    <a:pt x="18" y="205"/>
                  </a:lnTo>
                  <a:lnTo>
                    <a:pt x="26" y="183"/>
                  </a:lnTo>
                  <a:lnTo>
                    <a:pt x="26" y="183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404E13E-1D67-325B-C3D9-5E482BD5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3319"/>
              <a:ext cx="407" cy="458"/>
            </a:xfrm>
            <a:custGeom>
              <a:avLst/>
              <a:gdLst>
                <a:gd name="T0" fmla="*/ 407 w 407"/>
                <a:gd name="T1" fmla="*/ 156 h 458"/>
                <a:gd name="T2" fmla="*/ 407 w 407"/>
                <a:gd name="T3" fmla="*/ 156 h 458"/>
                <a:gd name="T4" fmla="*/ 392 w 407"/>
                <a:gd name="T5" fmla="*/ 227 h 458"/>
                <a:gd name="T6" fmla="*/ 380 w 407"/>
                <a:gd name="T7" fmla="*/ 292 h 458"/>
                <a:gd name="T8" fmla="*/ 368 w 407"/>
                <a:gd name="T9" fmla="*/ 353 h 458"/>
                <a:gd name="T10" fmla="*/ 368 w 407"/>
                <a:gd name="T11" fmla="*/ 353 h 458"/>
                <a:gd name="T12" fmla="*/ 363 w 407"/>
                <a:gd name="T13" fmla="*/ 379 h 458"/>
                <a:gd name="T14" fmla="*/ 361 w 407"/>
                <a:gd name="T15" fmla="*/ 401 h 458"/>
                <a:gd name="T16" fmla="*/ 359 w 407"/>
                <a:gd name="T17" fmla="*/ 419 h 458"/>
                <a:gd name="T18" fmla="*/ 358 w 407"/>
                <a:gd name="T19" fmla="*/ 434 h 458"/>
                <a:gd name="T20" fmla="*/ 359 w 407"/>
                <a:gd name="T21" fmla="*/ 452 h 458"/>
                <a:gd name="T22" fmla="*/ 359 w 407"/>
                <a:gd name="T23" fmla="*/ 458 h 458"/>
                <a:gd name="T24" fmla="*/ 359 w 407"/>
                <a:gd name="T25" fmla="*/ 458 h 458"/>
                <a:gd name="T26" fmla="*/ 351 w 407"/>
                <a:gd name="T27" fmla="*/ 449 h 458"/>
                <a:gd name="T28" fmla="*/ 342 w 407"/>
                <a:gd name="T29" fmla="*/ 440 h 458"/>
                <a:gd name="T30" fmla="*/ 330 w 407"/>
                <a:gd name="T31" fmla="*/ 430 h 458"/>
                <a:gd name="T32" fmla="*/ 315 w 407"/>
                <a:gd name="T33" fmla="*/ 419 h 458"/>
                <a:gd name="T34" fmla="*/ 299 w 407"/>
                <a:gd name="T35" fmla="*/ 409 h 458"/>
                <a:gd name="T36" fmla="*/ 280 w 407"/>
                <a:gd name="T37" fmla="*/ 397 h 458"/>
                <a:gd name="T38" fmla="*/ 239 w 407"/>
                <a:gd name="T39" fmla="*/ 374 h 458"/>
                <a:gd name="T40" fmla="*/ 190 w 407"/>
                <a:gd name="T41" fmla="*/ 348 h 458"/>
                <a:gd name="T42" fmla="*/ 136 w 407"/>
                <a:gd name="T43" fmla="*/ 324 h 458"/>
                <a:gd name="T44" fmla="*/ 77 w 407"/>
                <a:gd name="T45" fmla="*/ 300 h 458"/>
                <a:gd name="T46" fmla="*/ 16 w 407"/>
                <a:gd name="T47" fmla="*/ 278 h 458"/>
                <a:gd name="T48" fmla="*/ 16 w 407"/>
                <a:gd name="T49" fmla="*/ 278 h 458"/>
                <a:gd name="T50" fmla="*/ 15 w 407"/>
                <a:gd name="T51" fmla="*/ 257 h 458"/>
                <a:gd name="T52" fmla="*/ 13 w 407"/>
                <a:gd name="T53" fmla="*/ 196 h 458"/>
                <a:gd name="T54" fmla="*/ 9 w 407"/>
                <a:gd name="T55" fmla="*/ 108 h 458"/>
                <a:gd name="T56" fmla="*/ 4 w 407"/>
                <a:gd name="T57" fmla="*/ 55 h 458"/>
                <a:gd name="T58" fmla="*/ 0 w 407"/>
                <a:gd name="T59" fmla="*/ 0 h 458"/>
                <a:gd name="T60" fmla="*/ 0 w 407"/>
                <a:gd name="T61" fmla="*/ 0 h 458"/>
                <a:gd name="T62" fmla="*/ 14 w 407"/>
                <a:gd name="T63" fmla="*/ 11 h 458"/>
                <a:gd name="T64" fmla="*/ 35 w 407"/>
                <a:gd name="T65" fmla="*/ 24 h 458"/>
                <a:gd name="T66" fmla="*/ 60 w 407"/>
                <a:gd name="T67" fmla="*/ 40 h 458"/>
                <a:gd name="T68" fmla="*/ 89 w 407"/>
                <a:gd name="T69" fmla="*/ 57 h 458"/>
                <a:gd name="T70" fmla="*/ 122 w 407"/>
                <a:gd name="T71" fmla="*/ 73 h 458"/>
                <a:gd name="T72" fmla="*/ 157 w 407"/>
                <a:gd name="T73" fmla="*/ 89 h 458"/>
                <a:gd name="T74" fmla="*/ 176 w 407"/>
                <a:gd name="T75" fmla="*/ 96 h 458"/>
                <a:gd name="T76" fmla="*/ 194 w 407"/>
                <a:gd name="T77" fmla="*/ 102 h 458"/>
                <a:gd name="T78" fmla="*/ 214 w 407"/>
                <a:gd name="T79" fmla="*/ 108 h 458"/>
                <a:gd name="T80" fmla="*/ 232 w 407"/>
                <a:gd name="T81" fmla="*/ 112 h 458"/>
                <a:gd name="T82" fmla="*/ 232 w 407"/>
                <a:gd name="T83" fmla="*/ 112 h 458"/>
                <a:gd name="T84" fmla="*/ 311 w 407"/>
                <a:gd name="T85" fmla="*/ 131 h 458"/>
                <a:gd name="T86" fmla="*/ 366 w 407"/>
                <a:gd name="T87" fmla="*/ 144 h 458"/>
                <a:gd name="T88" fmla="*/ 397 w 407"/>
                <a:gd name="T89" fmla="*/ 153 h 458"/>
                <a:gd name="T90" fmla="*/ 407 w 407"/>
                <a:gd name="T91" fmla="*/ 15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7" h="458">
                  <a:moveTo>
                    <a:pt x="407" y="156"/>
                  </a:moveTo>
                  <a:lnTo>
                    <a:pt x="407" y="156"/>
                  </a:lnTo>
                  <a:lnTo>
                    <a:pt x="392" y="227"/>
                  </a:lnTo>
                  <a:lnTo>
                    <a:pt x="380" y="292"/>
                  </a:lnTo>
                  <a:lnTo>
                    <a:pt x="368" y="353"/>
                  </a:lnTo>
                  <a:lnTo>
                    <a:pt x="368" y="353"/>
                  </a:lnTo>
                  <a:lnTo>
                    <a:pt x="363" y="379"/>
                  </a:lnTo>
                  <a:lnTo>
                    <a:pt x="361" y="401"/>
                  </a:lnTo>
                  <a:lnTo>
                    <a:pt x="359" y="419"/>
                  </a:lnTo>
                  <a:lnTo>
                    <a:pt x="358" y="434"/>
                  </a:lnTo>
                  <a:lnTo>
                    <a:pt x="359" y="452"/>
                  </a:lnTo>
                  <a:lnTo>
                    <a:pt x="359" y="458"/>
                  </a:lnTo>
                  <a:lnTo>
                    <a:pt x="359" y="458"/>
                  </a:lnTo>
                  <a:lnTo>
                    <a:pt x="351" y="449"/>
                  </a:lnTo>
                  <a:lnTo>
                    <a:pt x="342" y="440"/>
                  </a:lnTo>
                  <a:lnTo>
                    <a:pt x="330" y="430"/>
                  </a:lnTo>
                  <a:lnTo>
                    <a:pt x="315" y="419"/>
                  </a:lnTo>
                  <a:lnTo>
                    <a:pt x="299" y="409"/>
                  </a:lnTo>
                  <a:lnTo>
                    <a:pt x="280" y="397"/>
                  </a:lnTo>
                  <a:lnTo>
                    <a:pt x="239" y="374"/>
                  </a:lnTo>
                  <a:lnTo>
                    <a:pt x="190" y="348"/>
                  </a:lnTo>
                  <a:lnTo>
                    <a:pt x="136" y="324"/>
                  </a:lnTo>
                  <a:lnTo>
                    <a:pt x="77" y="300"/>
                  </a:lnTo>
                  <a:lnTo>
                    <a:pt x="16" y="278"/>
                  </a:lnTo>
                  <a:lnTo>
                    <a:pt x="16" y="278"/>
                  </a:lnTo>
                  <a:lnTo>
                    <a:pt x="15" y="257"/>
                  </a:lnTo>
                  <a:lnTo>
                    <a:pt x="13" y="196"/>
                  </a:lnTo>
                  <a:lnTo>
                    <a:pt x="9" y="108"/>
                  </a:lnTo>
                  <a:lnTo>
                    <a:pt x="4" y="5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1"/>
                  </a:lnTo>
                  <a:lnTo>
                    <a:pt x="35" y="24"/>
                  </a:lnTo>
                  <a:lnTo>
                    <a:pt x="60" y="40"/>
                  </a:lnTo>
                  <a:lnTo>
                    <a:pt x="89" y="57"/>
                  </a:lnTo>
                  <a:lnTo>
                    <a:pt x="122" y="73"/>
                  </a:lnTo>
                  <a:lnTo>
                    <a:pt x="157" y="89"/>
                  </a:lnTo>
                  <a:lnTo>
                    <a:pt x="176" y="96"/>
                  </a:lnTo>
                  <a:lnTo>
                    <a:pt x="194" y="102"/>
                  </a:lnTo>
                  <a:lnTo>
                    <a:pt x="214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311" y="131"/>
                  </a:lnTo>
                  <a:lnTo>
                    <a:pt x="366" y="144"/>
                  </a:lnTo>
                  <a:lnTo>
                    <a:pt x="397" y="153"/>
                  </a:lnTo>
                  <a:lnTo>
                    <a:pt x="407" y="15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AE7B07F6-761F-96E9-E803-C8196FD9A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3319"/>
              <a:ext cx="407" cy="458"/>
            </a:xfrm>
            <a:custGeom>
              <a:avLst/>
              <a:gdLst>
                <a:gd name="T0" fmla="*/ 407 w 407"/>
                <a:gd name="T1" fmla="*/ 156 h 458"/>
                <a:gd name="T2" fmla="*/ 407 w 407"/>
                <a:gd name="T3" fmla="*/ 156 h 458"/>
                <a:gd name="T4" fmla="*/ 392 w 407"/>
                <a:gd name="T5" fmla="*/ 227 h 458"/>
                <a:gd name="T6" fmla="*/ 380 w 407"/>
                <a:gd name="T7" fmla="*/ 292 h 458"/>
                <a:gd name="T8" fmla="*/ 368 w 407"/>
                <a:gd name="T9" fmla="*/ 353 h 458"/>
                <a:gd name="T10" fmla="*/ 368 w 407"/>
                <a:gd name="T11" fmla="*/ 353 h 458"/>
                <a:gd name="T12" fmla="*/ 363 w 407"/>
                <a:gd name="T13" fmla="*/ 379 h 458"/>
                <a:gd name="T14" fmla="*/ 361 w 407"/>
                <a:gd name="T15" fmla="*/ 401 h 458"/>
                <a:gd name="T16" fmla="*/ 359 w 407"/>
                <a:gd name="T17" fmla="*/ 419 h 458"/>
                <a:gd name="T18" fmla="*/ 358 w 407"/>
                <a:gd name="T19" fmla="*/ 434 h 458"/>
                <a:gd name="T20" fmla="*/ 359 w 407"/>
                <a:gd name="T21" fmla="*/ 452 h 458"/>
                <a:gd name="T22" fmla="*/ 359 w 407"/>
                <a:gd name="T23" fmla="*/ 458 h 458"/>
                <a:gd name="T24" fmla="*/ 359 w 407"/>
                <a:gd name="T25" fmla="*/ 458 h 458"/>
                <a:gd name="T26" fmla="*/ 351 w 407"/>
                <a:gd name="T27" fmla="*/ 449 h 458"/>
                <a:gd name="T28" fmla="*/ 342 w 407"/>
                <a:gd name="T29" fmla="*/ 440 h 458"/>
                <a:gd name="T30" fmla="*/ 330 w 407"/>
                <a:gd name="T31" fmla="*/ 430 h 458"/>
                <a:gd name="T32" fmla="*/ 315 w 407"/>
                <a:gd name="T33" fmla="*/ 419 h 458"/>
                <a:gd name="T34" fmla="*/ 299 w 407"/>
                <a:gd name="T35" fmla="*/ 409 h 458"/>
                <a:gd name="T36" fmla="*/ 280 w 407"/>
                <a:gd name="T37" fmla="*/ 397 h 458"/>
                <a:gd name="T38" fmla="*/ 239 w 407"/>
                <a:gd name="T39" fmla="*/ 374 h 458"/>
                <a:gd name="T40" fmla="*/ 190 w 407"/>
                <a:gd name="T41" fmla="*/ 348 h 458"/>
                <a:gd name="T42" fmla="*/ 136 w 407"/>
                <a:gd name="T43" fmla="*/ 324 h 458"/>
                <a:gd name="T44" fmla="*/ 77 w 407"/>
                <a:gd name="T45" fmla="*/ 300 h 458"/>
                <a:gd name="T46" fmla="*/ 16 w 407"/>
                <a:gd name="T47" fmla="*/ 278 h 458"/>
                <a:gd name="T48" fmla="*/ 16 w 407"/>
                <a:gd name="T49" fmla="*/ 278 h 458"/>
                <a:gd name="T50" fmla="*/ 15 w 407"/>
                <a:gd name="T51" fmla="*/ 257 h 458"/>
                <a:gd name="T52" fmla="*/ 13 w 407"/>
                <a:gd name="T53" fmla="*/ 196 h 458"/>
                <a:gd name="T54" fmla="*/ 9 w 407"/>
                <a:gd name="T55" fmla="*/ 108 h 458"/>
                <a:gd name="T56" fmla="*/ 4 w 407"/>
                <a:gd name="T57" fmla="*/ 55 h 458"/>
                <a:gd name="T58" fmla="*/ 0 w 407"/>
                <a:gd name="T59" fmla="*/ 0 h 458"/>
                <a:gd name="T60" fmla="*/ 0 w 407"/>
                <a:gd name="T61" fmla="*/ 0 h 458"/>
                <a:gd name="T62" fmla="*/ 14 w 407"/>
                <a:gd name="T63" fmla="*/ 11 h 458"/>
                <a:gd name="T64" fmla="*/ 35 w 407"/>
                <a:gd name="T65" fmla="*/ 24 h 458"/>
                <a:gd name="T66" fmla="*/ 60 w 407"/>
                <a:gd name="T67" fmla="*/ 40 h 458"/>
                <a:gd name="T68" fmla="*/ 89 w 407"/>
                <a:gd name="T69" fmla="*/ 57 h 458"/>
                <a:gd name="T70" fmla="*/ 122 w 407"/>
                <a:gd name="T71" fmla="*/ 73 h 458"/>
                <a:gd name="T72" fmla="*/ 157 w 407"/>
                <a:gd name="T73" fmla="*/ 89 h 458"/>
                <a:gd name="T74" fmla="*/ 176 w 407"/>
                <a:gd name="T75" fmla="*/ 96 h 458"/>
                <a:gd name="T76" fmla="*/ 194 w 407"/>
                <a:gd name="T77" fmla="*/ 102 h 458"/>
                <a:gd name="T78" fmla="*/ 214 w 407"/>
                <a:gd name="T79" fmla="*/ 108 h 458"/>
                <a:gd name="T80" fmla="*/ 232 w 407"/>
                <a:gd name="T81" fmla="*/ 112 h 458"/>
                <a:gd name="T82" fmla="*/ 232 w 407"/>
                <a:gd name="T83" fmla="*/ 112 h 458"/>
                <a:gd name="T84" fmla="*/ 311 w 407"/>
                <a:gd name="T85" fmla="*/ 131 h 458"/>
                <a:gd name="T86" fmla="*/ 366 w 407"/>
                <a:gd name="T87" fmla="*/ 144 h 458"/>
                <a:gd name="T88" fmla="*/ 397 w 407"/>
                <a:gd name="T89" fmla="*/ 153 h 458"/>
                <a:gd name="T90" fmla="*/ 407 w 407"/>
                <a:gd name="T91" fmla="*/ 156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407" h="458">
                  <a:moveTo>
                    <a:pt x="407" y="156"/>
                  </a:moveTo>
                  <a:lnTo>
                    <a:pt x="407" y="156"/>
                  </a:lnTo>
                  <a:lnTo>
                    <a:pt x="392" y="227"/>
                  </a:lnTo>
                  <a:lnTo>
                    <a:pt x="380" y="292"/>
                  </a:lnTo>
                  <a:lnTo>
                    <a:pt x="368" y="353"/>
                  </a:lnTo>
                  <a:lnTo>
                    <a:pt x="368" y="353"/>
                  </a:lnTo>
                  <a:lnTo>
                    <a:pt x="363" y="379"/>
                  </a:lnTo>
                  <a:lnTo>
                    <a:pt x="361" y="401"/>
                  </a:lnTo>
                  <a:lnTo>
                    <a:pt x="359" y="419"/>
                  </a:lnTo>
                  <a:lnTo>
                    <a:pt x="358" y="434"/>
                  </a:lnTo>
                  <a:lnTo>
                    <a:pt x="359" y="452"/>
                  </a:lnTo>
                  <a:lnTo>
                    <a:pt x="359" y="458"/>
                  </a:lnTo>
                  <a:lnTo>
                    <a:pt x="359" y="458"/>
                  </a:lnTo>
                  <a:lnTo>
                    <a:pt x="351" y="449"/>
                  </a:lnTo>
                  <a:lnTo>
                    <a:pt x="342" y="440"/>
                  </a:lnTo>
                  <a:lnTo>
                    <a:pt x="330" y="430"/>
                  </a:lnTo>
                  <a:lnTo>
                    <a:pt x="315" y="419"/>
                  </a:lnTo>
                  <a:lnTo>
                    <a:pt x="299" y="409"/>
                  </a:lnTo>
                  <a:lnTo>
                    <a:pt x="280" y="397"/>
                  </a:lnTo>
                  <a:lnTo>
                    <a:pt x="239" y="374"/>
                  </a:lnTo>
                  <a:lnTo>
                    <a:pt x="190" y="348"/>
                  </a:lnTo>
                  <a:lnTo>
                    <a:pt x="136" y="324"/>
                  </a:lnTo>
                  <a:lnTo>
                    <a:pt x="77" y="300"/>
                  </a:lnTo>
                  <a:lnTo>
                    <a:pt x="16" y="278"/>
                  </a:lnTo>
                  <a:lnTo>
                    <a:pt x="16" y="278"/>
                  </a:lnTo>
                  <a:lnTo>
                    <a:pt x="15" y="257"/>
                  </a:lnTo>
                  <a:lnTo>
                    <a:pt x="13" y="196"/>
                  </a:lnTo>
                  <a:lnTo>
                    <a:pt x="9" y="108"/>
                  </a:lnTo>
                  <a:lnTo>
                    <a:pt x="4" y="55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" y="11"/>
                  </a:lnTo>
                  <a:lnTo>
                    <a:pt x="35" y="24"/>
                  </a:lnTo>
                  <a:lnTo>
                    <a:pt x="60" y="40"/>
                  </a:lnTo>
                  <a:lnTo>
                    <a:pt x="89" y="57"/>
                  </a:lnTo>
                  <a:lnTo>
                    <a:pt x="122" y="73"/>
                  </a:lnTo>
                  <a:lnTo>
                    <a:pt x="157" y="89"/>
                  </a:lnTo>
                  <a:lnTo>
                    <a:pt x="176" y="96"/>
                  </a:lnTo>
                  <a:lnTo>
                    <a:pt x="194" y="102"/>
                  </a:lnTo>
                  <a:lnTo>
                    <a:pt x="214" y="108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311" y="131"/>
                  </a:lnTo>
                  <a:lnTo>
                    <a:pt x="366" y="144"/>
                  </a:lnTo>
                  <a:lnTo>
                    <a:pt x="397" y="153"/>
                  </a:lnTo>
                  <a:lnTo>
                    <a:pt x="407" y="15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7ED5ACB0-1D45-A05D-B4F6-087B6B35D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3526"/>
              <a:ext cx="1325" cy="780"/>
            </a:xfrm>
            <a:custGeom>
              <a:avLst/>
              <a:gdLst>
                <a:gd name="T0" fmla="*/ 910 w 1325"/>
                <a:gd name="T1" fmla="*/ 301 h 780"/>
                <a:gd name="T2" fmla="*/ 862 w 1325"/>
                <a:gd name="T3" fmla="*/ 370 h 780"/>
                <a:gd name="T4" fmla="*/ 846 w 1325"/>
                <a:gd name="T5" fmla="*/ 408 h 780"/>
                <a:gd name="T6" fmla="*/ 838 w 1325"/>
                <a:gd name="T7" fmla="*/ 467 h 780"/>
                <a:gd name="T8" fmla="*/ 834 w 1325"/>
                <a:gd name="T9" fmla="*/ 597 h 780"/>
                <a:gd name="T10" fmla="*/ 825 w 1325"/>
                <a:gd name="T11" fmla="*/ 657 h 780"/>
                <a:gd name="T12" fmla="*/ 807 w 1325"/>
                <a:gd name="T13" fmla="*/ 693 h 780"/>
                <a:gd name="T14" fmla="*/ 773 w 1325"/>
                <a:gd name="T15" fmla="*/ 722 h 780"/>
                <a:gd name="T16" fmla="*/ 732 w 1325"/>
                <a:gd name="T17" fmla="*/ 727 h 780"/>
                <a:gd name="T18" fmla="*/ 694 w 1325"/>
                <a:gd name="T19" fmla="*/ 710 h 780"/>
                <a:gd name="T20" fmla="*/ 677 w 1325"/>
                <a:gd name="T21" fmla="*/ 690 h 780"/>
                <a:gd name="T22" fmla="*/ 656 w 1325"/>
                <a:gd name="T23" fmla="*/ 609 h 780"/>
                <a:gd name="T24" fmla="*/ 644 w 1325"/>
                <a:gd name="T25" fmla="*/ 435 h 780"/>
                <a:gd name="T26" fmla="*/ 628 w 1325"/>
                <a:gd name="T27" fmla="*/ 460 h 780"/>
                <a:gd name="T28" fmla="*/ 589 w 1325"/>
                <a:gd name="T29" fmla="*/ 638 h 780"/>
                <a:gd name="T30" fmla="*/ 564 w 1325"/>
                <a:gd name="T31" fmla="*/ 713 h 780"/>
                <a:gd name="T32" fmla="*/ 531 w 1325"/>
                <a:gd name="T33" fmla="*/ 758 h 780"/>
                <a:gd name="T34" fmla="*/ 485 w 1325"/>
                <a:gd name="T35" fmla="*/ 779 h 780"/>
                <a:gd name="T36" fmla="*/ 449 w 1325"/>
                <a:gd name="T37" fmla="*/ 779 h 780"/>
                <a:gd name="T38" fmla="*/ 417 w 1325"/>
                <a:gd name="T39" fmla="*/ 758 h 780"/>
                <a:gd name="T40" fmla="*/ 397 w 1325"/>
                <a:gd name="T41" fmla="*/ 715 h 780"/>
                <a:gd name="T42" fmla="*/ 384 w 1325"/>
                <a:gd name="T43" fmla="*/ 618 h 780"/>
                <a:gd name="T44" fmla="*/ 372 w 1325"/>
                <a:gd name="T45" fmla="*/ 640 h 780"/>
                <a:gd name="T46" fmla="*/ 332 w 1325"/>
                <a:gd name="T47" fmla="*/ 700 h 780"/>
                <a:gd name="T48" fmla="*/ 283 w 1325"/>
                <a:gd name="T49" fmla="*/ 742 h 780"/>
                <a:gd name="T50" fmla="*/ 247 w 1325"/>
                <a:gd name="T51" fmla="*/ 751 h 780"/>
                <a:gd name="T52" fmla="*/ 217 w 1325"/>
                <a:gd name="T53" fmla="*/ 747 h 780"/>
                <a:gd name="T54" fmla="*/ 184 w 1325"/>
                <a:gd name="T55" fmla="*/ 724 h 780"/>
                <a:gd name="T56" fmla="*/ 164 w 1325"/>
                <a:gd name="T57" fmla="*/ 684 h 780"/>
                <a:gd name="T58" fmla="*/ 154 w 1325"/>
                <a:gd name="T59" fmla="*/ 595 h 780"/>
                <a:gd name="T60" fmla="*/ 138 w 1325"/>
                <a:gd name="T61" fmla="*/ 619 h 780"/>
                <a:gd name="T62" fmla="*/ 108 w 1325"/>
                <a:gd name="T63" fmla="*/ 646 h 780"/>
                <a:gd name="T64" fmla="*/ 75 w 1325"/>
                <a:gd name="T65" fmla="*/ 649 h 780"/>
                <a:gd name="T66" fmla="*/ 46 w 1325"/>
                <a:gd name="T67" fmla="*/ 631 h 780"/>
                <a:gd name="T68" fmla="*/ 19 w 1325"/>
                <a:gd name="T69" fmla="*/ 593 h 780"/>
                <a:gd name="T70" fmla="*/ 4 w 1325"/>
                <a:gd name="T71" fmla="*/ 537 h 780"/>
                <a:gd name="T72" fmla="*/ 0 w 1325"/>
                <a:gd name="T73" fmla="*/ 457 h 780"/>
                <a:gd name="T74" fmla="*/ 6 w 1325"/>
                <a:gd name="T75" fmla="*/ 392 h 780"/>
                <a:gd name="T76" fmla="*/ 24 w 1325"/>
                <a:gd name="T77" fmla="*/ 328 h 780"/>
                <a:gd name="T78" fmla="*/ 46 w 1325"/>
                <a:gd name="T79" fmla="*/ 286 h 780"/>
                <a:gd name="T80" fmla="*/ 116 w 1325"/>
                <a:gd name="T81" fmla="*/ 197 h 780"/>
                <a:gd name="T82" fmla="*/ 152 w 1325"/>
                <a:gd name="T83" fmla="*/ 163 h 780"/>
                <a:gd name="T84" fmla="*/ 207 w 1325"/>
                <a:gd name="T85" fmla="*/ 117 h 780"/>
                <a:gd name="T86" fmla="*/ 307 w 1325"/>
                <a:gd name="T87" fmla="*/ 61 h 780"/>
                <a:gd name="T88" fmla="*/ 438 w 1325"/>
                <a:gd name="T89" fmla="*/ 18 h 780"/>
                <a:gd name="T90" fmla="*/ 532 w 1325"/>
                <a:gd name="T91" fmla="*/ 4 h 780"/>
                <a:gd name="T92" fmla="*/ 605 w 1325"/>
                <a:gd name="T93" fmla="*/ 0 h 780"/>
                <a:gd name="T94" fmla="*/ 706 w 1325"/>
                <a:gd name="T95" fmla="*/ 8 h 780"/>
                <a:gd name="T96" fmla="*/ 912 w 1325"/>
                <a:gd name="T97" fmla="*/ 55 h 780"/>
                <a:gd name="T98" fmla="*/ 1082 w 1325"/>
                <a:gd name="T99" fmla="*/ 117 h 780"/>
                <a:gd name="T100" fmla="*/ 1245 w 1325"/>
                <a:gd name="T101" fmla="*/ 202 h 780"/>
                <a:gd name="T102" fmla="*/ 1297 w 1325"/>
                <a:gd name="T103" fmla="*/ 242 h 780"/>
                <a:gd name="T104" fmla="*/ 1319 w 1325"/>
                <a:gd name="T105" fmla="*/ 276 h 780"/>
                <a:gd name="T106" fmla="*/ 1324 w 1325"/>
                <a:gd name="T107" fmla="*/ 323 h 780"/>
                <a:gd name="T108" fmla="*/ 1302 w 1325"/>
                <a:gd name="T109" fmla="*/ 361 h 780"/>
                <a:gd name="T110" fmla="*/ 1257 w 1325"/>
                <a:gd name="T111" fmla="*/ 382 h 780"/>
                <a:gd name="T112" fmla="*/ 1215 w 1325"/>
                <a:gd name="T113" fmla="*/ 383 h 780"/>
                <a:gd name="T114" fmla="*/ 1178 w 1325"/>
                <a:gd name="T115" fmla="*/ 373 h 780"/>
                <a:gd name="T116" fmla="*/ 976 w 1325"/>
                <a:gd name="T117" fmla="*/ 292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25" h="780">
                  <a:moveTo>
                    <a:pt x="937" y="274"/>
                  </a:moveTo>
                  <a:lnTo>
                    <a:pt x="937" y="274"/>
                  </a:lnTo>
                  <a:lnTo>
                    <a:pt x="929" y="281"/>
                  </a:lnTo>
                  <a:lnTo>
                    <a:pt x="910" y="301"/>
                  </a:lnTo>
                  <a:lnTo>
                    <a:pt x="898" y="315"/>
                  </a:lnTo>
                  <a:lnTo>
                    <a:pt x="886" y="332"/>
                  </a:lnTo>
                  <a:lnTo>
                    <a:pt x="874" y="350"/>
                  </a:lnTo>
                  <a:lnTo>
                    <a:pt x="862" y="370"/>
                  </a:lnTo>
                  <a:lnTo>
                    <a:pt x="862" y="370"/>
                  </a:lnTo>
                  <a:lnTo>
                    <a:pt x="854" y="388"/>
                  </a:lnTo>
                  <a:lnTo>
                    <a:pt x="846" y="408"/>
                  </a:lnTo>
                  <a:lnTo>
                    <a:pt x="846" y="408"/>
                  </a:lnTo>
                  <a:lnTo>
                    <a:pt x="843" y="421"/>
                  </a:lnTo>
                  <a:lnTo>
                    <a:pt x="841" y="437"/>
                  </a:lnTo>
                  <a:lnTo>
                    <a:pt x="839" y="452"/>
                  </a:lnTo>
                  <a:lnTo>
                    <a:pt x="838" y="467"/>
                  </a:lnTo>
                  <a:lnTo>
                    <a:pt x="836" y="500"/>
                  </a:lnTo>
                  <a:lnTo>
                    <a:pt x="836" y="533"/>
                  </a:lnTo>
                  <a:lnTo>
                    <a:pt x="836" y="566"/>
                  </a:lnTo>
                  <a:lnTo>
                    <a:pt x="834" y="597"/>
                  </a:lnTo>
                  <a:lnTo>
                    <a:pt x="833" y="614"/>
                  </a:lnTo>
                  <a:lnTo>
                    <a:pt x="831" y="629"/>
                  </a:lnTo>
                  <a:lnTo>
                    <a:pt x="828" y="643"/>
                  </a:lnTo>
                  <a:lnTo>
                    <a:pt x="825" y="657"/>
                  </a:lnTo>
                  <a:lnTo>
                    <a:pt x="825" y="657"/>
                  </a:lnTo>
                  <a:lnTo>
                    <a:pt x="820" y="670"/>
                  </a:lnTo>
                  <a:lnTo>
                    <a:pt x="814" y="683"/>
                  </a:lnTo>
                  <a:lnTo>
                    <a:pt x="807" y="693"/>
                  </a:lnTo>
                  <a:lnTo>
                    <a:pt x="800" y="702"/>
                  </a:lnTo>
                  <a:lnTo>
                    <a:pt x="792" y="711"/>
                  </a:lnTo>
                  <a:lnTo>
                    <a:pt x="782" y="716"/>
                  </a:lnTo>
                  <a:lnTo>
                    <a:pt x="773" y="722"/>
                  </a:lnTo>
                  <a:lnTo>
                    <a:pt x="762" y="725"/>
                  </a:lnTo>
                  <a:lnTo>
                    <a:pt x="753" y="727"/>
                  </a:lnTo>
                  <a:lnTo>
                    <a:pt x="743" y="728"/>
                  </a:lnTo>
                  <a:lnTo>
                    <a:pt x="732" y="727"/>
                  </a:lnTo>
                  <a:lnTo>
                    <a:pt x="722" y="725"/>
                  </a:lnTo>
                  <a:lnTo>
                    <a:pt x="712" y="722"/>
                  </a:lnTo>
                  <a:lnTo>
                    <a:pt x="702" y="716"/>
                  </a:lnTo>
                  <a:lnTo>
                    <a:pt x="694" y="710"/>
                  </a:lnTo>
                  <a:lnTo>
                    <a:pt x="685" y="701"/>
                  </a:lnTo>
                  <a:lnTo>
                    <a:pt x="685" y="701"/>
                  </a:lnTo>
                  <a:lnTo>
                    <a:pt x="681" y="697"/>
                  </a:lnTo>
                  <a:lnTo>
                    <a:pt x="677" y="690"/>
                  </a:lnTo>
                  <a:lnTo>
                    <a:pt x="671" y="675"/>
                  </a:lnTo>
                  <a:lnTo>
                    <a:pt x="665" y="655"/>
                  </a:lnTo>
                  <a:lnTo>
                    <a:pt x="660" y="633"/>
                  </a:lnTo>
                  <a:lnTo>
                    <a:pt x="656" y="609"/>
                  </a:lnTo>
                  <a:lnTo>
                    <a:pt x="653" y="584"/>
                  </a:lnTo>
                  <a:lnTo>
                    <a:pt x="649" y="531"/>
                  </a:lnTo>
                  <a:lnTo>
                    <a:pt x="646" y="479"/>
                  </a:lnTo>
                  <a:lnTo>
                    <a:pt x="644" y="435"/>
                  </a:lnTo>
                  <a:lnTo>
                    <a:pt x="644" y="393"/>
                  </a:lnTo>
                  <a:lnTo>
                    <a:pt x="644" y="393"/>
                  </a:lnTo>
                  <a:lnTo>
                    <a:pt x="637" y="422"/>
                  </a:lnTo>
                  <a:lnTo>
                    <a:pt x="628" y="460"/>
                  </a:lnTo>
                  <a:lnTo>
                    <a:pt x="606" y="561"/>
                  </a:lnTo>
                  <a:lnTo>
                    <a:pt x="606" y="561"/>
                  </a:lnTo>
                  <a:lnTo>
                    <a:pt x="595" y="615"/>
                  </a:lnTo>
                  <a:lnTo>
                    <a:pt x="589" y="638"/>
                  </a:lnTo>
                  <a:lnTo>
                    <a:pt x="583" y="660"/>
                  </a:lnTo>
                  <a:lnTo>
                    <a:pt x="577" y="679"/>
                  </a:lnTo>
                  <a:lnTo>
                    <a:pt x="570" y="697"/>
                  </a:lnTo>
                  <a:lnTo>
                    <a:pt x="564" y="713"/>
                  </a:lnTo>
                  <a:lnTo>
                    <a:pt x="556" y="726"/>
                  </a:lnTo>
                  <a:lnTo>
                    <a:pt x="548" y="739"/>
                  </a:lnTo>
                  <a:lnTo>
                    <a:pt x="540" y="749"/>
                  </a:lnTo>
                  <a:lnTo>
                    <a:pt x="531" y="758"/>
                  </a:lnTo>
                  <a:lnTo>
                    <a:pt x="521" y="766"/>
                  </a:lnTo>
                  <a:lnTo>
                    <a:pt x="510" y="771"/>
                  </a:lnTo>
                  <a:lnTo>
                    <a:pt x="498" y="775"/>
                  </a:lnTo>
                  <a:lnTo>
                    <a:pt x="485" y="779"/>
                  </a:lnTo>
                  <a:lnTo>
                    <a:pt x="471" y="780"/>
                  </a:lnTo>
                  <a:lnTo>
                    <a:pt x="471" y="780"/>
                  </a:lnTo>
                  <a:lnTo>
                    <a:pt x="460" y="780"/>
                  </a:lnTo>
                  <a:lnTo>
                    <a:pt x="449" y="779"/>
                  </a:lnTo>
                  <a:lnTo>
                    <a:pt x="440" y="775"/>
                  </a:lnTo>
                  <a:lnTo>
                    <a:pt x="432" y="771"/>
                  </a:lnTo>
                  <a:lnTo>
                    <a:pt x="424" y="764"/>
                  </a:lnTo>
                  <a:lnTo>
                    <a:pt x="417" y="758"/>
                  </a:lnTo>
                  <a:lnTo>
                    <a:pt x="411" y="749"/>
                  </a:lnTo>
                  <a:lnTo>
                    <a:pt x="405" y="739"/>
                  </a:lnTo>
                  <a:lnTo>
                    <a:pt x="401" y="728"/>
                  </a:lnTo>
                  <a:lnTo>
                    <a:pt x="397" y="715"/>
                  </a:lnTo>
                  <a:lnTo>
                    <a:pt x="393" y="702"/>
                  </a:lnTo>
                  <a:lnTo>
                    <a:pt x="390" y="688"/>
                  </a:lnTo>
                  <a:lnTo>
                    <a:pt x="386" y="655"/>
                  </a:lnTo>
                  <a:lnTo>
                    <a:pt x="384" y="618"/>
                  </a:lnTo>
                  <a:lnTo>
                    <a:pt x="382" y="618"/>
                  </a:lnTo>
                  <a:lnTo>
                    <a:pt x="382" y="618"/>
                  </a:lnTo>
                  <a:lnTo>
                    <a:pt x="380" y="625"/>
                  </a:lnTo>
                  <a:lnTo>
                    <a:pt x="372" y="640"/>
                  </a:lnTo>
                  <a:lnTo>
                    <a:pt x="360" y="662"/>
                  </a:lnTo>
                  <a:lnTo>
                    <a:pt x="351" y="675"/>
                  </a:lnTo>
                  <a:lnTo>
                    <a:pt x="342" y="687"/>
                  </a:lnTo>
                  <a:lnTo>
                    <a:pt x="332" y="700"/>
                  </a:lnTo>
                  <a:lnTo>
                    <a:pt x="321" y="712"/>
                  </a:lnTo>
                  <a:lnTo>
                    <a:pt x="309" y="724"/>
                  </a:lnTo>
                  <a:lnTo>
                    <a:pt x="297" y="734"/>
                  </a:lnTo>
                  <a:lnTo>
                    <a:pt x="283" y="742"/>
                  </a:lnTo>
                  <a:lnTo>
                    <a:pt x="269" y="748"/>
                  </a:lnTo>
                  <a:lnTo>
                    <a:pt x="262" y="750"/>
                  </a:lnTo>
                  <a:lnTo>
                    <a:pt x="255" y="751"/>
                  </a:lnTo>
                  <a:lnTo>
                    <a:pt x="247" y="751"/>
                  </a:lnTo>
                  <a:lnTo>
                    <a:pt x="239" y="751"/>
                  </a:lnTo>
                  <a:lnTo>
                    <a:pt x="239" y="751"/>
                  </a:lnTo>
                  <a:lnTo>
                    <a:pt x="227" y="750"/>
                  </a:lnTo>
                  <a:lnTo>
                    <a:pt x="217" y="747"/>
                  </a:lnTo>
                  <a:lnTo>
                    <a:pt x="208" y="743"/>
                  </a:lnTo>
                  <a:lnTo>
                    <a:pt x="199" y="737"/>
                  </a:lnTo>
                  <a:lnTo>
                    <a:pt x="190" y="732"/>
                  </a:lnTo>
                  <a:lnTo>
                    <a:pt x="184" y="724"/>
                  </a:lnTo>
                  <a:lnTo>
                    <a:pt x="178" y="715"/>
                  </a:lnTo>
                  <a:lnTo>
                    <a:pt x="173" y="705"/>
                  </a:lnTo>
                  <a:lnTo>
                    <a:pt x="168" y="695"/>
                  </a:lnTo>
                  <a:lnTo>
                    <a:pt x="164" y="684"/>
                  </a:lnTo>
                  <a:lnTo>
                    <a:pt x="161" y="670"/>
                  </a:lnTo>
                  <a:lnTo>
                    <a:pt x="159" y="657"/>
                  </a:lnTo>
                  <a:lnTo>
                    <a:pt x="155" y="628"/>
                  </a:lnTo>
                  <a:lnTo>
                    <a:pt x="154" y="595"/>
                  </a:lnTo>
                  <a:lnTo>
                    <a:pt x="152" y="595"/>
                  </a:lnTo>
                  <a:lnTo>
                    <a:pt x="152" y="595"/>
                  </a:lnTo>
                  <a:lnTo>
                    <a:pt x="146" y="607"/>
                  </a:lnTo>
                  <a:lnTo>
                    <a:pt x="138" y="619"/>
                  </a:lnTo>
                  <a:lnTo>
                    <a:pt x="128" y="631"/>
                  </a:lnTo>
                  <a:lnTo>
                    <a:pt x="122" y="638"/>
                  </a:lnTo>
                  <a:lnTo>
                    <a:pt x="115" y="642"/>
                  </a:lnTo>
                  <a:lnTo>
                    <a:pt x="108" y="646"/>
                  </a:lnTo>
                  <a:lnTo>
                    <a:pt x="101" y="650"/>
                  </a:lnTo>
                  <a:lnTo>
                    <a:pt x="92" y="652"/>
                  </a:lnTo>
                  <a:lnTo>
                    <a:pt x="83" y="651"/>
                  </a:lnTo>
                  <a:lnTo>
                    <a:pt x="75" y="649"/>
                  </a:lnTo>
                  <a:lnTo>
                    <a:pt x="65" y="644"/>
                  </a:lnTo>
                  <a:lnTo>
                    <a:pt x="65" y="644"/>
                  </a:lnTo>
                  <a:lnTo>
                    <a:pt x="55" y="639"/>
                  </a:lnTo>
                  <a:lnTo>
                    <a:pt x="46" y="631"/>
                  </a:lnTo>
                  <a:lnTo>
                    <a:pt x="39" y="623"/>
                  </a:lnTo>
                  <a:lnTo>
                    <a:pt x="31" y="615"/>
                  </a:lnTo>
                  <a:lnTo>
                    <a:pt x="24" y="605"/>
                  </a:lnTo>
                  <a:lnTo>
                    <a:pt x="19" y="593"/>
                  </a:lnTo>
                  <a:lnTo>
                    <a:pt x="13" y="581"/>
                  </a:lnTo>
                  <a:lnTo>
                    <a:pt x="9" y="568"/>
                  </a:lnTo>
                  <a:lnTo>
                    <a:pt x="6" y="552"/>
                  </a:lnTo>
                  <a:lnTo>
                    <a:pt x="4" y="537"/>
                  </a:lnTo>
                  <a:lnTo>
                    <a:pt x="1" y="520"/>
                  </a:lnTo>
                  <a:lnTo>
                    <a:pt x="0" y="500"/>
                  </a:lnTo>
                  <a:lnTo>
                    <a:pt x="0" y="479"/>
                  </a:lnTo>
                  <a:lnTo>
                    <a:pt x="0" y="457"/>
                  </a:lnTo>
                  <a:lnTo>
                    <a:pt x="1" y="434"/>
                  </a:lnTo>
                  <a:lnTo>
                    <a:pt x="4" y="408"/>
                  </a:lnTo>
                  <a:lnTo>
                    <a:pt x="4" y="408"/>
                  </a:lnTo>
                  <a:lnTo>
                    <a:pt x="6" y="392"/>
                  </a:lnTo>
                  <a:lnTo>
                    <a:pt x="9" y="375"/>
                  </a:lnTo>
                  <a:lnTo>
                    <a:pt x="13" y="359"/>
                  </a:lnTo>
                  <a:lnTo>
                    <a:pt x="19" y="344"/>
                  </a:lnTo>
                  <a:lnTo>
                    <a:pt x="24" y="328"/>
                  </a:lnTo>
                  <a:lnTo>
                    <a:pt x="31" y="314"/>
                  </a:lnTo>
                  <a:lnTo>
                    <a:pt x="39" y="300"/>
                  </a:lnTo>
                  <a:lnTo>
                    <a:pt x="46" y="286"/>
                  </a:lnTo>
                  <a:lnTo>
                    <a:pt x="46" y="286"/>
                  </a:lnTo>
                  <a:lnTo>
                    <a:pt x="64" y="259"/>
                  </a:lnTo>
                  <a:lnTo>
                    <a:pt x="81" y="235"/>
                  </a:lnTo>
                  <a:lnTo>
                    <a:pt x="99" y="215"/>
                  </a:lnTo>
                  <a:lnTo>
                    <a:pt x="116" y="197"/>
                  </a:lnTo>
                  <a:lnTo>
                    <a:pt x="130" y="183"/>
                  </a:lnTo>
                  <a:lnTo>
                    <a:pt x="142" y="172"/>
                  </a:lnTo>
                  <a:lnTo>
                    <a:pt x="152" y="163"/>
                  </a:lnTo>
                  <a:lnTo>
                    <a:pt x="152" y="163"/>
                  </a:lnTo>
                  <a:lnTo>
                    <a:pt x="158" y="158"/>
                  </a:lnTo>
                  <a:lnTo>
                    <a:pt x="176" y="140"/>
                  </a:lnTo>
                  <a:lnTo>
                    <a:pt x="190" y="129"/>
                  </a:lnTo>
                  <a:lnTo>
                    <a:pt x="207" y="117"/>
                  </a:lnTo>
                  <a:lnTo>
                    <a:pt x="227" y="103"/>
                  </a:lnTo>
                  <a:lnTo>
                    <a:pt x="250" y="89"/>
                  </a:lnTo>
                  <a:lnTo>
                    <a:pt x="277" y="75"/>
                  </a:lnTo>
                  <a:lnTo>
                    <a:pt x="307" y="61"/>
                  </a:lnTo>
                  <a:lnTo>
                    <a:pt x="340" y="47"/>
                  </a:lnTo>
                  <a:lnTo>
                    <a:pt x="377" y="34"/>
                  </a:lnTo>
                  <a:lnTo>
                    <a:pt x="417" y="23"/>
                  </a:lnTo>
                  <a:lnTo>
                    <a:pt x="438" y="18"/>
                  </a:lnTo>
                  <a:lnTo>
                    <a:pt x="461" y="14"/>
                  </a:lnTo>
                  <a:lnTo>
                    <a:pt x="484" y="10"/>
                  </a:lnTo>
                  <a:lnTo>
                    <a:pt x="508" y="7"/>
                  </a:lnTo>
                  <a:lnTo>
                    <a:pt x="532" y="4"/>
                  </a:lnTo>
                  <a:lnTo>
                    <a:pt x="558" y="1"/>
                  </a:lnTo>
                  <a:lnTo>
                    <a:pt x="558" y="1"/>
                  </a:lnTo>
                  <a:lnTo>
                    <a:pt x="581" y="0"/>
                  </a:lnTo>
                  <a:lnTo>
                    <a:pt x="605" y="0"/>
                  </a:lnTo>
                  <a:lnTo>
                    <a:pt x="630" y="1"/>
                  </a:lnTo>
                  <a:lnTo>
                    <a:pt x="654" y="3"/>
                  </a:lnTo>
                  <a:lnTo>
                    <a:pt x="679" y="6"/>
                  </a:lnTo>
                  <a:lnTo>
                    <a:pt x="706" y="8"/>
                  </a:lnTo>
                  <a:lnTo>
                    <a:pt x="757" y="17"/>
                  </a:lnTo>
                  <a:lnTo>
                    <a:pt x="808" y="28"/>
                  </a:lnTo>
                  <a:lnTo>
                    <a:pt x="861" y="41"/>
                  </a:lnTo>
                  <a:lnTo>
                    <a:pt x="912" y="55"/>
                  </a:lnTo>
                  <a:lnTo>
                    <a:pt x="962" y="71"/>
                  </a:lnTo>
                  <a:lnTo>
                    <a:pt x="962" y="71"/>
                  </a:lnTo>
                  <a:lnTo>
                    <a:pt x="1023" y="93"/>
                  </a:lnTo>
                  <a:lnTo>
                    <a:pt x="1082" y="117"/>
                  </a:lnTo>
                  <a:lnTo>
                    <a:pt x="1136" y="141"/>
                  </a:lnTo>
                  <a:lnTo>
                    <a:pt x="1185" y="167"/>
                  </a:lnTo>
                  <a:lnTo>
                    <a:pt x="1226" y="190"/>
                  </a:lnTo>
                  <a:lnTo>
                    <a:pt x="1245" y="202"/>
                  </a:lnTo>
                  <a:lnTo>
                    <a:pt x="1261" y="212"/>
                  </a:lnTo>
                  <a:lnTo>
                    <a:pt x="1276" y="223"/>
                  </a:lnTo>
                  <a:lnTo>
                    <a:pt x="1288" y="233"/>
                  </a:lnTo>
                  <a:lnTo>
                    <a:pt x="1297" y="242"/>
                  </a:lnTo>
                  <a:lnTo>
                    <a:pt x="1305" y="251"/>
                  </a:lnTo>
                  <a:lnTo>
                    <a:pt x="1305" y="251"/>
                  </a:lnTo>
                  <a:lnTo>
                    <a:pt x="1313" y="264"/>
                  </a:lnTo>
                  <a:lnTo>
                    <a:pt x="1319" y="276"/>
                  </a:lnTo>
                  <a:lnTo>
                    <a:pt x="1322" y="288"/>
                  </a:lnTo>
                  <a:lnTo>
                    <a:pt x="1325" y="300"/>
                  </a:lnTo>
                  <a:lnTo>
                    <a:pt x="1325" y="312"/>
                  </a:lnTo>
                  <a:lnTo>
                    <a:pt x="1324" y="323"/>
                  </a:lnTo>
                  <a:lnTo>
                    <a:pt x="1320" y="334"/>
                  </a:lnTo>
                  <a:lnTo>
                    <a:pt x="1316" y="344"/>
                  </a:lnTo>
                  <a:lnTo>
                    <a:pt x="1309" y="352"/>
                  </a:lnTo>
                  <a:lnTo>
                    <a:pt x="1302" y="361"/>
                  </a:lnTo>
                  <a:lnTo>
                    <a:pt x="1292" y="368"/>
                  </a:lnTo>
                  <a:lnTo>
                    <a:pt x="1281" y="374"/>
                  </a:lnTo>
                  <a:lnTo>
                    <a:pt x="1270" y="379"/>
                  </a:lnTo>
                  <a:lnTo>
                    <a:pt x="1257" y="382"/>
                  </a:lnTo>
                  <a:lnTo>
                    <a:pt x="1243" y="383"/>
                  </a:lnTo>
                  <a:lnTo>
                    <a:pt x="1227" y="383"/>
                  </a:lnTo>
                  <a:lnTo>
                    <a:pt x="1227" y="383"/>
                  </a:lnTo>
                  <a:lnTo>
                    <a:pt x="1215" y="383"/>
                  </a:lnTo>
                  <a:lnTo>
                    <a:pt x="1203" y="381"/>
                  </a:lnTo>
                  <a:lnTo>
                    <a:pt x="1191" y="378"/>
                  </a:lnTo>
                  <a:lnTo>
                    <a:pt x="1178" y="373"/>
                  </a:lnTo>
                  <a:lnTo>
                    <a:pt x="1178" y="373"/>
                  </a:lnTo>
                  <a:lnTo>
                    <a:pt x="1142" y="360"/>
                  </a:lnTo>
                  <a:lnTo>
                    <a:pt x="1106" y="347"/>
                  </a:lnTo>
                  <a:lnTo>
                    <a:pt x="1035" y="317"/>
                  </a:lnTo>
                  <a:lnTo>
                    <a:pt x="976" y="292"/>
                  </a:lnTo>
                  <a:lnTo>
                    <a:pt x="937" y="27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912C203E-1CE8-6819-211B-1A793FAD5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0" y="3526"/>
              <a:ext cx="1325" cy="780"/>
            </a:xfrm>
            <a:custGeom>
              <a:avLst/>
              <a:gdLst>
                <a:gd name="T0" fmla="*/ 910 w 1325"/>
                <a:gd name="T1" fmla="*/ 301 h 780"/>
                <a:gd name="T2" fmla="*/ 862 w 1325"/>
                <a:gd name="T3" fmla="*/ 370 h 780"/>
                <a:gd name="T4" fmla="*/ 846 w 1325"/>
                <a:gd name="T5" fmla="*/ 408 h 780"/>
                <a:gd name="T6" fmla="*/ 838 w 1325"/>
                <a:gd name="T7" fmla="*/ 467 h 780"/>
                <a:gd name="T8" fmla="*/ 834 w 1325"/>
                <a:gd name="T9" fmla="*/ 597 h 780"/>
                <a:gd name="T10" fmla="*/ 825 w 1325"/>
                <a:gd name="T11" fmla="*/ 657 h 780"/>
                <a:gd name="T12" fmla="*/ 807 w 1325"/>
                <a:gd name="T13" fmla="*/ 693 h 780"/>
                <a:gd name="T14" fmla="*/ 773 w 1325"/>
                <a:gd name="T15" fmla="*/ 722 h 780"/>
                <a:gd name="T16" fmla="*/ 732 w 1325"/>
                <a:gd name="T17" fmla="*/ 727 h 780"/>
                <a:gd name="T18" fmla="*/ 694 w 1325"/>
                <a:gd name="T19" fmla="*/ 710 h 780"/>
                <a:gd name="T20" fmla="*/ 677 w 1325"/>
                <a:gd name="T21" fmla="*/ 690 h 780"/>
                <a:gd name="T22" fmla="*/ 656 w 1325"/>
                <a:gd name="T23" fmla="*/ 609 h 780"/>
                <a:gd name="T24" fmla="*/ 644 w 1325"/>
                <a:gd name="T25" fmla="*/ 435 h 780"/>
                <a:gd name="T26" fmla="*/ 628 w 1325"/>
                <a:gd name="T27" fmla="*/ 460 h 780"/>
                <a:gd name="T28" fmla="*/ 589 w 1325"/>
                <a:gd name="T29" fmla="*/ 638 h 780"/>
                <a:gd name="T30" fmla="*/ 564 w 1325"/>
                <a:gd name="T31" fmla="*/ 713 h 780"/>
                <a:gd name="T32" fmla="*/ 531 w 1325"/>
                <a:gd name="T33" fmla="*/ 758 h 780"/>
                <a:gd name="T34" fmla="*/ 485 w 1325"/>
                <a:gd name="T35" fmla="*/ 779 h 780"/>
                <a:gd name="T36" fmla="*/ 449 w 1325"/>
                <a:gd name="T37" fmla="*/ 779 h 780"/>
                <a:gd name="T38" fmla="*/ 417 w 1325"/>
                <a:gd name="T39" fmla="*/ 758 h 780"/>
                <a:gd name="T40" fmla="*/ 397 w 1325"/>
                <a:gd name="T41" fmla="*/ 715 h 780"/>
                <a:gd name="T42" fmla="*/ 384 w 1325"/>
                <a:gd name="T43" fmla="*/ 618 h 780"/>
                <a:gd name="T44" fmla="*/ 372 w 1325"/>
                <a:gd name="T45" fmla="*/ 640 h 780"/>
                <a:gd name="T46" fmla="*/ 332 w 1325"/>
                <a:gd name="T47" fmla="*/ 700 h 780"/>
                <a:gd name="T48" fmla="*/ 283 w 1325"/>
                <a:gd name="T49" fmla="*/ 742 h 780"/>
                <a:gd name="T50" fmla="*/ 247 w 1325"/>
                <a:gd name="T51" fmla="*/ 751 h 780"/>
                <a:gd name="T52" fmla="*/ 217 w 1325"/>
                <a:gd name="T53" fmla="*/ 747 h 780"/>
                <a:gd name="T54" fmla="*/ 184 w 1325"/>
                <a:gd name="T55" fmla="*/ 724 h 780"/>
                <a:gd name="T56" fmla="*/ 164 w 1325"/>
                <a:gd name="T57" fmla="*/ 684 h 780"/>
                <a:gd name="T58" fmla="*/ 154 w 1325"/>
                <a:gd name="T59" fmla="*/ 595 h 780"/>
                <a:gd name="T60" fmla="*/ 138 w 1325"/>
                <a:gd name="T61" fmla="*/ 619 h 780"/>
                <a:gd name="T62" fmla="*/ 108 w 1325"/>
                <a:gd name="T63" fmla="*/ 646 h 780"/>
                <a:gd name="T64" fmla="*/ 75 w 1325"/>
                <a:gd name="T65" fmla="*/ 649 h 780"/>
                <a:gd name="T66" fmla="*/ 46 w 1325"/>
                <a:gd name="T67" fmla="*/ 631 h 780"/>
                <a:gd name="T68" fmla="*/ 19 w 1325"/>
                <a:gd name="T69" fmla="*/ 593 h 780"/>
                <a:gd name="T70" fmla="*/ 4 w 1325"/>
                <a:gd name="T71" fmla="*/ 537 h 780"/>
                <a:gd name="T72" fmla="*/ 0 w 1325"/>
                <a:gd name="T73" fmla="*/ 457 h 780"/>
                <a:gd name="T74" fmla="*/ 6 w 1325"/>
                <a:gd name="T75" fmla="*/ 392 h 780"/>
                <a:gd name="T76" fmla="*/ 24 w 1325"/>
                <a:gd name="T77" fmla="*/ 328 h 780"/>
                <a:gd name="T78" fmla="*/ 46 w 1325"/>
                <a:gd name="T79" fmla="*/ 286 h 780"/>
                <a:gd name="T80" fmla="*/ 116 w 1325"/>
                <a:gd name="T81" fmla="*/ 197 h 780"/>
                <a:gd name="T82" fmla="*/ 152 w 1325"/>
                <a:gd name="T83" fmla="*/ 163 h 780"/>
                <a:gd name="T84" fmla="*/ 207 w 1325"/>
                <a:gd name="T85" fmla="*/ 117 h 780"/>
                <a:gd name="T86" fmla="*/ 307 w 1325"/>
                <a:gd name="T87" fmla="*/ 61 h 780"/>
                <a:gd name="T88" fmla="*/ 438 w 1325"/>
                <a:gd name="T89" fmla="*/ 18 h 780"/>
                <a:gd name="T90" fmla="*/ 532 w 1325"/>
                <a:gd name="T91" fmla="*/ 4 h 780"/>
                <a:gd name="T92" fmla="*/ 605 w 1325"/>
                <a:gd name="T93" fmla="*/ 0 h 780"/>
                <a:gd name="T94" fmla="*/ 706 w 1325"/>
                <a:gd name="T95" fmla="*/ 8 h 780"/>
                <a:gd name="T96" fmla="*/ 912 w 1325"/>
                <a:gd name="T97" fmla="*/ 55 h 780"/>
                <a:gd name="T98" fmla="*/ 1082 w 1325"/>
                <a:gd name="T99" fmla="*/ 117 h 780"/>
                <a:gd name="T100" fmla="*/ 1245 w 1325"/>
                <a:gd name="T101" fmla="*/ 202 h 780"/>
                <a:gd name="T102" fmla="*/ 1297 w 1325"/>
                <a:gd name="T103" fmla="*/ 242 h 780"/>
                <a:gd name="T104" fmla="*/ 1319 w 1325"/>
                <a:gd name="T105" fmla="*/ 276 h 780"/>
                <a:gd name="T106" fmla="*/ 1324 w 1325"/>
                <a:gd name="T107" fmla="*/ 323 h 780"/>
                <a:gd name="T108" fmla="*/ 1302 w 1325"/>
                <a:gd name="T109" fmla="*/ 361 h 780"/>
                <a:gd name="T110" fmla="*/ 1257 w 1325"/>
                <a:gd name="T111" fmla="*/ 382 h 780"/>
                <a:gd name="T112" fmla="*/ 1215 w 1325"/>
                <a:gd name="T113" fmla="*/ 383 h 780"/>
                <a:gd name="T114" fmla="*/ 1178 w 1325"/>
                <a:gd name="T115" fmla="*/ 373 h 780"/>
                <a:gd name="T116" fmla="*/ 976 w 1325"/>
                <a:gd name="T117" fmla="*/ 292 h 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25" h="780">
                  <a:moveTo>
                    <a:pt x="937" y="274"/>
                  </a:moveTo>
                  <a:lnTo>
                    <a:pt x="937" y="274"/>
                  </a:lnTo>
                  <a:lnTo>
                    <a:pt x="929" y="281"/>
                  </a:lnTo>
                  <a:lnTo>
                    <a:pt x="910" y="301"/>
                  </a:lnTo>
                  <a:lnTo>
                    <a:pt x="898" y="315"/>
                  </a:lnTo>
                  <a:lnTo>
                    <a:pt x="886" y="332"/>
                  </a:lnTo>
                  <a:lnTo>
                    <a:pt x="874" y="350"/>
                  </a:lnTo>
                  <a:lnTo>
                    <a:pt x="862" y="370"/>
                  </a:lnTo>
                  <a:lnTo>
                    <a:pt x="862" y="370"/>
                  </a:lnTo>
                  <a:lnTo>
                    <a:pt x="854" y="388"/>
                  </a:lnTo>
                  <a:lnTo>
                    <a:pt x="846" y="408"/>
                  </a:lnTo>
                  <a:lnTo>
                    <a:pt x="846" y="408"/>
                  </a:lnTo>
                  <a:lnTo>
                    <a:pt x="843" y="421"/>
                  </a:lnTo>
                  <a:lnTo>
                    <a:pt x="841" y="437"/>
                  </a:lnTo>
                  <a:lnTo>
                    <a:pt x="839" y="452"/>
                  </a:lnTo>
                  <a:lnTo>
                    <a:pt x="838" y="467"/>
                  </a:lnTo>
                  <a:lnTo>
                    <a:pt x="836" y="500"/>
                  </a:lnTo>
                  <a:lnTo>
                    <a:pt x="836" y="533"/>
                  </a:lnTo>
                  <a:lnTo>
                    <a:pt x="836" y="566"/>
                  </a:lnTo>
                  <a:lnTo>
                    <a:pt x="834" y="597"/>
                  </a:lnTo>
                  <a:lnTo>
                    <a:pt x="833" y="614"/>
                  </a:lnTo>
                  <a:lnTo>
                    <a:pt x="831" y="629"/>
                  </a:lnTo>
                  <a:lnTo>
                    <a:pt x="828" y="643"/>
                  </a:lnTo>
                  <a:lnTo>
                    <a:pt x="825" y="657"/>
                  </a:lnTo>
                  <a:lnTo>
                    <a:pt x="825" y="657"/>
                  </a:lnTo>
                  <a:lnTo>
                    <a:pt x="820" y="670"/>
                  </a:lnTo>
                  <a:lnTo>
                    <a:pt x="814" y="683"/>
                  </a:lnTo>
                  <a:lnTo>
                    <a:pt x="807" y="693"/>
                  </a:lnTo>
                  <a:lnTo>
                    <a:pt x="800" y="702"/>
                  </a:lnTo>
                  <a:lnTo>
                    <a:pt x="792" y="711"/>
                  </a:lnTo>
                  <a:lnTo>
                    <a:pt x="782" y="716"/>
                  </a:lnTo>
                  <a:lnTo>
                    <a:pt x="773" y="722"/>
                  </a:lnTo>
                  <a:lnTo>
                    <a:pt x="762" y="725"/>
                  </a:lnTo>
                  <a:lnTo>
                    <a:pt x="753" y="727"/>
                  </a:lnTo>
                  <a:lnTo>
                    <a:pt x="743" y="728"/>
                  </a:lnTo>
                  <a:lnTo>
                    <a:pt x="732" y="727"/>
                  </a:lnTo>
                  <a:lnTo>
                    <a:pt x="722" y="725"/>
                  </a:lnTo>
                  <a:lnTo>
                    <a:pt x="712" y="722"/>
                  </a:lnTo>
                  <a:lnTo>
                    <a:pt x="702" y="716"/>
                  </a:lnTo>
                  <a:lnTo>
                    <a:pt x="694" y="710"/>
                  </a:lnTo>
                  <a:lnTo>
                    <a:pt x="685" y="701"/>
                  </a:lnTo>
                  <a:lnTo>
                    <a:pt x="685" y="701"/>
                  </a:lnTo>
                  <a:lnTo>
                    <a:pt x="681" y="697"/>
                  </a:lnTo>
                  <a:lnTo>
                    <a:pt x="677" y="690"/>
                  </a:lnTo>
                  <a:lnTo>
                    <a:pt x="671" y="675"/>
                  </a:lnTo>
                  <a:lnTo>
                    <a:pt x="665" y="655"/>
                  </a:lnTo>
                  <a:lnTo>
                    <a:pt x="660" y="633"/>
                  </a:lnTo>
                  <a:lnTo>
                    <a:pt x="656" y="609"/>
                  </a:lnTo>
                  <a:lnTo>
                    <a:pt x="653" y="584"/>
                  </a:lnTo>
                  <a:lnTo>
                    <a:pt x="649" y="531"/>
                  </a:lnTo>
                  <a:lnTo>
                    <a:pt x="646" y="479"/>
                  </a:lnTo>
                  <a:lnTo>
                    <a:pt x="644" y="435"/>
                  </a:lnTo>
                  <a:lnTo>
                    <a:pt x="644" y="393"/>
                  </a:lnTo>
                  <a:lnTo>
                    <a:pt x="644" y="393"/>
                  </a:lnTo>
                  <a:lnTo>
                    <a:pt x="637" y="422"/>
                  </a:lnTo>
                  <a:lnTo>
                    <a:pt x="628" y="460"/>
                  </a:lnTo>
                  <a:lnTo>
                    <a:pt x="606" y="561"/>
                  </a:lnTo>
                  <a:lnTo>
                    <a:pt x="606" y="561"/>
                  </a:lnTo>
                  <a:lnTo>
                    <a:pt x="595" y="615"/>
                  </a:lnTo>
                  <a:lnTo>
                    <a:pt x="589" y="638"/>
                  </a:lnTo>
                  <a:lnTo>
                    <a:pt x="583" y="660"/>
                  </a:lnTo>
                  <a:lnTo>
                    <a:pt x="577" y="679"/>
                  </a:lnTo>
                  <a:lnTo>
                    <a:pt x="570" y="697"/>
                  </a:lnTo>
                  <a:lnTo>
                    <a:pt x="564" y="713"/>
                  </a:lnTo>
                  <a:lnTo>
                    <a:pt x="556" y="726"/>
                  </a:lnTo>
                  <a:lnTo>
                    <a:pt x="548" y="739"/>
                  </a:lnTo>
                  <a:lnTo>
                    <a:pt x="540" y="749"/>
                  </a:lnTo>
                  <a:lnTo>
                    <a:pt x="531" y="758"/>
                  </a:lnTo>
                  <a:lnTo>
                    <a:pt x="521" y="766"/>
                  </a:lnTo>
                  <a:lnTo>
                    <a:pt x="510" y="771"/>
                  </a:lnTo>
                  <a:lnTo>
                    <a:pt x="498" y="775"/>
                  </a:lnTo>
                  <a:lnTo>
                    <a:pt x="485" y="779"/>
                  </a:lnTo>
                  <a:lnTo>
                    <a:pt x="471" y="780"/>
                  </a:lnTo>
                  <a:lnTo>
                    <a:pt x="471" y="780"/>
                  </a:lnTo>
                  <a:lnTo>
                    <a:pt x="460" y="780"/>
                  </a:lnTo>
                  <a:lnTo>
                    <a:pt x="449" y="779"/>
                  </a:lnTo>
                  <a:lnTo>
                    <a:pt x="440" y="775"/>
                  </a:lnTo>
                  <a:lnTo>
                    <a:pt x="432" y="771"/>
                  </a:lnTo>
                  <a:lnTo>
                    <a:pt x="424" y="764"/>
                  </a:lnTo>
                  <a:lnTo>
                    <a:pt x="417" y="758"/>
                  </a:lnTo>
                  <a:lnTo>
                    <a:pt x="411" y="749"/>
                  </a:lnTo>
                  <a:lnTo>
                    <a:pt x="405" y="739"/>
                  </a:lnTo>
                  <a:lnTo>
                    <a:pt x="401" y="728"/>
                  </a:lnTo>
                  <a:lnTo>
                    <a:pt x="397" y="715"/>
                  </a:lnTo>
                  <a:lnTo>
                    <a:pt x="393" y="702"/>
                  </a:lnTo>
                  <a:lnTo>
                    <a:pt x="390" y="688"/>
                  </a:lnTo>
                  <a:lnTo>
                    <a:pt x="386" y="655"/>
                  </a:lnTo>
                  <a:lnTo>
                    <a:pt x="384" y="618"/>
                  </a:lnTo>
                  <a:lnTo>
                    <a:pt x="382" y="618"/>
                  </a:lnTo>
                  <a:lnTo>
                    <a:pt x="382" y="618"/>
                  </a:lnTo>
                  <a:lnTo>
                    <a:pt x="380" y="625"/>
                  </a:lnTo>
                  <a:lnTo>
                    <a:pt x="372" y="640"/>
                  </a:lnTo>
                  <a:lnTo>
                    <a:pt x="360" y="662"/>
                  </a:lnTo>
                  <a:lnTo>
                    <a:pt x="351" y="675"/>
                  </a:lnTo>
                  <a:lnTo>
                    <a:pt x="342" y="687"/>
                  </a:lnTo>
                  <a:lnTo>
                    <a:pt x="332" y="700"/>
                  </a:lnTo>
                  <a:lnTo>
                    <a:pt x="321" y="712"/>
                  </a:lnTo>
                  <a:lnTo>
                    <a:pt x="309" y="724"/>
                  </a:lnTo>
                  <a:lnTo>
                    <a:pt x="297" y="734"/>
                  </a:lnTo>
                  <a:lnTo>
                    <a:pt x="283" y="742"/>
                  </a:lnTo>
                  <a:lnTo>
                    <a:pt x="269" y="748"/>
                  </a:lnTo>
                  <a:lnTo>
                    <a:pt x="262" y="750"/>
                  </a:lnTo>
                  <a:lnTo>
                    <a:pt x="255" y="751"/>
                  </a:lnTo>
                  <a:lnTo>
                    <a:pt x="247" y="751"/>
                  </a:lnTo>
                  <a:lnTo>
                    <a:pt x="239" y="751"/>
                  </a:lnTo>
                  <a:lnTo>
                    <a:pt x="239" y="751"/>
                  </a:lnTo>
                  <a:lnTo>
                    <a:pt x="227" y="750"/>
                  </a:lnTo>
                  <a:lnTo>
                    <a:pt x="217" y="747"/>
                  </a:lnTo>
                  <a:lnTo>
                    <a:pt x="208" y="743"/>
                  </a:lnTo>
                  <a:lnTo>
                    <a:pt x="199" y="737"/>
                  </a:lnTo>
                  <a:lnTo>
                    <a:pt x="190" y="732"/>
                  </a:lnTo>
                  <a:lnTo>
                    <a:pt x="184" y="724"/>
                  </a:lnTo>
                  <a:lnTo>
                    <a:pt x="178" y="715"/>
                  </a:lnTo>
                  <a:lnTo>
                    <a:pt x="173" y="705"/>
                  </a:lnTo>
                  <a:lnTo>
                    <a:pt x="168" y="695"/>
                  </a:lnTo>
                  <a:lnTo>
                    <a:pt x="164" y="684"/>
                  </a:lnTo>
                  <a:lnTo>
                    <a:pt x="161" y="670"/>
                  </a:lnTo>
                  <a:lnTo>
                    <a:pt x="159" y="657"/>
                  </a:lnTo>
                  <a:lnTo>
                    <a:pt x="155" y="628"/>
                  </a:lnTo>
                  <a:lnTo>
                    <a:pt x="154" y="595"/>
                  </a:lnTo>
                  <a:lnTo>
                    <a:pt x="152" y="595"/>
                  </a:lnTo>
                  <a:lnTo>
                    <a:pt x="152" y="595"/>
                  </a:lnTo>
                  <a:lnTo>
                    <a:pt x="146" y="607"/>
                  </a:lnTo>
                  <a:lnTo>
                    <a:pt x="138" y="619"/>
                  </a:lnTo>
                  <a:lnTo>
                    <a:pt x="128" y="631"/>
                  </a:lnTo>
                  <a:lnTo>
                    <a:pt x="122" y="638"/>
                  </a:lnTo>
                  <a:lnTo>
                    <a:pt x="115" y="642"/>
                  </a:lnTo>
                  <a:lnTo>
                    <a:pt x="108" y="646"/>
                  </a:lnTo>
                  <a:lnTo>
                    <a:pt x="101" y="650"/>
                  </a:lnTo>
                  <a:lnTo>
                    <a:pt x="92" y="652"/>
                  </a:lnTo>
                  <a:lnTo>
                    <a:pt x="83" y="651"/>
                  </a:lnTo>
                  <a:lnTo>
                    <a:pt x="75" y="649"/>
                  </a:lnTo>
                  <a:lnTo>
                    <a:pt x="65" y="644"/>
                  </a:lnTo>
                  <a:lnTo>
                    <a:pt x="65" y="644"/>
                  </a:lnTo>
                  <a:lnTo>
                    <a:pt x="55" y="639"/>
                  </a:lnTo>
                  <a:lnTo>
                    <a:pt x="46" y="631"/>
                  </a:lnTo>
                  <a:lnTo>
                    <a:pt x="39" y="623"/>
                  </a:lnTo>
                  <a:lnTo>
                    <a:pt x="31" y="615"/>
                  </a:lnTo>
                  <a:lnTo>
                    <a:pt x="24" y="605"/>
                  </a:lnTo>
                  <a:lnTo>
                    <a:pt x="19" y="593"/>
                  </a:lnTo>
                  <a:lnTo>
                    <a:pt x="13" y="581"/>
                  </a:lnTo>
                  <a:lnTo>
                    <a:pt x="9" y="568"/>
                  </a:lnTo>
                  <a:lnTo>
                    <a:pt x="6" y="552"/>
                  </a:lnTo>
                  <a:lnTo>
                    <a:pt x="4" y="537"/>
                  </a:lnTo>
                  <a:lnTo>
                    <a:pt x="1" y="520"/>
                  </a:lnTo>
                  <a:lnTo>
                    <a:pt x="0" y="500"/>
                  </a:lnTo>
                  <a:lnTo>
                    <a:pt x="0" y="479"/>
                  </a:lnTo>
                  <a:lnTo>
                    <a:pt x="0" y="457"/>
                  </a:lnTo>
                  <a:lnTo>
                    <a:pt x="1" y="434"/>
                  </a:lnTo>
                  <a:lnTo>
                    <a:pt x="4" y="408"/>
                  </a:lnTo>
                  <a:lnTo>
                    <a:pt x="4" y="408"/>
                  </a:lnTo>
                  <a:lnTo>
                    <a:pt x="6" y="392"/>
                  </a:lnTo>
                  <a:lnTo>
                    <a:pt x="9" y="375"/>
                  </a:lnTo>
                  <a:lnTo>
                    <a:pt x="13" y="359"/>
                  </a:lnTo>
                  <a:lnTo>
                    <a:pt x="19" y="344"/>
                  </a:lnTo>
                  <a:lnTo>
                    <a:pt x="24" y="328"/>
                  </a:lnTo>
                  <a:lnTo>
                    <a:pt x="31" y="314"/>
                  </a:lnTo>
                  <a:lnTo>
                    <a:pt x="39" y="300"/>
                  </a:lnTo>
                  <a:lnTo>
                    <a:pt x="46" y="286"/>
                  </a:lnTo>
                  <a:lnTo>
                    <a:pt x="46" y="286"/>
                  </a:lnTo>
                  <a:lnTo>
                    <a:pt x="64" y="259"/>
                  </a:lnTo>
                  <a:lnTo>
                    <a:pt x="81" y="235"/>
                  </a:lnTo>
                  <a:lnTo>
                    <a:pt x="99" y="215"/>
                  </a:lnTo>
                  <a:lnTo>
                    <a:pt x="116" y="197"/>
                  </a:lnTo>
                  <a:lnTo>
                    <a:pt x="130" y="183"/>
                  </a:lnTo>
                  <a:lnTo>
                    <a:pt x="142" y="172"/>
                  </a:lnTo>
                  <a:lnTo>
                    <a:pt x="152" y="163"/>
                  </a:lnTo>
                  <a:lnTo>
                    <a:pt x="152" y="163"/>
                  </a:lnTo>
                  <a:lnTo>
                    <a:pt x="158" y="158"/>
                  </a:lnTo>
                  <a:lnTo>
                    <a:pt x="176" y="140"/>
                  </a:lnTo>
                  <a:lnTo>
                    <a:pt x="190" y="129"/>
                  </a:lnTo>
                  <a:lnTo>
                    <a:pt x="207" y="117"/>
                  </a:lnTo>
                  <a:lnTo>
                    <a:pt x="227" y="103"/>
                  </a:lnTo>
                  <a:lnTo>
                    <a:pt x="250" y="89"/>
                  </a:lnTo>
                  <a:lnTo>
                    <a:pt x="277" y="75"/>
                  </a:lnTo>
                  <a:lnTo>
                    <a:pt x="307" y="61"/>
                  </a:lnTo>
                  <a:lnTo>
                    <a:pt x="340" y="47"/>
                  </a:lnTo>
                  <a:lnTo>
                    <a:pt x="377" y="34"/>
                  </a:lnTo>
                  <a:lnTo>
                    <a:pt x="417" y="23"/>
                  </a:lnTo>
                  <a:lnTo>
                    <a:pt x="438" y="18"/>
                  </a:lnTo>
                  <a:lnTo>
                    <a:pt x="461" y="14"/>
                  </a:lnTo>
                  <a:lnTo>
                    <a:pt x="484" y="10"/>
                  </a:lnTo>
                  <a:lnTo>
                    <a:pt x="508" y="7"/>
                  </a:lnTo>
                  <a:lnTo>
                    <a:pt x="532" y="4"/>
                  </a:lnTo>
                  <a:lnTo>
                    <a:pt x="558" y="1"/>
                  </a:lnTo>
                  <a:lnTo>
                    <a:pt x="558" y="1"/>
                  </a:lnTo>
                  <a:lnTo>
                    <a:pt x="581" y="0"/>
                  </a:lnTo>
                  <a:lnTo>
                    <a:pt x="605" y="0"/>
                  </a:lnTo>
                  <a:lnTo>
                    <a:pt x="630" y="1"/>
                  </a:lnTo>
                  <a:lnTo>
                    <a:pt x="654" y="3"/>
                  </a:lnTo>
                  <a:lnTo>
                    <a:pt x="679" y="6"/>
                  </a:lnTo>
                  <a:lnTo>
                    <a:pt x="706" y="8"/>
                  </a:lnTo>
                  <a:lnTo>
                    <a:pt x="757" y="17"/>
                  </a:lnTo>
                  <a:lnTo>
                    <a:pt x="808" y="28"/>
                  </a:lnTo>
                  <a:lnTo>
                    <a:pt x="861" y="41"/>
                  </a:lnTo>
                  <a:lnTo>
                    <a:pt x="912" y="55"/>
                  </a:lnTo>
                  <a:lnTo>
                    <a:pt x="962" y="71"/>
                  </a:lnTo>
                  <a:lnTo>
                    <a:pt x="962" y="71"/>
                  </a:lnTo>
                  <a:lnTo>
                    <a:pt x="1023" y="93"/>
                  </a:lnTo>
                  <a:lnTo>
                    <a:pt x="1082" y="117"/>
                  </a:lnTo>
                  <a:lnTo>
                    <a:pt x="1136" y="141"/>
                  </a:lnTo>
                  <a:lnTo>
                    <a:pt x="1185" y="167"/>
                  </a:lnTo>
                  <a:lnTo>
                    <a:pt x="1226" y="190"/>
                  </a:lnTo>
                  <a:lnTo>
                    <a:pt x="1245" y="202"/>
                  </a:lnTo>
                  <a:lnTo>
                    <a:pt x="1261" y="212"/>
                  </a:lnTo>
                  <a:lnTo>
                    <a:pt x="1276" y="223"/>
                  </a:lnTo>
                  <a:lnTo>
                    <a:pt x="1288" y="233"/>
                  </a:lnTo>
                  <a:lnTo>
                    <a:pt x="1297" y="242"/>
                  </a:lnTo>
                  <a:lnTo>
                    <a:pt x="1305" y="251"/>
                  </a:lnTo>
                  <a:lnTo>
                    <a:pt x="1305" y="251"/>
                  </a:lnTo>
                  <a:lnTo>
                    <a:pt x="1313" y="264"/>
                  </a:lnTo>
                  <a:lnTo>
                    <a:pt x="1319" y="276"/>
                  </a:lnTo>
                  <a:lnTo>
                    <a:pt x="1322" y="288"/>
                  </a:lnTo>
                  <a:lnTo>
                    <a:pt x="1325" y="300"/>
                  </a:lnTo>
                  <a:lnTo>
                    <a:pt x="1325" y="312"/>
                  </a:lnTo>
                  <a:lnTo>
                    <a:pt x="1324" y="323"/>
                  </a:lnTo>
                  <a:lnTo>
                    <a:pt x="1320" y="334"/>
                  </a:lnTo>
                  <a:lnTo>
                    <a:pt x="1316" y="344"/>
                  </a:lnTo>
                  <a:lnTo>
                    <a:pt x="1309" y="352"/>
                  </a:lnTo>
                  <a:lnTo>
                    <a:pt x="1302" y="361"/>
                  </a:lnTo>
                  <a:lnTo>
                    <a:pt x="1292" y="368"/>
                  </a:lnTo>
                  <a:lnTo>
                    <a:pt x="1281" y="374"/>
                  </a:lnTo>
                  <a:lnTo>
                    <a:pt x="1270" y="379"/>
                  </a:lnTo>
                  <a:lnTo>
                    <a:pt x="1257" y="382"/>
                  </a:lnTo>
                  <a:lnTo>
                    <a:pt x="1243" y="383"/>
                  </a:lnTo>
                  <a:lnTo>
                    <a:pt x="1227" y="383"/>
                  </a:lnTo>
                  <a:lnTo>
                    <a:pt x="1227" y="383"/>
                  </a:lnTo>
                  <a:lnTo>
                    <a:pt x="1215" y="383"/>
                  </a:lnTo>
                  <a:lnTo>
                    <a:pt x="1203" y="381"/>
                  </a:lnTo>
                  <a:lnTo>
                    <a:pt x="1191" y="378"/>
                  </a:lnTo>
                  <a:lnTo>
                    <a:pt x="1178" y="373"/>
                  </a:lnTo>
                  <a:lnTo>
                    <a:pt x="1178" y="373"/>
                  </a:lnTo>
                  <a:lnTo>
                    <a:pt x="1142" y="360"/>
                  </a:lnTo>
                  <a:lnTo>
                    <a:pt x="1106" y="347"/>
                  </a:lnTo>
                  <a:lnTo>
                    <a:pt x="1035" y="317"/>
                  </a:lnTo>
                  <a:lnTo>
                    <a:pt x="976" y="292"/>
                  </a:lnTo>
                  <a:lnTo>
                    <a:pt x="937" y="27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90BBDCA-5850-01F6-F6C7-7BC826E1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2329"/>
              <a:ext cx="2417" cy="1605"/>
            </a:xfrm>
            <a:custGeom>
              <a:avLst/>
              <a:gdLst>
                <a:gd name="T0" fmla="*/ 1027 w 2417"/>
                <a:gd name="T1" fmla="*/ 1098 h 1605"/>
                <a:gd name="T2" fmla="*/ 1034 w 2417"/>
                <a:gd name="T3" fmla="*/ 1268 h 1605"/>
                <a:gd name="T4" fmla="*/ 829 w 2417"/>
                <a:gd name="T5" fmla="*/ 1214 h 1605"/>
                <a:gd name="T6" fmla="*/ 702 w 2417"/>
                <a:gd name="T7" fmla="*/ 1198 h 1605"/>
                <a:gd name="T8" fmla="*/ 630 w 2417"/>
                <a:gd name="T9" fmla="*/ 1198 h 1605"/>
                <a:gd name="T10" fmla="*/ 533 w 2417"/>
                <a:gd name="T11" fmla="*/ 1211 h 1605"/>
                <a:gd name="T12" fmla="*/ 412 w 2417"/>
                <a:gd name="T13" fmla="*/ 1244 h 1605"/>
                <a:gd name="T14" fmla="*/ 299 w 2417"/>
                <a:gd name="T15" fmla="*/ 1300 h 1605"/>
                <a:gd name="T16" fmla="*/ 230 w 2417"/>
                <a:gd name="T17" fmla="*/ 1355 h 1605"/>
                <a:gd name="T18" fmla="*/ 182 w 2417"/>
                <a:gd name="T19" fmla="*/ 1247 h 1605"/>
                <a:gd name="T20" fmla="*/ 79 w 2417"/>
                <a:gd name="T21" fmla="*/ 937 h 1605"/>
                <a:gd name="T22" fmla="*/ 41 w 2417"/>
                <a:gd name="T23" fmla="*/ 792 h 1605"/>
                <a:gd name="T24" fmla="*/ 5 w 2417"/>
                <a:gd name="T25" fmla="*/ 608 h 1605"/>
                <a:gd name="T26" fmla="*/ 1 w 2417"/>
                <a:gd name="T27" fmla="*/ 501 h 1605"/>
                <a:gd name="T28" fmla="*/ 21 w 2417"/>
                <a:gd name="T29" fmla="*/ 395 h 1605"/>
                <a:gd name="T30" fmla="*/ 53 w 2417"/>
                <a:gd name="T31" fmla="*/ 320 h 1605"/>
                <a:gd name="T32" fmla="*/ 105 w 2417"/>
                <a:gd name="T33" fmla="*/ 231 h 1605"/>
                <a:gd name="T34" fmla="*/ 159 w 2417"/>
                <a:gd name="T35" fmla="*/ 158 h 1605"/>
                <a:gd name="T36" fmla="*/ 202 w 2417"/>
                <a:gd name="T37" fmla="*/ 114 h 1605"/>
                <a:gd name="T38" fmla="*/ 255 w 2417"/>
                <a:gd name="T39" fmla="*/ 78 h 1605"/>
                <a:gd name="T40" fmla="*/ 351 w 2417"/>
                <a:gd name="T41" fmla="*/ 39 h 1605"/>
                <a:gd name="T42" fmla="*/ 501 w 2417"/>
                <a:gd name="T43" fmla="*/ 9 h 1605"/>
                <a:gd name="T44" fmla="*/ 667 w 2417"/>
                <a:gd name="T45" fmla="*/ 0 h 1605"/>
                <a:gd name="T46" fmla="*/ 881 w 2417"/>
                <a:gd name="T47" fmla="*/ 9 h 1605"/>
                <a:gd name="T48" fmla="*/ 1186 w 2417"/>
                <a:gd name="T49" fmla="*/ 45 h 1605"/>
                <a:gd name="T50" fmla="*/ 1406 w 2417"/>
                <a:gd name="T51" fmla="*/ 79 h 1605"/>
                <a:gd name="T52" fmla="*/ 2050 w 2417"/>
                <a:gd name="T53" fmla="*/ 204 h 1605"/>
                <a:gd name="T54" fmla="*/ 2101 w 2417"/>
                <a:gd name="T55" fmla="*/ 282 h 1605"/>
                <a:gd name="T56" fmla="*/ 2104 w 2417"/>
                <a:gd name="T57" fmla="*/ 482 h 1605"/>
                <a:gd name="T58" fmla="*/ 2118 w 2417"/>
                <a:gd name="T59" fmla="*/ 587 h 1605"/>
                <a:gd name="T60" fmla="*/ 2337 w 2417"/>
                <a:gd name="T61" fmla="*/ 570 h 1605"/>
                <a:gd name="T62" fmla="*/ 2342 w 2417"/>
                <a:gd name="T63" fmla="*/ 991 h 1605"/>
                <a:gd name="T64" fmla="*/ 2224 w 2417"/>
                <a:gd name="T65" fmla="*/ 1303 h 1605"/>
                <a:gd name="T66" fmla="*/ 2175 w 2417"/>
                <a:gd name="T67" fmla="*/ 1476 h 1605"/>
                <a:gd name="T68" fmla="*/ 2148 w 2417"/>
                <a:gd name="T69" fmla="*/ 1605 h 1605"/>
                <a:gd name="T70" fmla="*/ 1838 w 2417"/>
                <a:gd name="T71" fmla="*/ 1604 h 1605"/>
                <a:gd name="T72" fmla="*/ 1299 w 2417"/>
                <a:gd name="T73" fmla="*/ 1580 h 1605"/>
                <a:gd name="T74" fmla="*/ 1342 w 2417"/>
                <a:gd name="T75" fmla="*/ 1576 h 1605"/>
                <a:gd name="T76" fmla="*/ 1381 w 2417"/>
                <a:gd name="T77" fmla="*/ 1549 h 1605"/>
                <a:gd name="T78" fmla="*/ 1397 w 2417"/>
                <a:gd name="T79" fmla="*/ 1509 h 1605"/>
                <a:gd name="T80" fmla="*/ 1385 w 2417"/>
                <a:gd name="T81" fmla="*/ 1461 h 1605"/>
                <a:gd name="T82" fmla="*/ 1376 w 2417"/>
                <a:gd name="T83" fmla="*/ 1424 h 1605"/>
                <a:gd name="T84" fmla="*/ 1386 w 2417"/>
                <a:gd name="T85" fmla="*/ 1343 h 1605"/>
                <a:gd name="T86" fmla="*/ 1425 w 2417"/>
                <a:gd name="T87" fmla="*/ 1146 h 1605"/>
                <a:gd name="T88" fmla="*/ 1329 w 2417"/>
                <a:gd name="T89" fmla="*/ 1121 h 1605"/>
                <a:gd name="T90" fmla="*/ 1212 w 2417"/>
                <a:gd name="T91" fmla="*/ 1092 h 1605"/>
                <a:gd name="T92" fmla="*/ 1107 w 2417"/>
                <a:gd name="T93" fmla="*/ 1047 h 1605"/>
                <a:gd name="T94" fmla="*/ 1018 w 2417"/>
                <a:gd name="T95" fmla="*/ 99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17" h="1605">
                  <a:moveTo>
                    <a:pt x="1018" y="990"/>
                  </a:moveTo>
                  <a:lnTo>
                    <a:pt x="1018" y="990"/>
                  </a:lnTo>
                  <a:lnTo>
                    <a:pt x="1022" y="1045"/>
                  </a:lnTo>
                  <a:lnTo>
                    <a:pt x="1027" y="1098"/>
                  </a:lnTo>
                  <a:lnTo>
                    <a:pt x="1031" y="1186"/>
                  </a:lnTo>
                  <a:lnTo>
                    <a:pt x="1033" y="1247"/>
                  </a:lnTo>
                  <a:lnTo>
                    <a:pt x="1034" y="1268"/>
                  </a:lnTo>
                  <a:lnTo>
                    <a:pt x="1034" y="1268"/>
                  </a:lnTo>
                  <a:lnTo>
                    <a:pt x="984" y="1252"/>
                  </a:lnTo>
                  <a:lnTo>
                    <a:pt x="933" y="1238"/>
                  </a:lnTo>
                  <a:lnTo>
                    <a:pt x="880" y="1225"/>
                  </a:lnTo>
                  <a:lnTo>
                    <a:pt x="829" y="1214"/>
                  </a:lnTo>
                  <a:lnTo>
                    <a:pt x="778" y="1205"/>
                  </a:lnTo>
                  <a:lnTo>
                    <a:pt x="751" y="1203"/>
                  </a:lnTo>
                  <a:lnTo>
                    <a:pt x="726" y="1200"/>
                  </a:lnTo>
                  <a:lnTo>
                    <a:pt x="702" y="1198"/>
                  </a:lnTo>
                  <a:lnTo>
                    <a:pt x="677" y="1197"/>
                  </a:lnTo>
                  <a:lnTo>
                    <a:pt x="653" y="1197"/>
                  </a:lnTo>
                  <a:lnTo>
                    <a:pt x="630" y="1198"/>
                  </a:lnTo>
                  <a:lnTo>
                    <a:pt x="630" y="1198"/>
                  </a:lnTo>
                  <a:lnTo>
                    <a:pt x="604" y="1201"/>
                  </a:lnTo>
                  <a:lnTo>
                    <a:pt x="580" y="1204"/>
                  </a:lnTo>
                  <a:lnTo>
                    <a:pt x="556" y="1207"/>
                  </a:lnTo>
                  <a:lnTo>
                    <a:pt x="533" y="1211"/>
                  </a:lnTo>
                  <a:lnTo>
                    <a:pt x="510" y="1215"/>
                  </a:lnTo>
                  <a:lnTo>
                    <a:pt x="489" y="1220"/>
                  </a:lnTo>
                  <a:lnTo>
                    <a:pt x="449" y="1231"/>
                  </a:lnTo>
                  <a:lnTo>
                    <a:pt x="412" y="1244"/>
                  </a:lnTo>
                  <a:lnTo>
                    <a:pt x="379" y="1258"/>
                  </a:lnTo>
                  <a:lnTo>
                    <a:pt x="349" y="1272"/>
                  </a:lnTo>
                  <a:lnTo>
                    <a:pt x="322" y="1286"/>
                  </a:lnTo>
                  <a:lnTo>
                    <a:pt x="299" y="1300"/>
                  </a:lnTo>
                  <a:lnTo>
                    <a:pt x="279" y="1314"/>
                  </a:lnTo>
                  <a:lnTo>
                    <a:pt x="262" y="1326"/>
                  </a:lnTo>
                  <a:lnTo>
                    <a:pt x="248" y="1337"/>
                  </a:lnTo>
                  <a:lnTo>
                    <a:pt x="230" y="1355"/>
                  </a:lnTo>
                  <a:lnTo>
                    <a:pt x="224" y="1360"/>
                  </a:lnTo>
                  <a:lnTo>
                    <a:pt x="224" y="1360"/>
                  </a:lnTo>
                  <a:lnTo>
                    <a:pt x="203" y="1307"/>
                  </a:lnTo>
                  <a:lnTo>
                    <a:pt x="182" y="1247"/>
                  </a:lnTo>
                  <a:lnTo>
                    <a:pt x="153" y="1170"/>
                  </a:lnTo>
                  <a:lnTo>
                    <a:pt x="124" y="1082"/>
                  </a:lnTo>
                  <a:lnTo>
                    <a:pt x="93" y="986"/>
                  </a:lnTo>
                  <a:lnTo>
                    <a:pt x="79" y="937"/>
                  </a:lnTo>
                  <a:lnTo>
                    <a:pt x="65" y="888"/>
                  </a:lnTo>
                  <a:lnTo>
                    <a:pt x="52" y="840"/>
                  </a:lnTo>
                  <a:lnTo>
                    <a:pt x="41" y="792"/>
                  </a:lnTo>
                  <a:lnTo>
                    <a:pt x="41" y="792"/>
                  </a:lnTo>
                  <a:lnTo>
                    <a:pt x="26" y="726"/>
                  </a:lnTo>
                  <a:lnTo>
                    <a:pt x="13" y="665"/>
                  </a:lnTo>
                  <a:lnTo>
                    <a:pt x="9" y="637"/>
                  </a:lnTo>
                  <a:lnTo>
                    <a:pt x="5" y="608"/>
                  </a:lnTo>
                  <a:lnTo>
                    <a:pt x="1" y="581"/>
                  </a:lnTo>
                  <a:lnTo>
                    <a:pt x="0" y="555"/>
                  </a:lnTo>
                  <a:lnTo>
                    <a:pt x="0" y="527"/>
                  </a:lnTo>
                  <a:lnTo>
                    <a:pt x="1" y="501"/>
                  </a:lnTo>
                  <a:lnTo>
                    <a:pt x="4" y="475"/>
                  </a:lnTo>
                  <a:lnTo>
                    <a:pt x="8" y="449"/>
                  </a:lnTo>
                  <a:lnTo>
                    <a:pt x="13" y="422"/>
                  </a:lnTo>
                  <a:lnTo>
                    <a:pt x="21" y="395"/>
                  </a:lnTo>
                  <a:lnTo>
                    <a:pt x="31" y="368"/>
                  </a:lnTo>
                  <a:lnTo>
                    <a:pt x="43" y="340"/>
                  </a:lnTo>
                  <a:lnTo>
                    <a:pt x="43" y="340"/>
                  </a:lnTo>
                  <a:lnTo>
                    <a:pt x="53" y="320"/>
                  </a:lnTo>
                  <a:lnTo>
                    <a:pt x="65" y="298"/>
                  </a:lnTo>
                  <a:lnTo>
                    <a:pt x="77" y="277"/>
                  </a:lnTo>
                  <a:lnTo>
                    <a:pt x="90" y="254"/>
                  </a:lnTo>
                  <a:lnTo>
                    <a:pt x="105" y="231"/>
                  </a:lnTo>
                  <a:lnTo>
                    <a:pt x="121" y="208"/>
                  </a:lnTo>
                  <a:lnTo>
                    <a:pt x="139" y="183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68" y="147"/>
                  </a:lnTo>
                  <a:lnTo>
                    <a:pt x="179" y="135"/>
                  </a:lnTo>
                  <a:lnTo>
                    <a:pt x="190" y="124"/>
                  </a:lnTo>
                  <a:lnTo>
                    <a:pt x="202" y="114"/>
                  </a:lnTo>
                  <a:lnTo>
                    <a:pt x="214" y="104"/>
                  </a:lnTo>
                  <a:lnTo>
                    <a:pt x="227" y="96"/>
                  </a:lnTo>
                  <a:lnTo>
                    <a:pt x="240" y="87"/>
                  </a:lnTo>
                  <a:lnTo>
                    <a:pt x="255" y="78"/>
                  </a:lnTo>
                  <a:lnTo>
                    <a:pt x="270" y="70"/>
                  </a:lnTo>
                  <a:lnTo>
                    <a:pt x="285" y="64"/>
                  </a:lnTo>
                  <a:lnTo>
                    <a:pt x="317" y="51"/>
                  </a:lnTo>
                  <a:lnTo>
                    <a:pt x="351" y="39"/>
                  </a:lnTo>
                  <a:lnTo>
                    <a:pt x="387" y="30"/>
                  </a:lnTo>
                  <a:lnTo>
                    <a:pt x="424" y="21"/>
                  </a:lnTo>
                  <a:lnTo>
                    <a:pt x="462" y="15"/>
                  </a:lnTo>
                  <a:lnTo>
                    <a:pt x="501" y="9"/>
                  </a:lnTo>
                  <a:lnTo>
                    <a:pt x="542" y="5"/>
                  </a:lnTo>
                  <a:lnTo>
                    <a:pt x="583" y="3"/>
                  </a:lnTo>
                  <a:lnTo>
                    <a:pt x="625" y="0"/>
                  </a:lnTo>
                  <a:lnTo>
                    <a:pt x="667" y="0"/>
                  </a:lnTo>
                  <a:lnTo>
                    <a:pt x="710" y="0"/>
                  </a:lnTo>
                  <a:lnTo>
                    <a:pt x="754" y="2"/>
                  </a:lnTo>
                  <a:lnTo>
                    <a:pt x="796" y="4"/>
                  </a:lnTo>
                  <a:lnTo>
                    <a:pt x="881" y="9"/>
                  </a:lnTo>
                  <a:lnTo>
                    <a:pt x="964" y="17"/>
                  </a:lnTo>
                  <a:lnTo>
                    <a:pt x="1044" y="26"/>
                  </a:lnTo>
                  <a:lnTo>
                    <a:pt x="1118" y="35"/>
                  </a:lnTo>
                  <a:lnTo>
                    <a:pt x="1186" y="45"/>
                  </a:lnTo>
                  <a:lnTo>
                    <a:pt x="1298" y="62"/>
                  </a:lnTo>
                  <a:lnTo>
                    <a:pt x="1298" y="62"/>
                  </a:lnTo>
                  <a:lnTo>
                    <a:pt x="1349" y="69"/>
                  </a:lnTo>
                  <a:lnTo>
                    <a:pt x="1406" y="79"/>
                  </a:lnTo>
                  <a:lnTo>
                    <a:pt x="1536" y="102"/>
                  </a:lnTo>
                  <a:lnTo>
                    <a:pt x="1676" y="128"/>
                  </a:lnTo>
                  <a:lnTo>
                    <a:pt x="1816" y="157"/>
                  </a:lnTo>
                  <a:lnTo>
                    <a:pt x="2050" y="204"/>
                  </a:lnTo>
                  <a:lnTo>
                    <a:pt x="2148" y="225"/>
                  </a:lnTo>
                  <a:lnTo>
                    <a:pt x="2102" y="237"/>
                  </a:lnTo>
                  <a:lnTo>
                    <a:pt x="2102" y="237"/>
                  </a:lnTo>
                  <a:lnTo>
                    <a:pt x="2101" y="282"/>
                  </a:lnTo>
                  <a:lnTo>
                    <a:pt x="2101" y="332"/>
                  </a:lnTo>
                  <a:lnTo>
                    <a:pt x="2101" y="390"/>
                  </a:lnTo>
                  <a:lnTo>
                    <a:pt x="2103" y="452"/>
                  </a:lnTo>
                  <a:lnTo>
                    <a:pt x="2104" y="482"/>
                  </a:lnTo>
                  <a:lnTo>
                    <a:pt x="2106" y="512"/>
                  </a:lnTo>
                  <a:lnTo>
                    <a:pt x="2110" y="540"/>
                  </a:lnTo>
                  <a:lnTo>
                    <a:pt x="2114" y="566"/>
                  </a:lnTo>
                  <a:lnTo>
                    <a:pt x="2118" y="587"/>
                  </a:lnTo>
                  <a:lnTo>
                    <a:pt x="2124" y="606"/>
                  </a:lnTo>
                  <a:lnTo>
                    <a:pt x="2124" y="606"/>
                  </a:lnTo>
                  <a:lnTo>
                    <a:pt x="2154" y="691"/>
                  </a:lnTo>
                  <a:lnTo>
                    <a:pt x="2337" y="570"/>
                  </a:lnTo>
                  <a:lnTo>
                    <a:pt x="2417" y="809"/>
                  </a:lnTo>
                  <a:lnTo>
                    <a:pt x="2417" y="809"/>
                  </a:lnTo>
                  <a:lnTo>
                    <a:pt x="2396" y="863"/>
                  </a:lnTo>
                  <a:lnTo>
                    <a:pt x="2342" y="991"/>
                  </a:lnTo>
                  <a:lnTo>
                    <a:pt x="2310" y="1071"/>
                  </a:lnTo>
                  <a:lnTo>
                    <a:pt x="2279" y="1153"/>
                  </a:lnTo>
                  <a:lnTo>
                    <a:pt x="2249" y="1232"/>
                  </a:lnTo>
                  <a:lnTo>
                    <a:pt x="2224" y="1303"/>
                  </a:lnTo>
                  <a:lnTo>
                    <a:pt x="2224" y="1303"/>
                  </a:lnTo>
                  <a:lnTo>
                    <a:pt x="2205" y="1367"/>
                  </a:lnTo>
                  <a:lnTo>
                    <a:pt x="2188" y="1425"/>
                  </a:lnTo>
                  <a:lnTo>
                    <a:pt x="2175" y="1476"/>
                  </a:lnTo>
                  <a:lnTo>
                    <a:pt x="2164" y="1520"/>
                  </a:lnTo>
                  <a:lnTo>
                    <a:pt x="2157" y="1556"/>
                  </a:lnTo>
                  <a:lnTo>
                    <a:pt x="2152" y="1582"/>
                  </a:lnTo>
                  <a:lnTo>
                    <a:pt x="2148" y="1605"/>
                  </a:lnTo>
                  <a:lnTo>
                    <a:pt x="2148" y="1605"/>
                  </a:lnTo>
                  <a:lnTo>
                    <a:pt x="2023" y="1605"/>
                  </a:lnTo>
                  <a:lnTo>
                    <a:pt x="2023" y="1605"/>
                  </a:lnTo>
                  <a:lnTo>
                    <a:pt x="1838" y="1604"/>
                  </a:lnTo>
                  <a:lnTo>
                    <a:pt x="1655" y="1602"/>
                  </a:lnTo>
                  <a:lnTo>
                    <a:pt x="1476" y="1596"/>
                  </a:lnTo>
                  <a:lnTo>
                    <a:pt x="1299" y="1589"/>
                  </a:lnTo>
                  <a:lnTo>
                    <a:pt x="1299" y="1580"/>
                  </a:lnTo>
                  <a:lnTo>
                    <a:pt x="1299" y="1580"/>
                  </a:lnTo>
                  <a:lnTo>
                    <a:pt x="1315" y="1580"/>
                  </a:lnTo>
                  <a:lnTo>
                    <a:pt x="1329" y="1579"/>
                  </a:lnTo>
                  <a:lnTo>
                    <a:pt x="1342" y="1576"/>
                  </a:lnTo>
                  <a:lnTo>
                    <a:pt x="1353" y="1571"/>
                  </a:lnTo>
                  <a:lnTo>
                    <a:pt x="1364" y="1565"/>
                  </a:lnTo>
                  <a:lnTo>
                    <a:pt x="1374" y="1558"/>
                  </a:lnTo>
                  <a:lnTo>
                    <a:pt x="1381" y="1549"/>
                  </a:lnTo>
                  <a:lnTo>
                    <a:pt x="1388" y="1541"/>
                  </a:lnTo>
                  <a:lnTo>
                    <a:pt x="1392" y="1531"/>
                  </a:lnTo>
                  <a:lnTo>
                    <a:pt x="1396" y="1520"/>
                  </a:lnTo>
                  <a:lnTo>
                    <a:pt x="1397" y="1509"/>
                  </a:lnTo>
                  <a:lnTo>
                    <a:pt x="1397" y="1497"/>
                  </a:lnTo>
                  <a:lnTo>
                    <a:pt x="1394" y="1485"/>
                  </a:lnTo>
                  <a:lnTo>
                    <a:pt x="1391" y="1473"/>
                  </a:lnTo>
                  <a:lnTo>
                    <a:pt x="1385" y="1461"/>
                  </a:lnTo>
                  <a:lnTo>
                    <a:pt x="1377" y="1448"/>
                  </a:lnTo>
                  <a:lnTo>
                    <a:pt x="1377" y="1448"/>
                  </a:lnTo>
                  <a:lnTo>
                    <a:pt x="1377" y="1442"/>
                  </a:lnTo>
                  <a:lnTo>
                    <a:pt x="1376" y="1424"/>
                  </a:lnTo>
                  <a:lnTo>
                    <a:pt x="1377" y="1409"/>
                  </a:lnTo>
                  <a:lnTo>
                    <a:pt x="1379" y="1391"/>
                  </a:lnTo>
                  <a:lnTo>
                    <a:pt x="1381" y="1369"/>
                  </a:lnTo>
                  <a:lnTo>
                    <a:pt x="1386" y="1343"/>
                  </a:lnTo>
                  <a:lnTo>
                    <a:pt x="1386" y="1343"/>
                  </a:lnTo>
                  <a:lnTo>
                    <a:pt x="1398" y="1282"/>
                  </a:lnTo>
                  <a:lnTo>
                    <a:pt x="1410" y="1217"/>
                  </a:lnTo>
                  <a:lnTo>
                    <a:pt x="1425" y="1146"/>
                  </a:lnTo>
                  <a:lnTo>
                    <a:pt x="1425" y="1146"/>
                  </a:lnTo>
                  <a:lnTo>
                    <a:pt x="1415" y="1143"/>
                  </a:lnTo>
                  <a:lnTo>
                    <a:pt x="1384" y="1134"/>
                  </a:lnTo>
                  <a:lnTo>
                    <a:pt x="1329" y="1121"/>
                  </a:lnTo>
                  <a:lnTo>
                    <a:pt x="1250" y="1102"/>
                  </a:lnTo>
                  <a:lnTo>
                    <a:pt x="1250" y="1102"/>
                  </a:lnTo>
                  <a:lnTo>
                    <a:pt x="1232" y="1098"/>
                  </a:lnTo>
                  <a:lnTo>
                    <a:pt x="1212" y="1092"/>
                  </a:lnTo>
                  <a:lnTo>
                    <a:pt x="1194" y="1086"/>
                  </a:lnTo>
                  <a:lnTo>
                    <a:pt x="1175" y="1079"/>
                  </a:lnTo>
                  <a:lnTo>
                    <a:pt x="1140" y="1063"/>
                  </a:lnTo>
                  <a:lnTo>
                    <a:pt x="1107" y="1047"/>
                  </a:lnTo>
                  <a:lnTo>
                    <a:pt x="1078" y="1030"/>
                  </a:lnTo>
                  <a:lnTo>
                    <a:pt x="1053" y="1014"/>
                  </a:lnTo>
                  <a:lnTo>
                    <a:pt x="1032" y="1001"/>
                  </a:lnTo>
                  <a:lnTo>
                    <a:pt x="1018" y="9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F81ADF15-9C8F-720C-79FE-C0BFFFFD9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" y="2329"/>
              <a:ext cx="2417" cy="1605"/>
            </a:xfrm>
            <a:custGeom>
              <a:avLst/>
              <a:gdLst>
                <a:gd name="T0" fmla="*/ 1027 w 2417"/>
                <a:gd name="T1" fmla="*/ 1098 h 1605"/>
                <a:gd name="T2" fmla="*/ 1034 w 2417"/>
                <a:gd name="T3" fmla="*/ 1268 h 1605"/>
                <a:gd name="T4" fmla="*/ 829 w 2417"/>
                <a:gd name="T5" fmla="*/ 1214 h 1605"/>
                <a:gd name="T6" fmla="*/ 702 w 2417"/>
                <a:gd name="T7" fmla="*/ 1198 h 1605"/>
                <a:gd name="T8" fmla="*/ 630 w 2417"/>
                <a:gd name="T9" fmla="*/ 1198 h 1605"/>
                <a:gd name="T10" fmla="*/ 533 w 2417"/>
                <a:gd name="T11" fmla="*/ 1211 h 1605"/>
                <a:gd name="T12" fmla="*/ 412 w 2417"/>
                <a:gd name="T13" fmla="*/ 1244 h 1605"/>
                <a:gd name="T14" fmla="*/ 299 w 2417"/>
                <a:gd name="T15" fmla="*/ 1300 h 1605"/>
                <a:gd name="T16" fmla="*/ 230 w 2417"/>
                <a:gd name="T17" fmla="*/ 1355 h 1605"/>
                <a:gd name="T18" fmla="*/ 182 w 2417"/>
                <a:gd name="T19" fmla="*/ 1247 h 1605"/>
                <a:gd name="T20" fmla="*/ 79 w 2417"/>
                <a:gd name="T21" fmla="*/ 937 h 1605"/>
                <a:gd name="T22" fmla="*/ 41 w 2417"/>
                <a:gd name="T23" fmla="*/ 792 h 1605"/>
                <a:gd name="T24" fmla="*/ 5 w 2417"/>
                <a:gd name="T25" fmla="*/ 608 h 1605"/>
                <a:gd name="T26" fmla="*/ 1 w 2417"/>
                <a:gd name="T27" fmla="*/ 501 h 1605"/>
                <a:gd name="T28" fmla="*/ 21 w 2417"/>
                <a:gd name="T29" fmla="*/ 395 h 1605"/>
                <a:gd name="T30" fmla="*/ 53 w 2417"/>
                <a:gd name="T31" fmla="*/ 320 h 1605"/>
                <a:gd name="T32" fmla="*/ 105 w 2417"/>
                <a:gd name="T33" fmla="*/ 231 h 1605"/>
                <a:gd name="T34" fmla="*/ 159 w 2417"/>
                <a:gd name="T35" fmla="*/ 158 h 1605"/>
                <a:gd name="T36" fmla="*/ 202 w 2417"/>
                <a:gd name="T37" fmla="*/ 114 h 1605"/>
                <a:gd name="T38" fmla="*/ 255 w 2417"/>
                <a:gd name="T39" fmla="*/ 78 h 1605"/>
                <a:gd name="T40" fmla="*/ 351 w 2417"/>
                <a:gd name="T41" fmla="*/ 39 h 1605"/>
                <a:gd name="T42" fmla="*/ 501 w 2417"/>
                <a:gd name="T43" fmla="*/ 9 h 1605"/>
                <a:gd name="T44" fmla="*/ 667 w 2417"/>
                <a:gd name="T45" fmla="*/ 0 h 1605"/>
                <a:gd name="T46" fmla="*/ 881 w 2417"/>
                <a:gd name="T47" fmla="*/ 9 h 1605"/>
                <a:gd name="T48" fmla="*/ 1186 w 2417"/>
                <a:gd name="T49" fmla="*/ 45 h 1605"/>
                <a:gd name="T50" fmla="*/ 1406 w 2417"/>
                <a:gd name="T51" fmla="*/ 79 h 1605"/>
                <a:gd name="T52" fmla="*/ 2050 w 2417"/>
                <a:gd name="T53" fmla="*/ 204 h 1605"/>
                <a:gd name="T54" fmla="*/ 2101 w 2417"/>
                <a:gd name="T55" fmla="*/ 282 h 1605"/>
                <a:gd name="T56" fmla="*/ 2104 w 2417"/>
                <a:gd name="T57" fmla="*/ 482 h 1605"/>
                <a:gd name="T58" fmla="*/ 2118 w 2417"/>
                <a:gd name="T59" fmla="*/ 587 h 1605"/>
                <a:gd name="T60" fmla="*/ 2337 w 2417"/>
                <a:gd name="T61" fmla="*/ 570 h 1605"/>
                <a:gd name="T62" fmla="*/ 2342 w 2417"/>
                <a:gd name="T63" fmla="*/ 991 h 1605"/>
                <a:gd name="T64" fmla="*/ 2224 w 2417"/>
                <a:gd name="T65" fmla="*/ 1303 h 1605"/>
                <a:gd name="T66" fmla="*/ 2175 w 2417"/>
                <a:gd name="T67" fmla="*/ 1476 h 1605"/>
                <a:gd name="T68" fmla="*/ 2148 w 2417"/>
                <a:gd name="T69" fmla="*/ 1605 h 1605"/>
                <a:gd name="T70" fmla="*/ 1838 w 2417"/>
                <a:gd name="T71" fmla="*/ 1604 h 1605"/>
                <a:gd name="T72" fmla="*/ 1299 w 2417"/>
                <a:gd name="T73" fmla="*/ 1580 h 1605"/>
                <a:gd name="T74" fmla="*/ 1342 w 2417"/>
                <a:gd name="T75" fmla="*/ 1576 h 1605"/>
                <a:gd name="T76" fmla="*/ 1381 w 2417"/>
                <a:gd name="T77" fmla="*/ 1549 h 1605"/>
                <a:gd name="T78" fmla="*/ 1397 w 2417"/>
                <a:gd name="T79" fmla="*/ 1509 h 1605"/>
                <a:gd name="T80" fmla="*/ 1385 w 2417"/>
                <a:gd name="T81" fmla="*/ 1461 h 1605"/>
                <a:gd name="T82" fmla="*/ 1376 w 2417"/>
                <a:gd name="T83" fmla="*/ 1424 h 1605"/>
                <a:gd name="T84" fmla="*/ 1386 w 2417"/>
                <a:gd name="T85" fmla="*/ 1343 h 1605"/>
                <a:gd name="T86" fmla="*/ 1425 w 2417"/>
                <a:gd name="T87" fmla="*/ 1146 h 1605"/>
                <a:gd name="T88" fmla="*/ 1329 w 2417"/>
                <a:gd name="T89" fmla="*/ 1121 h 1605"/>
                <a:gd name="T90" fmla="*/ 1212 w 2417"/>
                <a:gd name="T91" fmla="*/ 1092 h 1605"/>
                <a:gd name="T92" fmla="*/ 1107 w 2417"/>
                <a:gd name="T93" fmla="*/ 1047 h 1605"/>
                <a:gd name="T94" fmla="*/ 1018 w 2417"/>
                <a:gd name="T95" fmla="*/ 990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17" h="1605">
                  <a:moveTo>
                    <a:pt x="1018" y="990"/>
                  </a:moveTo>
                  <a:lnTo>
                    <a:pt x="1018" y="990"/>
                  </a:lnTo>
                  <a:lnTo>
                    <a:pt x="1022" y="1045"/>
                  </a:lnTo>
                  <a:lnTo>
                    <a:pt x="1027" y="1098"/>
                  </a:lnTo>
                  <a:lnTo>
                    <a:pt x="1031" y="1186"/>
                  </a:lnTo>
                  <a:lnTo>
                    <a:pt x="1033" y="1247"/>
                  </a:lnTo>
                  <a:lnTo>
                    <a:pt x="1034" y="1268"/>
                  </a:lnTo>
                  <a:lnTo>
                    <a:pt x="1034" y="1268"/>
                  </a:lnTo>
                  <a:lnTo>
                    <a:pt x="984" y="1252"/>
                  </a:lnTo>
                  <a:lnTo>
                    <a:pt x="933" y="1238"/>
                  </a:lnTo>
                  <a:lnTo>
                    <a:pt x="880" y="1225"/>
                  </a:lnTo>
                  <a:lnTo>
                    <a:pt x="829" y="1214"/>
                  </a:lnTo>
                  <a:lnTo>
                    <a:pt x="778" y="1205"/>
                  </a:lnTo>
                  <a:lnTo>
                    <a:pt x="751" y="1203"/>
                  </a:lnTo>
                  <a:lnTo>
                    <a:pt x="726" y="1200"/>
                  </a:lnTo>
                  <a:lnTo>
                    <a:pt x="702" y="1198"/>
                  </a:lnTo>
                  <a:lnTo>
                    <a:pt x="677" y="1197"/>
                  </a:lnTo>
                  <a:lnTo>
                    <a:pt x="653" y="1197"/>
                  </a:lnTo>
                  <a:lnTo>
                    <a:pt x="630" y="1198"/>
                  </a:lnTo>
                  <a:lnTo>
                    <a:pt x="630" y="1198"/>
                  </a:lnTo>
                  <a:lnTo>
                    <a:pt x="604" y="1201"/>
                  </a:lnTo>
                  <a:lnTo>
                    <a:pt x="580" y="1204"/>
                  </a:lnTo>
                  <a:lnTo>
                    <a:pt x="556" y="1207"/>
                  </a:lnTo>
                  <a:lnTo>
                    <a:pt x="533" y="1211"/>
                  </a:lnTo>
                  <a:lnTo>
                    <a:pt x="510" y="1215"/>
                  </a:lnTo>
                  <a:lnTo>
                    <a:pt x="489" y="1220"/>
                  </a:lnTo>
                  <a:lnTo>
                    <a:pt x="449" y="1231"/>
                  </a:lnTo>
                  <a:lnTo>
                    <a:pt x="412" y="1244"/>
                  </a:lnTo>
                  <a:lnTo>
                    <a:pt x="379" y="1258"/>
                  </a:lnTo>
                  <a:lnTo>
                    <a:pt x="349" y="1272"/>
                  </a:lnTo>
                  <a:lnTo>
                    <a:pt x="322" y="1286"/>
                  </a:lnTo>
                  <a:lnTo>
                    <a:pt x="299" y="1300"/>
                  </a:lnTo>
                  <a:lnTo>
                    <a:pt x="279" y="1314"/>
                  </a:lnTo>
                  <a:lnTo>
                    <a:pt x="262" y="1326"/>
                  </a:lnTo>
                  <a:lnTo>
                    <a:pt x="248" y="1337"/>
                  </a:lnTo>
                  <a:lnTo>
                    <a:pt x="230" y="1355"/>
                  </a:lnTo>
                  <a:lnTo>
                    <a:pt x="224" y="1360"/>
                  </a:lnTo>
                  <a:lnTo>
                    <a:pt x="224" y="1360"/>
                  </a:lnTo>
                  <a:lnTo>
                    <a:pt x="203" y="1307"/>
                  </a:lnTo>
                  <a:lnTo>
                    <a:pt x="182" y="1247"/>
                  </a:lnTo>
                  <a:lnTo>
                    <a:pt x="153" y="1170"/>
                  </a:lnTo>
                  <a:lnTo>
                    <a:pt x="124" y="1082"/>
                  </a:lnTo>
                  <a:lnTo>
                    <a:pt x="93" y="986"/>
                  </a:lnTo>
                  <a:lnTo>
                    <a:pt x="79" y="937"/>
                  </a:lnTo>
                  <a:lnTo>
                    <a:pt x="65" y="888"/>
                  </a:lnTo>
                  <a:lnTo>
                    <a:pt x="52" y="840"/>
                  </a:lnTo>
                  <a:lnTo>
                    <a:pt x="41" y="792"/>
                  </a:lnTo>
                  <a:lnTo>
                    <a:pt x="41" y="792"/>
                  </a:lnTo>
                  <a:lnTo>
                    <a:pt x="26" y="726"/>
                  </a:lnTo>
                  <a:lnTo>
                    <a:pt x="13" y="665"/>
                  </a:lnTo>
                  <a:lnTo>
                    <a:pt x="9" y="637"/>
                  </a:lnTo>
                  <a:lnTo>
                    <a:pt x="5" y="608"/>
                  </a:lnTo>
                  <a:lnTo>
                    <a:pt x="1" y="581"/>
                  </a:lnTo>
                  <a:lnTo>
                    <a:pt x="0" y="555"/>
                  </a:lnTo>
                  <a:lnTo>
                    <a:pt x="0" y="527"/>
                  </a:lnTo>
                  <a:lnTo>
                    <a:pt x="1" y="501"/>
                  </a:lnTo>
                  <a:lnTo>
                    <a:pt x="4" y="475"/>
                  </a:lnTo>
                  <a:lnTo>
                    <a:pt x="8" y="449"/>
                  </a:lnTo>
                  <a:lnTo>
                    <a:pt x="13" y="422"/>
                  </a:lnTo>
                  <a:lnTo>
                    <a:pt x="21" y="395"/>
                  </a:lnTo>
                  <a:lnTo>
                    <a:pt x="31" y="368"/>
                  </a:lnTo>
                  <a:lnTo>
                    <a:pt x="43" y="340"/>
                  </a:lnTo>
                  <a:lnTo>
                    <a:pt x="43" y="340"/>
                  </a:lnTo>
                  <a:lnTo>
                    <a:pt x="53" y="320"/>
                  </a:lnTo>
                  <a:lnTo>
                    <a:pt x="65" y="298"/>
                  </a:lnTo>
                  <a:lnTo>
                    <a:pt x="77" y="277"/>
                  </a:lnTo>
                  <a:lnTo>
                    <a:pt x="90" y="254"/>
                  </a:lnTo>
                  <a:lnTo>
                    <a:pt x="105" y="231"/>
                  </a:lnTo>
                  <a:lnTo>
                    <a:pt x="121" y="208"/>
                  </a:lnTo>
                  <a:lnTo>
                    <a:pt x="139" y="183"/>
                  </a:lnTo>
                  <a:lnTo>
                    <a:pt x="159" y="158"/>
                  </a:lnTo>
                  <a:lnTo>
                    <a:pt x="159" y="158"/>
                  </a:lnTo>
                  <a:lnTo>
                    <a:pt x="168" y="147"/>
                  </a:lnTo>
                  <a:lnTo>
                    <a:pt x="179" y="135"/>
                  </a:lnTo>
                  <a:lnTo>
                    <a:pt x="190" y="124"/>
                  </a:lnTo>
                  <a:lnTo>
                    <a:pt x="202" y="114"/>
                  </a:lnTo>
                  <a:lnTo>
                    <a:pt x="214" y="104"/>
                  </a:lnTo>
                  <a:lnTo>
                    <a:pt x="227" y="96"/>
                  </a:lnTo>
                  <a:lnTo>
                    <a:pt x="240" y="87"/>
                  </a:lnTo>
                  <a:lnTo>
                    <a:pt x="255" y="78"/>
                  </a:lnTo>
                  <a:lnTo>
                    <a:pt x="270" y="70"/>
                  </a:lnTo>
                  <a:lnTo>
                    <a:pt x="285" y="64"/>
                  </a:lnTo>
                  <a:lnTo>
                    <a:pt x="317" y="51"/>
                  </a:lnTo>
                  <a:lnTo>
                    <a:pt x="351" y="39"/>
                  </a:lnTo>
                  <a:lnTo>
                    <a:pt x="387" y="30"/>
                  </a:lnTo>
                  <a:lnTo>
                    <a:pt x="424" y="21"/>
                  </a:lnTo>
                  <a:lnTo>
                    <a:pt x="462" y="15"/>
                  </a:lnTo>
                  <a:lnTo>
                    <a:pt x="501" y="9"/>
                  </a:lnTo>
                  <a:lnTo>
                    <a:pt x="542" y="5"/>
                  </a:lnTo>
                  <a:lnTo>
                    <a:pt x="583" y="3"/>
                  </a:lnTo>
                  <a:lnTo>
                    <a:pt x="625" y="0"/>
                  </a:lnTo>
                  <a:lnTo>
                    <a:pt x="667" y="0"/>
                  </a:lnTo>
                  <a:lnTo>
                    <a:pt x="710" y="0"/>
                  </a:lnTo>
                  <a:lnTo>
                    <a:pt x="754" y="2"/>
                  </a:lnTo>
                  <a:lnTo>
                    <a:pt x="796" y="4"/>
                  </a:lnTo>
                  <a:lnTo>
                    <a:pt x="881" y="9"/>
                  </a:lnTo>
                  <a:lnTo>
                    <a:pt x="964" y="17"/>
                  </a:lnTo>
                  <a:lnTo>
                    <a:pt x="1044" y="26"/>
                  </a:lnTo>
                  <a:lnTo>
                    <a:pt x="1118" y="35"/>
                  </a:lnTo>
                  <a:lnTo>
                    <a:pt x="1186" y="45"/>
                  </a:lnTo>
                  <a:lnTo>
                    <a:pt x="1298" y="62"/>
                  </a:lnTo>
                  <a:lnTo>
                    <a:pt x="1298" y="62"/>
                  </a:lnTo>
                  <a:lnTo>
                    <a:pt x="1349" y="69"/>
                  </a:lnTo>
                  <a:lnTo>
                    <a:pt x="1406" y="79"/>
                  </a:lnTo>
                  <a:lnTo>
                    <a:pt x="1536" y="102"/>
                  </a:lnTo>
                  <a:lnTo>
                    <a:pt x="1676" y="128"/>
                  </a:lnTo>
                  <a:lnTo>
                    <a:pt x="1816" y="157"/>
                  </a:lnTo>
                  <a:lnTo>
                    <a:pt x="2050" y="204"/>
                  </a:lnTo>
                  <a:lnTo>
                    <a:pt x="2148" y="225"/>
                  </a:lnTo>
                  <a:lnTo>
                    <a:pt x="2102" y="237"/>
                  </a:lnTo>
                  <a:lnTo>
                    <a:pt x="2102" y="237"/>
                  </a:lnTo>
                  <a:lnTo>
                    <a:pt x="2101" y="282"/>
                  </a:lnTo>
                  <a:lnTo>
                    <a:pt x="2101" y="332"/>
                  </a:lnTo>
                  <a:lnTo>
                    <a:pt x="2101" y="390"/>
                  </a:lnTo>
                  <a:lnTo>
                    <a:pt x="2103" y="452"/>
                  </a:lnTo>
                  <a:lnTo>
                    <a:pt x="2104" y="482"/>
                  </a:lnTo>
                  <a:lnTo>
                    <a:pt x="2106" y="512"/>
                  </a:lnTo>
                  <a:lnTo>
                    <a:pt x="2110" y="540"/>
                  </a:lnTo>
                  <a:lnTo>
                    <a:pt x="2114" y="566"/>
                  </a:lnTo>
                  <a:lnTo>
                    <a:pt x="2118" y="587"/>
                  </a:lnTo>
                  <a:lnTo>
                    <a:pt x="2124" y="606"/>
                  </a:lnTo>
                  <a:lnTo>
                    <a:pt x="2124" y="606"/>
                  </a:lnTo>
                  <a:lnTo>
                    <a:pt x="2154" y="691"/>
                  </a:lnTo>
                  <a:lnTo>
                    <a:pt x="2337" y="570"/>
                  </a:lnTo>
                  <a:lnTo>
                    <a:pt x="2417" y="809"/>
                  </a:lnTo>
                  <a:lnTo>
                    <a:pt x="2417" y="809"/>
                  </a:lnTo>
                  <a:lnTo>
                    <a:pt x="2396" y="863"/>
                  </a:lnTo>
                  <a:lnTo>
                    <a:pt x="2342" y="991"/>
                  </a:lnTo>
                  <a:lnTo>
                    <a:pt x="2310" y="1071"/>
                  </a:lnTo>
                  <a:lnTo>
                    <a:pt x="2279" y="1153"/>
                  </a:lnTo>
                  <a:lnTo>
                    <a:pt x="2249" y="1232"/>
                  </a:lnTo>
                  <a:lnTo>
                    <a:pt x="2224" y="1303"/>
                  </a:lnTo>
                  <a:lnTo>
                    <a:pt x="2224" y="1303"/>
                  </a:lnTo>
                  <a:lnTo>
                    <a:pt x="2205" y="1367"/>
                  </a:lnTo>
                  <a:lnTo>
                    <a:pt x="2188" y="1425"/>
                  </a:lnTo>
                  <a:lnTo>
                    <a:pt x="2175" y="1476"/>
                  </a:lnTo>
                  <a:lnTo>
                    <a:pt x="2164" y="1520"/>
                  </a:lnTo>
                  <a:lnTo>
                    <a:pt x="2157" y="1556"/>
                  </a:lnTo>
                  <a:lnTo>
                    <a:pt x="2152" y="1582"/>
                  </a:lnTo>
                  <a:lnTo>
                    <a:pt x="2148" y="1605"/>
                  </a:lnTo>
                  <a:lnTo>
                    <a:pt x="2148" y="1605"/>
                  </a:lnTo>
                  <a:lnTo>
                    <a:pt x="2023" y="1605"/>
                  </a:lnTo>
                  <a:lnTo>
                    <a:pt x="2023" y="1605"/>
                  </a:lnTo>
                  <a:lnTo>
                    <a:pt x="1838" y="1604"/>
                  </a:lnTo>
                  <a:lnTo>
                    <a:pt x="1655" y="1602"/>
                  </a:lnTo>
                  <a:lnTo>
                    <a:pt x="1476" y="1596"/>
                  </a:lnTo>
                  <a:lnTo>
                    <a:pt x="1299" y="1589"/>
                  </a:lnTo>
                  <a:lnTo>
                    <a:pt x="1299" y="1580"/>
                  </a:lnTo>
                  <a:lnTo>
                    <a:pt x="1299" y="1580"/>
                  </a:lnTo>
                  <a:lnTo>
                    <a:pt x="1315" y="1580"/>
                  </a:lnTo>
                  <a:lnTo>
                    <a:pt x="1329" y="1579"/>
                  </a:lnTo>
                  <a:lnTo>
                    <a:pt x="1342" y="1576"/>
                  </a:lnTo>
                  <a:lnTo>
                    <a:pt x="1353" y="1571"/>
                  </a:lnTo>
                  <a:lnTo>
                    <a:pt x="1364" y="1565"/>
                  </a:lnTo>
                  <a:lnTo>
                    <a:pt x="1374" y="1558"/>
                  </a:lnTo>
                  <a:lnTo>
                    <a:pt x="1381" y="1549"/>
                  </a:lnTo>
                  <a:lnTo>
                    <a:pt x="1388" y="1541"/>
                  </a:lnTo>
                  <a:lnTo>
                    <a:pt x="1392" y="1531"/>
                  </a:lnTo>
                  <a:lnTo>
                    <a:pt x="1396" y="1520"/>
                  </a:lnTo>
                  <a:lnTo>
                    <a:pt x="1397" y="1509"/>
                  </a:lnTo>
                  <a:lnTo>
                    <a:pt x="1397" y="1497"/>
                  </a:lnTo>
                  <a:lnTo>
                    <a:pt x="1394" y="1485"/>
                  </a:lnTo>
                  <a:lnTo>
                    <a:pt x="1391" y="1473"/>
                  </a:lnTo>
                  <a:lnTo>
                    <a:pt x="1385" y="1461"/>
                  </a:lnTo>
                  <a:lnTo>
                    <a:pt x="1377" y="1448"/>
                  </a:lnTo>
                  <a:lnTo>
                    <a:pt x="1377" y="1448"/>
                  </a:lnTo>
                  <a:lnTo>
                    <a:pt x="1377" y="1442"/>
                  </a:lnTo>
                  <a:lnTo>
                    <a:pt x="1376" y="1424"/>
                  </a:lnTo>
                  <a:lnTo>
                    <a:pt x="1377" y="1409"/>
                  </a:lnTo>
                  <a:lnTo>
                    <a:pt x="1379" y="1391"/>
                  </a:lnTo>
                  <a:lnTo>
                    <a:pt x="1381" y="1369"/>
                  </a:lnTo>
                  <a:lnTo>
                    <a:pt x="1386" y="1343"/>
                  </a:lnTo>
                  <a:lnTo>
                    <a:pt x="1386" y="1343"/>
                  </a:lnTo>
                  <a:lnTo>
                    <a:pt x="1398" y="1282"/>
                  </a:lnTo>
                  <a:lnTo>
                    <a:pt x="1410" y="1217"/>
                  </a:lnTo>
                  <a:lnTo>
                    <a:pt x="1425" y="1146"/>
                  </a:lnTo>
                  <a:lnTo>
                    <a:pt x="1425" y="1146"/>
                  </a:lnTo>
                  <a:lnTo>
                    <a:pt x="1415" y="1143"/>
                  </a:lnTo>
                  <a:lnTo>
                    <a:pt x="1384" y="1134"/>
                  </a:lnTo>
                  <a:lnTo>
                    <a:pt x="1329" y="1121"/>
                  </a:lnTo>
                  <a:lnTo>
                    <a:pt x="1250" y="1102"/>
                  </a:lnTo>
                  <a:lnTo>
                    <a:pt x="1250" y="1102"/>
                  </a:lnTo>
                  <a:lnTo>
                    <a:pt x="1232" y="1098"/>
                  </a:lnTo>
                  <a:lnTo>
                    <a:pt x="1212" y="1092"/>
                  </a:lnTo>
                  <a:lnTo>
                    <a:pt x="1194" y="1086"/>
                  </a:lnTo>
                  <a:lnTo>
                    <a:pt x="1175" y="1079"/>
                  </a:lnTo>
                  <a:lnTo>
                    <a:pt x="1140" y="1063"/>
                  </a:lnTo>
                  <a:lnTo>
                    <a:pt x="1107" y="1047"/>
                  </a:lnTo>
                  <a:lnTo>
                    <a:pt x="1078" y="1030"/>
                  </a:lnTo>
                  <a:lnTo>
                    <a:pt x="1053" y="1014"/>
                  </a:lnTo>
                  <a:lnTo>
                    <a:pt x="1032" y="1001"/>
                  </a:lnTo>
                  <a:lnTo>
                    <a:pt x="1018" y="99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4C52AC53-F1C1-78BB-690F-1CB6D5BA8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18"/>
            </a:xfrm>
            <a:custGeom>
              <a:avLst/>
              <a:gdLst>
                <a:gd name="T0" fmla="*/ 365 w 365"/>
                <a:gd name="T1" fmla="*/ 109 h 118"/>
                <a:gd name="T2" fmla="*/ 365 w 365"/>
                <a:gd name="T3" fmla="*/ 118 h 118"/>
                <a:gd name="T4" fmla="*/ 365 w 365"/>
                <a:gd name="T5" fmla="*/ 118 h 118"/>
                <a:gd name="T6" fmla="*/ 182 w 365"/>
                <a:gd name="T7" fmla="*/ 109 h 118"/>
                <a:gd name="T8" fmla="*/ 3 w 365"/>
                <a:gd name="T9" fmla="*/ 97 h 118"/>
                <a:gd name="T10" fmla="*/ 0 w 365"/>
                <a:gd name="T11" fmla="*/ 96 h 118"/>
                <a:gd name="T12" fmla="*/ 0 w 365"/>
                <a:gd name="T13" fmla="*/ 96 h 118"/>
                <a:gd name="T14" fmla="*/ 12 w 365"/>
                <a:gd name="T15" fmla="*/ 76 h 118"/>
                <a:gd name="T16" fmla="*/ 24 w 365"/>
                <a:gd name="T17" fmla="*/ 58 h 118"/>
                <a:gd name="T18" fmla="*/ 36 w 365"/>
                <a:gd name="T19" fmla="*/ 41 h 118"/>
                <a:gd name="T20" fmla="*/ 48 w 365"/>
                <a:gd name="T21" fmla="*/ 27 h 118"/>
                <a:gd name="T22" fmla="*/ 67 w 365"/>
                <a:gd name="T23" fmla="*/ 7 h 118"/>
                <a:gd name="T24" fmla="*/ 75 w 365"/>
                <a:gd name="T25" fmla="*/ 0 h 118"/>
                <a:gd name="T26" fmla="*/ 75 w 365"/>
                <a:gd name="T27" fmla="*/ 0 h 118"/>
                <a:gd name="T28" fmla="*/ 114 w 365"/>
                <a:gd name="T29" fmla="*/ 18 h 118"/>
                <a:gd name="T30" fmla="*/ 173 w 365"/>
                <a:gd name="T31" fmla="*/ 43 h 118"/>
                <a:gd name="T32" fmla="*/ 244 w 365"/>
                <a:gd name="T33" fmla="*/ 73 h 118"/>
                <a:gd name="T34" fmla="*/ 280 w 365"/>
                <a:gd name="T35" fmla="*/ 86 h 118"/>
                <a:gd name="T36" fmla="*/ 316 w 365"/>
                <a:gd name="T37" fmla="*/ 99 h 118"/>
                <a:gd name="T38" fmla="*/ 316 w 365"/>
                <a:gd name="T39" fmla="*/ 99 h 118"/>
                <a:gd name="T40" fmla="*/ 329 w 365"/>
                <a:gd name="T41" fmla="*/ 104 h 118"/>
                <a:gd name="T42" fmla="*/ 341 w 365"/>
                <a:gd name="T43" fmla="*/ 107 h 118"/>
                <a:gd name="T44" fmla="*/ 353 w 365"/>
                <a:gd name="T45" fmla="*/ 109 h 118"/>
                <a:gd name="T46" fmla="*/ 365 w 365"/>
                <a:gd name="T47" fmla="*/ 10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118">
                  <a:moveTo>
                    <a:pt x="365" y="109"/>
                  </a:moveTo>
                  <a:lnTo>
                    <a:pt x="365" y="118"/>
                  </a:lnTo>
                  <a:lnTo>
                    <a:pt x="365" y="118"/>
                  </a:lnTo>
                  <a:lnTo>
                    <a:pt x="182" y="109"/>
                  </a:lnTo>
                  <a:lnTo>
                    <a:pt x="3" y="97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2" y="76"/>
                  </a:lnTo>
                  <a:lnTo>
                    <a:pt x="24" y="58"/>
                  </a:lnTo>
                  <a:lnTo>
                    <a:pt x="36" y="41"/>
                  </a:lnTo>
                  <a:lnTo>
                    <a:pt x="48" y="27"/>
                  </a:lnTo>
                  <a:lnTo>
                    <a:pt x="67" y="7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14" y="18"/>
                  </a:lnTo>
                  <a:lnTo>
                    <a:pt x="173" y="43"/>
                  </a:lnTo>
                  <a:lnTo>
                    <a:pt x="244" y="73"/>
                  </a:lnTo>
                  <a:lnTo>
                    <a:pt x="280" y="86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329" y="104"/>
                  </a:lnTo>
                  <a:lnTo>
                    <a:pt x="341" y="107"/>
                  </a:lnTo>
                  <a:lnTo>
                    <a:pt x="353" y="109"/>
                  </a:lnTo>
                  <a:lnTo>
                    <a:pt x="365" y="10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1FA012C3-8980-23DC-0534-AF314B5E1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18"/>
            </a:xfrm>
            <a:custGeom>
              <a:avLst/>
              <a:gdLst>
                <a:gd name="T0" fmla="*/ 365 w 365"/>
                <a:gd name="T1" fmla="*/ 109 h 118"/>
                <a:gd name="T2" fmla="*/ 365 w 365"/>
                <a:gd name="T3" fmla="*/ 118 h 118"/>
                <a:gd name="T4" fmla="*/ 365 w 365"/>
                <a:gd name="T5" fmla="*/ 118 h 118"/>
                <a:gd name="T6" fmla="*/ 182 w 365"/>
                <a:gd name="T7" fmla="*/ 109 h 118"/>
                <a:gd name="T8" fmla="*/ 3 w 365"/>
                <a:gd name="T9" fmla="*/ 97 h 118"/>
                <a:gd name="T10" fmla="*/ 0 w 365"/>
                <a:gd name="T11" fmla="*/ 96 h 118"/>
                <a:gd name="T12" fmla="*/ 0 w 365"/>
                <a:gd name="T13" fmla="*/ 96 h 118"/>
                <a:gd name="T14" fmla="*/ 12 w 365"/>
                <a:gd name="T15" fmla="*/ 76 h 118"/>
                <a:gd name="T16" fmla="*/ 24 w 365"/>
                <a:gd name="T17" fmla="*/ 58 h 118"/>
                <a:gd name="T18" fmla="*/ 36 w 365"/>
                <a:gd name="T19" fmla="*/ 41 h 118"/>
                <a:gd name="T20" fmla="*/ 48 w 365"/>
                <a:gd name="T21" fmla="*/ 27 h 118"/>
                <a:gd name="T22" fmla="*/ 67 w 365"/>
                <a:gd name="T23" fmla="*/ 7 h 118"/>
                <a:gd name="T24" fmla="*/ 75 w 365"/>
                <a:gd name="T25" fmla="*/ 0 h 118"/>
                <a:gd name="T26" fmla="*/ 75 w 365"/>
                <a:gd name="T27" fmla="*/ 0 h 118"/>
                <a:gd name="T28" fmla="*/ 114 w 365"/>
                <a:gd name="T29" fmla="*/ 18 h 118"/>
                <a:gd name="T30" fmla="*/ 173 w 365"/>
                <a:gd name="T31" fmla="*/ 43 h 118"/>
                <a:gd name="T32" fmla="*/ 244 w 365"/>
                <a:gd name="T33" fmla="*/ 73 h 118"/>
                <a:gd name="T34" fmla="*/ 280 w 365"/>
                <a:gd name="T35" fmla="*/ 86 h 118"/>
                <a:gd name="T36" fmla="*/ 316 w 365"/>
                <a:gd name="T37" fmla="*/ 99 h 118"/>
                <a:gd name="T38" fmla="*/ 316 w 365"/>
                <a:gd name="T39" fmla="*/ 99 h 118"/>
                <a:gd name="T40" fmla="*/ 329 w 365"/>
                <a:gd name="T41" fmla="*/ 104 h 118"/>
                <a:gd name="T42" fmla="*/ 341 w 365"/>
                <a:gd name="T43" fmla="*/ 107 h 118"/>
                <a:gd name="T44" fmla="*/ 353 w 365"/>
                <a:gd name="T45" fmla="*/ 109 h 118"/>
                <a:gd name="T46" fmla="*/ 365 w 365"/>
                <a:gd name="T47" fmla="*/ 10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65" h="118">
                  <a:moveTo>
                    <a:pt x="365" y="109"/>
                  </a:moveTo>
                  <a:lnTo>
                    <a:pt x="365" y="118"/>
                  </a:lnTo>
                  <a:lnTo>
                    <a:pt x="365" y="118"/>
                  </a:lnTo>
                  <a:lnTo>
                    <a:pt x="182" y="109"/>
                  </a:lnTo>
                  <a:lnTo>
                    <a:pt x="3" y="97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2" y="76"/>
                  </a:lnTo>
                  <a:lnTo>
                    <a:pt x="24" y="58"/>
                  </a:lnTo>
                  <a:lnTo>
                    <a:pt x="36" y="41"/>
                  </a:lnTo>
                  <a:lnTo>
                    <a:pt x="48" y="27"/>
                  </a:lnTo>
                  <a:lnTo>
                    <a:pt x="67" y="7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14" y="18"/>
                  </a:lnTo>
                  <a:lnTo>
                    <a:pt x="173" y="43"/>
                  </a:lnTo>
                  <a:lnTo>
                    <a:pt x="244" y="73"/>
                  </a:lnTo>
                  <a:lnTo>
                    <a:pt x="280" y="86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329" y="104"/>
                  </a:lnTo>
                  <a:lnTo>
                    <a:pt x="341" y="107"/>
                  </a:lnTo>
                  <a:lnTo>
                    <a:pt x="353" y="109"/>
                  </a:lnTo>
                  <a:lnTo>
                    <a:pt x="365" y="10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BACE0EA-F830-A48C-E919-1DF6D325A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355" cy="1143"/>
            </a:xfrm>
            <a:custGeom>
              <a:avLst/>
              <a:gdLst>
                <a:gd name="T0" fmla="*/ 1355 w 1355"/>
                <a:gd name="T1" fmla="*/ 1020 h 1143"/>
                <a:gd name="T2" fmla="*/ 1333 w 1355"/>
                <a:gd name="T3" fmla="*/ 1040 h 1143"/>
                <a:gd name="T4" fmla="*/ 1302 w 1355"/>
                <a:gd name="T5" fmla="*/ 1072 h 1143"/>
                <a:gd name="T6" fmla="*/ 1267 w 1355"/>
                <a:gd name="T7" fmla="*/ 1116 h 1143"/>
                <a:gd name="T8" fmla="*/ 1249 w 1355"/>
                <a:gd name="T9" fmla="*/ 1143 h 1143"/>
                <a:gd name="T10" fmla="*/ 972 w 1355"/>
                <a:gd name="T11" fmla="*/ 1099 h 1143"/>
                <a:gd name="T12" fmla="*/ 971 w 1355"/>
                <a:gd name="T13" fmla="*/ 1099 h 1143"/>
                <a:gd name="T14" fmla="*/ 850 w 1355"/>
                <a:gd name="T15" fmla="*/ 1076 h 1143"/>
                <a:gd name="T16" fmla="*/ 622 w 1355"/>
                <a:gd name="T17" fmla="*/ 1027 h 1143"/>
                <a:gd name="T18" fmla="*/ 518 w 1355"/>
                <a:gd name="T19" fmla="*/ 1001 h 1143"/>
                <a:gd name="T20" fmla="*/ 426 w 1355"/>
                <a:gd name="T21" fmla="*/ 969 h 1143"/>
                <a:gd name="T22" fmla="*/ 336 w 1355"/>
                <a:gd name="T23" fmla="*/ 931 h 1143"/>
                <a:gd name="T24" fmla="*/ 251 w 1355"/>
                <a:gd name="T25" fmla="*/ 886 h 1143"/>
                <a:gd name="T26" fmla="*/ 193 w 1355"/>
                <a:gd name="T27" fmla="*/ 849 h 1143"/>
                <a:gd name="T28" fmla="*/ 157 w 1355"/>
                <a:gd name="T29" fmla="*/ 821 h 1143"/>
                <a:gd name="T30" fmla="*/ 124 w 1355"/>
                <a:gd name="T31" fmla="*/ 793 h 1143"/>
                <a:gd name="T32" fmla="*/ 93 w 1355"/>
                <a:gd name="T33" fmla="*/ 761 h 1143"/>
                <a:gd name="T34" fmla="*/ 67 w 1355"/>
                <a:gd name="T35" fmla="*/ 728 h 1143"/>
                <a:gd name="T36" fmla="*/ 44 w 1355"/>
                <a:gd name="T37" fmla="*/ 695 h 1143"/>
                <a:gd name="T38" fmla="*/ 26 w 1355"/>
                <a:gd name="T39" fmla="*/ 657 h 1143"/>
                <a:gd name="T40" fmla="*/ 12 w 1355"/>
                <a:gd name="T41" fmla="*/ 619 h 1143"/>
                <a:gd name="T42" fmla="*/ 3 w 1355"/>
                <a:gd name="T43" fmla="*/ 579 h 1143"/>
                <a:gd name="T44" fmla="*/ 1 w 1355"/>
                <a:gd name="T45" fmla="*/ 557 h 1143"/>
                <a:gd name="T46" fmla="*/ 1 w 1355"/>
                <a:gd name="T47" fmla="*/ 522 h 1143"/>
                <a:gd name="T48" fmla="*/ 6 w 1355"/>
                <a:gd name="T49" fmla="*/ 487 h 1143"/>
                <a:gd name="T50" fmla="*/ 17 w 1355"/>
                <a:gd name="T51" fmla="*/ 454 h 1143"/>
                <a:gd name="T52" fmla="*/ 31 w 1355"/>
                <a:gd name="T53" fmla="*/ 423 h 1143"/>
                <a:gd name="T54" fmla="*/ 49 w 1355"/>
                <a:gd name="T55" fmla="*/ 393 h 1143"/>
                <a:gd name="T56" fmla="*/ 72 w 1355"/>
                <a:gd name="T57" fmla="*/ 364 h 1143"/>
                <a:gd name="T58" fmla="*/ 100 w 1355"/>
                <a:gd name="T59" fmla="*/ 337 h 1143"/>
                <a:gd name="T60" fmla="*/ 129 w 1355"/>
                <a:gd name="T61" fmla="*/ 311 h 1143"/>
                <a:gd name="T62" fmla="*/ 162 w 1355"/>
                <a:gd name="T63" fmla="*/ 287 h 1143"/>
                <a:gd name="T64" fmla="*/ 237 w 1355"/>
                <a:gd name="T65" fmla="*/ 241 h 1143"/>
                <a:gd name="T66" fmla="*/ 320 w 1355"/>
                <a:gd name="T67" fmla="*/ 200 h 1143"/>
                <a:gd name="T68" fmla="*/ 411 w 1355"/>
                <a:gd name="T69" fmla="*/ 163 h 1143"/>
                <a:gd name="T70" fmla="*/ 458 w 1355"/>
                <a:gd name="T71" fmla="*/ 147 h 1143"/>
                <a:gd name="T72" fmla="*/ 615 w 1355"/>
                <a:gd name="T73" fmla="*/ 106 h 1143"/>
                <a:gd name="T74" fmla="*/ 786 w 1355"/>
                <a:gd name="T75" fmla="*/ 68 h 1143"/>
                <a:gd name="T76" fmla="*/ 971 w 1355"/>
                <a:gd name="T77" fmla="*/ 33 h 1143"/>
                <a:gd name="T78" fmla="*/ 1166 w 1355"/>
                <a:gd name="T79" fmla="*/ 1 h 1143"/>
                <a:gd name="T80" fmla="*/ 1167 w 1355"/>
                <a:gd name="T81" fmla="*/ 1 h 1143"/>
                <a:gd name="T82" fmla="*/ 1174 w 1355"/>
                <a:gd name="T83" fmla="*/ 0 h 1143"/>
                <a:gd name="T84" fmla="*/ 1162 w 1355"/>
                <a:gd name="T85" fmla="*/ 28 h 1143"/>
                <a:gd name="T86" fmla="*/ 1144 w 1355"/>
                <a:gd name="T87" fmla="*/ 82 h 1143"/>
                <a:gd name="T88" fmla="*/ 1135 w 1355"/>
                <a:gd name="T89" fmla="*/ 135 h 1143"/>
                <a:gd name="T90" fmla="*/ 1131 w 1355"/>
                <a:gd name="T91" fmla="*/ 187 h 1143"/>
                <a:gd name="T92" fmla="*/ 1132 w 1355"/>
                <a:gd name="T93" fmla="*/ 241 h 1143"/>
                <a:gd name="T94" fmla="*/ 1140 w 1355"/>
                <a:gd name="T95" fmla="*/ 297 h 1143"/>
                <a:gd name="T96" fmla="*/ 1157 w 1355"/>
                <a:gd name="T97" fmla="*/ 386 h 1143"/>
                <a:gd name="T98" fmla="*/ 1172 w 1355"/>
                <a:gd name="T99" fmla="*/ 452 h 1143"/>
                <a:gd name="T100" fmla="*/ 1196 w 1355"/>
                <a:gd name="T101" fmla="*/ 548 h 1143"/>
                <a:gd name="T102" fmla="*/ 1224 w 1355"/>
                <a:gd name="T103" fmla="*/ 646 h 1143"/>
                <a:gd name="T104" fmla="*/ 1284 w 1355"/>
                <a:gd name="T105" fmla="*/ 830 h 1143"/>
                <a:gd name="T106" fmla="*/ 1334 w 1355"/>
                <a:gd name="T107" fmla="*/ 96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5" h="1143">
                  <a:moveTo>
                    <a:pt x="1355" y="1020"/>
                  </a:moveTo>
                  <a:lnTo>
                    <a:pt x="1355" y="1020"/>
                  </a:lnTo>
                  <a:lnTo>
                    <a:pt x="1345" y="1029"/>
                  </a:lnTo>
                  <a:lnTo>
                    <a:pt x="1333" y="1040"/>
                  </a:lnTo>
                  <a:lnTo>
                    <a:pt x="1319" y="1054"/>
                  </a:lnTo>
                  <a:lnTo>
                    <a:pt x="1302" y="1072"/>
                  </a:lnTo>
                  <a:lnTo>
                    <a:pt x="1284" y="1092"/>
                  </a:lnTo>
                  <a:lnTo>
                    <a:pt x="1267" y="1116"/>
                  </a:lnTo>
                  <a:lnTo>
                    <a:pt x="1249" y="1143"/>
                  </a:lnTo>
                  <a:lnTo>
                    <a:pt x="1249" y="1143"/>
                  </a:lnTo>
                  <a:lnTo>
                    <a:pt x="1107" y="1122"/>
                  </a:lnTo>
                  <a:lnTo>
                    <a:pt x="972" y="1099"/>
                  </a:lnTo>
                  <a:lnTo>
                    <a:pt x="972" y="1099"/>
                  </a:lnTo>
                  <a:lnTo>
                    <a:pt x="971" y="1099"/>
                  </a:lnTo>
                  <a:lnTo>
                    <a:pt x="971" y="1099"/>
                  </a:lnTo>
                  <a:lnTo>
                    <a:pt x="850" y="1076"/>
                  </a:lnTo>
                  <a:lnTo>
                    <a:pt x="733" y="1052"/>
                  </a:lnTo>
                  <a:lnTo>
                    <a:pt x="622" y="1027"/>
                  </a:lnTo>
                  <a:lnTo>
                    <a:pt x="518" y="1001"/>
                  </a:lnTo>
                  <a:lnTo>
                    <a:pt x="518" y="1001"/>
                  </a:lnTo>
                  <a:lnTo>
                    <a:pt x="472" y="985"/>
                  </a:lnTo>
                  <a:lnTo>
                    <a:pt x="426" y="969"/>
                  </a:lnTo>
                  <a:lnTo>
                    <a:pt x="381" y="950"/>
                  </a:lnTo>
                  <a:lnTo>
                    <a:pt x="336" y="931"/>
                  </a:lnTo>
                  <a:lnTo>
                    <a:pt x="293" y="909"/>
                  </a:lnTo>
                  <a:lnTo>
                    <a:pt x="251" y="886"/>
                  </a:lnTo>
                  <a:lnTo>
                    <a:pt x="212" y="862"/>
                  </a:lnTo>
                  <a:lnTo>
                    <a:pt x="193" y="849"/>
                  </a:lnTo>
                  <a:lnTo>
                    <a:pt x="175" y="836"/>
                  </a:lnTo>
                  <a:lnTo>
                    <a:pt x="157" y="821"/>
                  </a:lnTo>
                  <a:lnTo>
                    <a:pt x="140" y="807"/>
                  </a:lnTo>
                  <a:lnTo>
                    <a:pt x="124" y="793"/>
                  </a:lnTo>
                  <a:lnTo>
                    <a:pt x="108" y="778"/>
                  </a:lnTo>
                  <a:lnTo>
                    <a:pt x="93" y="761"/>
                  </a:lnTo>
                  <a:lnTo>
                    <a:pt x="80" y="746"/>
                  </a:lnTo>
                  <a:lnTo>
                    <a:pt x="67" y="728"/>
                  </a:lnTo>
                  <a:lnTo>
                    <a:pt x="55" y="712"/>
                  </a:lnTo>
                  <a:lnTo>
                    <a:pt x="44" y="695"/>
                  </a:lnTo>
                  <a:lnTo>
                    <a:pt x="35" y="676"/>
                  </a:lnTo>
                  <a:lnTo>
                    <a:pt x="26" y="657"/>
                  </a:lnTo>
                  <a:lnTo>
                    <a:pt x="19" y="639"/>
                  </a:lnTo>
                  <a:lnTo>
                    <a:pt x="12" y="619"/>
                  </a:lnTo>
                  <a:lnTo>
                    <a:pt x="8" y="599"/>
                  </a:lnTo>
                  <a:lnTo>
                    <a:pt x="3" y="579"/>
                  </a:lnTo>
                  <a:lnTo>
                    <a:pt x="1" y="557"/>
                  </a:lnTo>
                  <a:lnTo>
                    <a:pt x="1" y="557"/>
                  </a:lnTo>
                  <a:lnTo>
                    <a:pt x="0" y="539"/>
                  </a:lnTo>
                  <a:lnTo>
                    <a:pt x="1" y="522"/>
                  </a:lnTo>
                  <a:lnTo>
                    <a:pt x="3" y="504"/>
                  </a:lnTo>
                  <a:lnTo>
                    <a:pt x="6" y="487"/>
                  </a:lnTo>
                  <a:lnTo>
                    <a:pt x="10" y="470"/>
                  </a:lnTo>
                  <a:lnTo>
                    <a:pt x="17" y="454"/>
                  </a:lnTo>
                  <a:lnTo>
                    <a:pt x="23" y="439"/>
                  </a:lnTo>
                  <a:lnTo>
                    <a:pt x="31" y="423"/>
                  </a:lnTo>
                  <a:lnTo>
                    <a:pt x="39" y="408"/>
                  </a:lnTo>
                  <a:lnTo>
                    <a:pt x="49" y="393"/>
                  </a:lnTo>
                  <a:lnTo>
                    <a:pt x="60" y="379"/>
                  </a:lnTo>
                  <a:lnTo>
                    <a:pt x="72" y="364"/>
                  </a:lnTo>
                  <a:lnTo>
                    <a:pt x="85" y="351"/>
                  </a:lnTo>
                  <a:lnTo>
                    <a:pt x="100" y="337"/>
                  </a:lnTo>
                  <a:lnTo>
                    <a:pt x="114" y="324"/>
                  </a:lnTo>
                  <a:lnTo>
                    <a:pt x="129" y="311"/>
                  </a:lnTo>
                  <a:lnTo>
                    <a:pt x="145" y="299"/>
                  </a:lnTo>
                  <a:lnTo>
                    <a:pt x="162" y="287"/>
                  </a:lnTo>
                  <a:lnTo>
                    <a:pt x="198" y="263"/>
                  </a:lnTo>
                  <a:lnTo>
                    <a:pt x="237" y="241"/>
                  </a:lnTo>
                  <a:lnTo>
                    <a:pt x="277" y="220"/>
                  </a:lnTo>
                  <a:lnTo>
                    <a:pt x="320" y="200"/>
                  </a:lnTo>
                  <a:lnTo>
                    <a:pt x="365" y="181"/>
                  </a:lnTo>
                  <a:lnTo>
                    <a:pt x="411" y="163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534" y="126"/>
                  </a:lnTo>
                  <a:lnTo>
                    <a:pt x="615" y="106"/>
                  </a:lnTo>
                  <a:lnTo>
                    <a:pt x="699" y="87"/>
                  </a:lnTo>
                  <a:lnTo>
                    <a:pt x="786" y="68"/>
                  </a:lnTo>
                  <a:lnTo>
                    <a:pt x="877" y="51"/>
                  </a:lnTo>
                  <a:lnTo>
                    <a:pt x="971" y="33"/>
                  </a:lnTo>
                  <a:lnTo>
                    <a:pt x="1067" y="17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62" y="28"/>
                  </a:lnTo>
                  <a:lnTo>
                    <a:pt x="1152" y="55"/>
                  </a:lnTo>
                  <a:lnTo>
                    <a:pt x="1144" y="82"/>
                  </a:lnTo>
                  <a:lnTo>
                    <a:pt x="1139" y="109"/>
                  </a:lnTo>
                  <a:lnTo>
                    <a:pt x="1135" y="135"/>
                  </a:lnTo>
                  <a:lnTo>
                    <a:pt x="1132" y="161"/>
                  </a:lnTo>
                  <a:lnTo>
                    <a:pt x="1131" y="187"/>
                  </a:lnTo>
                  <a:lnTo>
                    <a:pt x="1131" y="215"/>
                  </a:lnTo>
                  <a:lnTo>
                    <a:pt x="1132" y="241"/>
                  </a:lnTo>
                  <a:lnTo>
                    <a:pt x="1136" y="268"/>
                  </a:lnTo>
                  <a:lnTo>
                    <a:pt x="1140" y="297"/>
                  </a:lnTo>
                  <a:lnTo>
                    <a:pt x="1144" y="325"/>
                  </a:lnTo>
                  <a:lnTo>
                    <a:pt x="1157" y="386"/>
                  </a:lnTo>
                  <a:lnTo>
                    <a:pt x="1172" y="452"/>
                  </a:lnTo>
                  <a:lnTo>
                    <a:pt x="1172" y="452"/>
                  </a:lnTo>
                  <a:lnTo>
                    <a:pt x="1183" y="500"/>
                  </a:lnTo>
                  <a:lnTo>
                    <a:pt x="1196" y="548"/>
                  </a:lnTo>
                  <a:lnTo>
                    <a:pt x="1210" y="597"/>
                  </a:lnTo>
                  <a:lnTo>
                    <a:pt x="1224" y="646"/>
                  </a:lnTo>
                  <a:lnTo>
                    <a:pt x="1255" y="742"/>
                  </a:lnTo>
                  <a:lnTo>
                    <a:pt x="1284" y="830"/>
                  </a:lnTo>
                  <a:lnTo>
                    <a:pt x="1313" y="907"/>
                  </a:lnTo>
                  <a:lnTo>
                    <a:pt x="1334" y="967"/>
                  </a:lnTo>
                  <a:lnTo>
                    <a:pt x="1355" y="102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85DAB305-2F02-DF60-9F4E-6D469D8CD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355" cy="1143"/>
            </a:xfrm>
            <a:custGeom>
              <a:avLst/>
              <a:gdLst>
                <a:gd name="T0" fmla="*/ 1355 w 1355"/>
                <a:gd name="T1" fmla="*/ 1020 h 1143"/>
                <a:gd name="T2" fmla="*/ 1333 w 1355"/>
                <a:gd name="T3" fmla="*/ 1040 h 1143"/>
                <a:gd name="T4" fmla="*/ 1302 w 1355"/>
                <a:gd name="T5" fmla="*/ 1072 h 1143"/>
                <a:gd name="T6" fmla="*/ 1267 w 1355"/>
                <a:gd name="T7" fmla="*/ 1116 h 1143"/>
                <a:gd name="T8" fmla="*/ 1249 w 1355"/>
                <a:gd name="T9" fmla="*/ 1143 h 1143"/>
                <a:gd name="T10" fmla="*/ 972 w 1355"/>
                <a:gd name="T11" fmla="*/ 1099 h 1143"/>
                <a:gd name="T12" fmla="*/ 971 w 1355"/>
                <a:gd name="T13" fmla="*/ 1099 h 1143"/>
                <a:gd name="T14" fmla="*/ 850 w 1355"/>
                <a:gd name="T15" fmla="*/ 1076 h 1143"/>
                <a:gd name="T16" fmla="*/ 622 w 1355"/>
                <a:gd name="T17" fmla="*/ 1027 h 1143"/>
                <a:gd name="T18" fmla="*/ 518 w 1355"/>
                <a:gd name="T19" fmla="*/ 1001 h 1143"/>
                <a:gd name="T20" fmla="*/ 426 w 1355"/>
                <a:gd name="T21" fmla="*/ 969 h 1143"/>
                <a:gd name="T22" fmla="*/ 336 w 1355"/>
                <a:gd name="T23" fmla="*/ 931 h 1143"/>
                <a:gd name="T24" fmla="*/ 251 w 1355"/>
                <a:gd name="T25" fmla="*/ 886 h 1143"/>
                <a:gd name="T26" fmla="*/ 193 w 1355"/>
                <a:gd name="T27" fmla="*/ 849 h 1143"/>
                <a:gd name="T28" fmla="*/ 157 w 1355"/>
                <a:gd name="T29" fmla="*/ 821 h 1143"/>
                <a:gd name="T30" fmla="*/ 124 w 1355"/>
                <a:gd name="T31" fmla="*/ 793 h 1143"/>
                <a:gd name="T32" fmla="*/ 93 w 1355"/>
                <a:gd name="T33" fmla="*/ 761 h 1143"/>
                <a:gd name="T34" fmla="*/ 67 w 1355"/>
                <a:gd name="T35" fmla="*/ 728 h 1143"/>
                <a:gd name="T36" fmla="*/ 44 w 1355"/>
                <a:gd name="T37" fmla="*/ 695 h 1143"/>
                <a:gd name="T38" fmla="*/ 26 w 1355"/>
                <a:gd name="T39" fmla="*/ 657 h 1143"/>
                <a:gd name="T40" fmla="*/ 12 w 1355"/>
                <a:gd name="T41" fmla="*/ 619 h 1143"/>
                <a:gd name="T42" fmla="*/ 3 w 1355"/>
                <a:gd name="T43" fmla="*/ 579 h 1143"/>
                <a:gd name="T44" fmla="*/ 1 w 1355"/>
                <a:gd name="T45" fmla="*/ 557 h 1143"/>
                <a:gd name="T46" fmla="*/ 1 w 1355"/>
                <a:gd name="T47" fmla="*/ 522 h 1143"/>
                <a:gd name="T48" fmla="*/ 6 w 1355"/>
                <a:gd name="T49" fmla="*/ 487 h 1143"/>
                <a:gd name="T50" fmla="*/ 17 w 1355"/>
                <a:gd name="T51" fmla="*/ 454 h 1143"/>
                <a:gd name="T52" fmla="*/ 31 w 1355"/>
                <a:gd name="T53" fmla="*/ 423 h 1143"/>
                <a:gd name="T54" fmla="*/ 49 w 1355"/>
                <a:gd name="T55" fmla="*/ 393 h 1143"/>
                <a:gd name="T56" fmla="*/ 72 w 1355"/>
                <a:gd name="T57" fmla="*/ 364 h 1143"/>
                <a:gd name="T58" fmla="*/ 100 w 1355"/>
                <a:gd name="T59" fmla="*/ 337 h 1143"/>
                <a:gd name="T60" fmla="*/ 129 w 1355"/>
                <a:gd name="T61" fmla="*/ 311 h 1143"/>
                <a:gd name="T62" fmla="*/ 162 w 1355"/>
                <a:gd name="T63" fmla="*/ 287 h 1143"/>
                <a:gd name="T64" fmla="*/ 237 w 1355"/>
                <a:gd name="T65" fmla="*/ 241 h 1143"/>
                <a:gd name="T66" fmla="*/ 320 w 1355"/>
                <a:gd name="T67" fmla="*/ 200 h 1143"/>
                <a:gd name="T68" fmla="*/ 411 w 1355"/>
                <a:gd name="T69" fmla="*/ 163 h 1143"/>
                <a:gd name="T70" fmla="*/ 458 w 1355"/>
                <a:gd name="T71" fmla="*/ 147 h 1143"/>
                <a:gd name="T72" fmla="*/ 615 w 1355"/>
                <a:gd name="T73" fmla="*/ 106 h 1143"/>
                <a:gd name="T74" fmla="*/ 786 w 1355"/>
                <a:gd name="T75" fmla="*/ 68 h 1143"/>
                <a:gd name="T76" fmla="*/ 971 w 1355"/>
                <a:gd name="T77" fmla="*/ 33 h 1143"/>
                <a:gd name="T78" fmla="*/ 1166 w 1355"/>
                <a:gd name="T79" fmla="*/ 1 h 1143"/>
                <a:gd name="T80" fmla="*/ 1167 w 1355"/>
                <a:gd name="T81" fmla="*/ 1 h 1143"/>
                <a:gd name="T82" fmla="*/ 1174 w 1355"/>
                <a:gd name="T83" fmla="*/ 0 h 1143"/>
                <a:gd name="T84" fmla="*/ 1162 w 1355"/>
                <a:gd name="T85" fmla="*/ 28 h 1143"/>
                <a:gd name="T86" fmla="*/ 1144 w 1355"/>
                <a:gd name="T87" fmla="*/ 82 h 1143"/>
                <a:gd name="T88" fmla="*/ 1135 w 1355"/>
                <a:gd name="T89" fmla="*/ 135 h 1143"/>
                <a:gd name="T90" fmla="*/ 1131 w 1355"/>
                <a:gd name="T91" fmla="*/ 187 h 1143"/>
                <a:gd name="T92" fmla="*/ 1132 w 1355"/>
                <a:gd name="T93" fmla="*/ 241 h 1143"/>
                <a:gd name="T94" fmla="*/ 1140 w 1355"/>
                <a:gd name="T95" fmla="*/ 297 h 1143"/>
                <a:gd name="T96" fmla="*/ 1157 w 1355"/>
                <a:gd name="T97" fmla="*/ 386 h 1143"/>
                <a:gd name="T98" fmla="*/ 1172 w 1355"/>
                <a:gd name="T99" fmla="*/ 452 h 1143"/>
                <a:gd name="T100" fmla="*/ 1196 w 1355"/>
                <a:gd name="T101" fmla="*/ 548 h 1143"/>
                <a:gd name="T102" fmla="*/ 1224 w 1355"/>
                <a:gd name="T103" fmla="*/ 646 h 1143"/>
                <a:gd name="T104" fmla="*/ 1284 w 1355"/>
                <a:gd name="T105" fmla="*/ 830 h 1143"/>
                <a:gd name="T106" fmla="*/ 1334 w 1355"/>
                <a:gd name="T107" fmla="*/ 967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55" h="1143">
                  <a:moveTo>
                    <a:pt x="1355" y="1020"/>
                  </a:moveTo>
                  <a:lnTo>
                    <a:pt x="1355" y="1020"/>
                  </a:lnTo>
                  <a:lnTo>
                    <a:pt x="1345" y="1029"/>
                  </a:lnTo>
                  <a:lnTo>
                    <a:pt x="1333" y="1040"/>
                  </a:lnTo>
                  <a:lnTo>
                    <a:pt x="1319" y="1054"/>
                  </a:lnTo>
                  <a:lnTo>
                    <a:pt x="1302" y="1072"/>
                  </a:lnTo>
                  <a:lnTo>
                    <a:pt x="1284" y="1092"/>
                  </a:lnTo>
                  <a:lnTo>
                    <a:pt x="1267" y="1116"/>
                  </a:lnTo>
                  <a:lnTo>
                    <a:pt x="1249" y="1143"/>
                  </a:lnTo>
                  <a:lnTo>
                    <a:pt x="1249" y="1143"/>
                  </a:lnTo>
                  <a:lnTo>
                    <a:pt x="1107" y="1122"/>
                  </a:lnTo>
                  <a:lnTo>
                    <a:pt x="972" y="1099"/>
                  </a:lnTo>
                  <a:lnTo>
                    <a:pt x="972" y="1099"/>
                  </a:lnTo>
                  <a:lnTo>
                    <a:pt x="971" y="1099"/>
                  </a:lnTo>
                  <a:lnTo>
                    <a:pt x="971" y="1099"/>
                  </a:lnTo>
                  <a:lnTo>
                    <a:pt x="850" y="1076"/>
                  </a:lnTo>
                  <a:lnTo>
                    <a:pt x="733" y="1052"/>
                  </a:lnTo>
                  <a:lnTo>
                    <a:pt x="622" y="1027"/>
                  </a:lnTo>
                  <a:lnTo>
                    <a:pt x="518" y="1001"/>
                  </a:lnTo>
                  <a:lnTo>
                    <a:pt x="518" y="1001"/>
                  </a:lnTo>
                  <a:lnTo>
                    <a:pt x="472" y="985"/>
                  </a:lnTo>
                  <a:lnTo>
                    <a:pt x="426" y="969"/>
                  </a:lnTo>
                  <a:lnTo>
                    <a:pt x="381" y="950"/>
                  </a:lnTo>
                  <a:lnTo>
                    <a:pt x="336" y="931"/>
                  </a:lnTo>
                  <a:lnTo>
                    <a:pt x="293" y="909"/>
                  </a:lnTo>
                  <a:lnTo>
                    <a:pt x="251" y="886"/>
                  </a:lnTo>
                  <a:lnTo>
                    <a:pt x="212" y="862"/>
                  </a:lnTo>
                  <a:lnTo>
                    <a:pt x="193" y="849"/>
                  </a:lnTo>
                  <a:lnTo>
                    <a:pt x="175" y="836"/>
                  </a:lnTo>
                  <a:lnTo>
                    <a:pt x="157" y="821"/>
                  </a:lnTo>
                  <a:lnTo>
                    <a:pt x="140" y="807"/>
                  </a:lnTo>
                  <a:lnTo>
                    <a:pt x="124" y="793"/>
                  </a:lnTo>
                  <a:lnTo>
                    <a:pt x="108" y="778"/>
                  </a:lnTo>
                  <a:lnTo>
                    <a:pt x="93" y="761"/>
                  </a:lnTo>
                  <a:lnTo>
                    <a:pt x="80" y="746"/>
                  </a:lnTo>
                  <a:lnTo>
                    <a:pt x="67" y="728"/>
                  </a:lnTo>
                  <a:lnTo>
                    <a:pt x="55" y="712"/>
                  </a:lnTo>
                  <a:lnTo>
                    <a:pt x="44" y="695"/>
                  </a:lnTo>
                  <a:lnTo>
                    <a:pt x="35" y="676"/>
                  </a:lnTo>
                  <a:lnTo>
                    <a:pt x="26" y="657"/>
                  </a:lnTo>
                  <a:lnTo>
                    <a:pt x="19" y="639"/>
                  </a:lnTo>
                  <a:lnTo>
                    <a:pt x="12" y="619"/>
                  </a:lnTo>
                  <a:lnTo>
                    <a:pt x="8" y="599"/>
                  </a:lnTo>
                  <a:lnTo>
                    <a:pt x="3" y="579"/>
                  </a:lnTo>
                  <a:lnTo>
                    <a:pt x="1" y="557"/>
                  </a:lnTo>
                  <a:lnTo>
                    <a:pt x="1" y="557"/>
                  </a:lnTo>
                  <a:lnTo>
                    <a:pt x="0" y="539"/>
                  </a:lnTo>
                  <a:lnTo>
                    <a:pt x="1" y="522"/>
                  </a:lnTo>
                  <a:lnTo>
                    <a:pt x="3" y="504"/>
                  </a:lnTo>
                  <a:lnTo>
                    <a:pt x="6" y="487"/>
                  </a:lnTo>
                  <a:lnTo>
                    <a:pt x="10" y="470"/>
                  </a:lnTo>
                  <a:lnTo>
                    <a:pt x="17" y="454"/>
                  </a:lnTo>
                  <a:lnTo>
                    <a:pt x="23" y="439"/>
                  </a:lnTo>
                  <a:lnTo>
                    <a:pt x="31" y="423"/>
                  </a:lnTo>
                  <a:lnTo>
                    <a:pt x="39" y="408"/>
                  </a:lnTo>
                  <a:lnTo>
                    <a:pt x="49" y="393"/>
                  </a:lnTo>
                  <a:lnTo>
                    <a:pt x="60" y="379"/>
                  </a:lnTo>
                  <a:lnTo>
                    <a:pt x="72" y="364"/>
                  </a:lnTo>
                  <a:lnTo>
                    <a:pt x="85" y="351"/>
                  </a:lnTo>
                  <a:lnTo>
                    <a:pt x="100" y="337"/>
                  </a:lnTo>
                  <a:lnTo>
                    <a:pt x="114" y="324"/>
                  </a:lnTo>
                  <a:lnTo>
                    <a:pt x="129" y="311"/>
                  </a:lnTo>
                  <a:lnTo>
                    <a:pt x="145" y="299"/>
                  </a:lnTo>
                  <a:lnTo>
                    <a:pt x="162" y="287"/>
                  </a:lnTo>
                  <a:lnTo>
                    <a:pt x="198" y="263"/>
                  </a:lnTo>
                  <a:lnTo>
                    <a:pt x="237" y="241"/>
                  </a:lnTo>
                  <a:lnTo>
                    <a:pt x="277" y="220"/>
                  </a:lnTo>
                  <a:lnTo>
                    <a:pt x="320" y="200"/>
                  </a:lnTo>
                  <a:lnTo>
                    <a:pt x="365" y="181"/>
                  </a:lnTo>
                  <a:lnTo>
                    <a:pt x="411" y="163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534" y="126"/>
                  </a:lnTo>
                  <a:lnTo>
                    <a:pt x="615" y="106"/>
                  </a:lnTo>
                  <a:lnTo>
                    <a:pt x="699" y="87"/>
                  </a:lnTo>
                  <a:lnTo>
                    <a:pt x="786" y="68"/>
                  </a:lnTo>
                  <a:lnTo>
                    <a:pt x="877" y="51"/>
                  </a:lnTo>
                  <a:lnTo>
                    <a:pt x="971" y="33"/>
                  </a:lnTo>
                  <a:lnTo>
                    <a:pt x="1067" y="17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62" y="28"/>
                  </a:lnTo>
                  <a:lnTo>
                    <a:pt x="1152" y="55"/>
                  </a:lnTo>
                  <a:lnTo>
                    <a:pt x="1144" y="82"/>
                  </a:lnTo>
                  <a:lnTo>
                    <a:pt x="1139" y="109"/>
                  </a:lnTo>
                  <a:lnTo>
                    <a:pt x="1135" y="135"/>
                  </a:lnTo>
                  <a:lnTo>
                    <a:pt x="1132" y="161"/>
                  </a:lnTo>
                  <a:lnTo>
                    <a:pt x="1131" y="187"/>
                  </a:lnTo>
                  <a:lnTo>
                    <a:pt x="1131" y="215"/>
                  </a:lnTo>
                  <a:lnTo>
                    <a:pt x="1132" y="241"/>
                  </a:lnTo>
                  <a:lnTo>
                    <a:pt x="1136" y="268"/>
                  </a:lnTo>
                  <a:lnTo>
                    <a:pt x="1140" y="297"/>
                  </a:lnTo>
                  <a:lnTo>
                    <a:pt x="1144" y="325"/>
                  </a:lnTo>
                  <a:lnTo>
                    <a:pt x="1157" y="386"/>
                  </a:lnTo>
                  <a:lnTo>
                    <a:pt x="1172" y="452"/>
                  </a:lnTo>
                  <a:lnTo>
                    <a:pt x="1172" y="452"/>
                  </a:lnTo>
                  <a:lnTo>
                    <a:pt x="1183" y="500"/>
                  </a:lnTo>
                  <a:lnTo>
                    <a:pt x="1196" y="548"/>
                  </a:lnTo>
                  <a:lnTo>
                    <a:pt x="1210" y="597"/>
                  </a:lnTo>
                  <a:lnTo>
                    <a:pt x="1224" y="646"/>
                  </a:lnTo>
                  <a:lnTo>
                    <a:pt x="1255" y="742"/>
                  </a:lnTo>
                  <a:lnTo>
                    <a:pt x="1284" y="830"/>
                  </a:lnTo>
                  <a:lnTo>
                    <a:pt x="1313" y="907"/>
                  </a:lnTo>
                  <a:lnTo>
                    <a:pt x="1334" y="967"/>
                  </a:lnTo>
                  <a:lnTo>
                    <a:pt x="1355" y="10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2CEEBA9-8DCB-5061-C6C9-2A3559549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2816"/>
              <a:ext cx="731" cy="854"/>
            </a:xfrm>
            <a:custGeom>
              <a:avLst/>
              <a:gdLst>
                <a:gd name="T0" fmla="*/ 214 w 731"/>
                <a:gd name="T1" fmla="*/ 410 h 854"/>
                <a:gd name="T2" fmla="*/ 221 w 731"/>
                <a:gd name="T3" fmla="*/ 452 h 854"/>
                <a:gd name="T4" fmla="*/ 232 w 731"/>
                <a:gd name="T5" fmla="*/ 492 h 854"/>
                <a:gd name="T6" fmla="*/ 248 w 731"/>
                <a:gd name="T7" fmla="*/ 529 h 854"/>
                <a:gd name="T8" fmla="*/ 268 w 731"/>
                <a:gd name="T9" fmla="*/ 565 h 854"/>
                <a:gd name="T10" fmla="*/ 293 w 731"/>
                <a:gd name="T11" fmla="*/ 599 h 854"/>
                <a:gd name="T12" fmla="*/ 321 w 731"/>
                <a:gd name="T13" fmla="*/ 631 h 854"/>
                <a:gd name="T14" fmla="*/ 353 w 731"/>
                <a:gd name="T15" fmla="*/ 660 h 854"/>
                <a:gd name="T16" fmla="*/ 388 w 731"/>
                <a:gd name="T17" fmla="*/ 689 h 854"/>
                <a:gd name="T18" fmla="*/ 425 w 731"/>
                <a:gd name="T19" fmla="*/ 715 h 854"/>
                <a:gd name="T20" fmla="*/ 506 w 731"/>
                <a:gd name="T21" fmla="*/ 762 h 854"/>
                <a:gd name="T22" fmla="*/ 594 w 731"/>
                <a:gd name="T23" fmla="*/ 803 h 854"/>
                <a:gd name="T24" fmla="*/ 685 w 731"/>
                <a:gd name="T25" fmla="*/ 838 h 854"/>
                <a:gd name="T26" fmla="*/ 731 w 731"/>
                <a:gd name="T27" fmla="*/ 854 h 854"/>
                <a:gd name="T28" fmla="*/ 568 w 731"/>
                <a:gd name="T29" fmla="*/ 808 h 854"/>
                <a:gd name="T30" fmla="*/ 424 w 731"/>
                <a:gd name="T31" fmla="*/ 758 h 854"/>
                <a:gd name="T32" fmla="*/ 298 w 731"/>
                <a:gd name="T33" fmla="*/ 707 h 854"/>
                <a:gd name="T34" fmla="*/ 244 w 731"/>
                <a:gd name="T35" fmla="*/ 681 h 854"/>
                <a:gd name="T36" fmla="*/ 194 w 731"/>
                <a:gd name="T37" fmla="*/ 654 h 854"/>
                <a:gd name="T38" fmla="*/ 150 w 731"/>
                <a:gd name="T39" fmla="*/ 625 h 854"/>
                <a:gd name="T40" fmla="*/ 111 w 731"/>
                <a:gd name="T41" fmla="*/ 598 h 854"/>
                <a:gd name="T42" fmla="*/ 78 w 731"/>
                <a:gd name="T43" fmla="*/ 568 h 854"/>
                <a:gd name="T44" fmla="*/ 51 w 731"/>
                <a:gd name="T45" fmla="*/ 540 h 854"/>
                <a:gd name="T46" fmla="*/ 29 w 731"/>
                <a:gd name="T47" fmla="*/ 510 h 854"/>
                <a:gd name="T48" fmla="*/ 13 w 731"/>
                <a:gd name="T49" fmla="*/ 480 h 854"/>
                <a:gd name="T50" fmla="*/ 4 w 731"/>
                <a:gd name="T51" fmla="*/ 449 h 854"/>
                <a:gd name="T52" fmla="*/ 0 w 731"/>
                <a:gd name="T53" fmla="*/ 419 h 854"/>
                <a:gd name="T54" fmla="*/ 1 w 731"/>
                <a:gd name="T55" fmla="*/ 404 h 854"/>
                <a:gd name="T56" fmla="*/ 7 w 731"/>
                <a:gd name="T57" fmla="*/ 375 h 854"/>
                <a:gd name="T58" fmla="*/ 18 w 731"/>
                <a:gd name="T59" fmla="*/ 346 h 854"/>
                <a:gd name="T60" fmla="*/ 35 w 731"/>
                <a:gd name="T61" fmla="*/ 318 h 854"/>
                <a:gd name="T62" fmla="*/ 58 w 731"/>
                <a:gd name="T63" fmla="*/ 290 h 854"/>
                <a:gd name="T64" fmla="*/ 85 w 731"/>
                <a:gd name="T65" fmla="*/ 262 h 854"/>
                <a:gd name="T66" fmla="*/ 118 w 731"/>
                <a:gd name="T67" fmla="*/ 235 h 854"/>
                <a:gd name="T68" fmla="*/ 156 w 731"/>
                <a:gd name="T69" fmla="*/ 208 h 854"/>
                <a:gd name="T70" fmla="*/ 200 w 731"/>
                <a:gd name="T71" fmla="*/ 181 h 854"/>
                <a:gd name="T72" fmla="*/ 273 w 731"/>
                <a:gd name="T73" fmla="*/ 142 h 854"/>
                <a:gd name="T74" fmla="*/ 388 w 731"/>
                <a:gd name="T75" fmla="*/ 93 h 854"/>
                <a:gd name="T76" fmla="*/ 521 w 731"/>
                <a:gd name="T77" fmla="*/ 45 h 854"/>
                <a:gd name="T78" fmla="*/ 671 w 731"/>
                <a:gd name="T79" fmla="*/ 0 h 854"/>
                <a:gd name="T80" fmla="*/ 624 w 731"/>
                <a:gd name="T81" fmla="*/ 16 h 854"/>
                <a:gd name="T82" fmla="*/ 533 w 731"/>
                <a:gd name="T83" fmla="*/ 53 h 854"/>
                <a:gd name="T84" fmla="*/ 450 w 731"/>
                <a:gd name="T85" fmla="*/ 94 h 854"/>
                <a:gd name="T86" fmla="*/ 375 w 731"/>
                <a:gd name="T87" fmla="*/ 140 h 854"/>
                <a:gd name="T88" fmla="*/ 342 w 731"/>
                <a:gd name="T89" fmla="*/ 164 h 854"/>
                <a:gd name="T90" fmla="*/ 313 w 731"/>
                <a:gd name="T91" fmla="*/ 190 h 854"/>
                <a:gd name="T92" fmla="*/ 285 w 731"/>
                <a:gd name="T93" fmla="*/ 217 h 854"/>
                <a:gd name="T94" fmla="*/ 262 w 731"/>
                <a:gd name="T95" fmla="*/ 246 h 854"/>
                <a:gd name="T96" fmla="*/ 244 w 731"/>
                <a:gd name="T97" fmla="*/ 276 h 854"/>
                <a:gd name="T98" fmla="*/ 230 w 731"/>
                <a:gd name="T99" fmla="*/ 307 h 854"/>
                <a:gd name="T100" fmla="*/ 219 w 731"/>
                <a:gd name="T101" fmla="*/ 340 h 854"/>
                <a:gd name="T102" fmla="*/ 214 w 731"/>
                <a:gd name="T103" fmla="*/ 375 h 854"/>
                <a:gd name="T104" fmla="*/ 214 w 731"/>
                <a:gd name="T105" fmla="*/ 41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1" h="854">
                  <a:moveTo>
                    <a:pt x="214" y="410"/>
                  </a:moveTo>
                  <a:lnTo>
                    <a:pt x="214" y="410"/>
                  </a:lnTo>
                  <a:lnTo>
                    <a:pt x="216" y="432"/>
                  </a:lnTo>
                  <a:lnTo>
                    <a:pt x="221" y="452"/>
                  </a:lnTo>
                  <a:lnTo>
                    <a:pt x="225" y="472"/>
                  </a:lnTo>
                  <a:lnTo>
                    <a:pt x="232" y="492"/>
                  </a:lnTo>
                  <a:lnTo>
                    <a:pt x="239" y="510"/>
                  </a:lnTo>
                  <a:lnTo>
                    <a:pt x="248" y="529"/>
                  </a:lnTo>
                  <a:lnTo>
                    <a:pt x="257" y="548"/>
                  </a:lnTo>
                  <a:lnTo>
                    <a:pt x="268" y="565"/>
                  </a:lnTo>
                  <a:lnTo>
                    <a:pt x="280" y="581"/>
                  </a:lnTo>
                  <a:lnTo>
                    <a:pt x="293" y="599"/>
                  </a:lnTo>
                  <a:lnTo>
                    <a:pt x="306" y="614"/>
                  </a:lnTo>
                  <a:lnTo>
                    <a:pt x="321" y="631"/>
                  </a:lnTo>
                  <a:lnTo>
                    <a:pt x="337" y="646"/>
                  </a:lnTo>
                  <a:lnTo>
                    <a:pt x="353" y="660"/>
                  </a:lnTo>
                  <a:lnTo>
                    <a:pt x="370" y="674"/>
                  </a:lnTo>
                  <a:lnTo>
                    <a:pt x="388" y="689"/>
                  </a:lnTo>
                  <a:lnTo>
                    <a:pt x="406" y="702"/>
                  </a:lnTo>
                  <a:lnTo>
                    <a:pt x="425" y="715"/>
                  </a:lnTo>
                  <a:lnTo>
                    <a:pt x="464" y="739"/>
                  </a:lnTo>
                  <a:lnTo>
                    <a:pt x="506" y="762"/>
                  </a:lnTo>
                  <a:lnTo>
                    <a:pt x="549" y="784"/>
                  </a:lnTo>
                  <a:lnTo>
                    <a:pt x="594" y="803"/>
                  </a:lnTo>
                  <a:lnTo>
                    <a:pt x="639" y="822"/>
                  </a:lnTo>
                  <a:lnTo>
                    <a:pt x="685" y="838"/>
                  </a:lnTo>
                  <a:lnTo>
                    <a:pt x="731" y="854"/>
                  </a:lnTo>
                  <a:lnTo>
                    <a:pt x="731" y="854"/>
                  </a:lnTo>
                  <a:lnTo>
                    <a:pt x="647" y="831"/>
                  </a:lnTo>
                  <a:lnTo>
                    <a:pt x="568" y="808"/>
                  </a:lnTo>
                  <a:lnTo>
                    <a:pt x="494" y="784"/>
                  </a:lnTo>
                  <a:lnTo>
                    <a:pt x="424" y="758"/>
                  </a:lnTo>
                  <a:lnTo>
                    <a:pt x="358" y="733"/>
                  </a:lnTo>
                  <a:lnTo>
                    <a:pt x="298" y="707"/>
                  </a:lnTo>
                  <a:lnTo>
                    <a:pt x="270" y="694"/>
                  </a:lnTo>
                  <a:lnTo>
                    <a:pt x="244" y="681"/>
                  </a:lnTo>
                  <a:lnTo>
                    <a:pt x="219" y="667"/>
                  </a:lnTo>
                  <a:lnTo>
                    <a:pt x="194" y="654"/>
                  </a:lnTo>
                  <a:lnTo>
                    <a:pt x="171" y="639"/>
                  </a:lnTo>
                  <a:lnTo>
                    <a:pt x="150" y="625"/>
                  </a:lnTo>
                  <a:lnTo>
                    <a:pt x="129" y="612"/>
                  </a:lnTo>
                  <a:lnTo>
                    <a:pt x="111" y="598"/>
                  </a:lnTo>
                  <a:lnTo>
                    <a:pt x="93" y="583"/>
                  </a:lnTo>
                  <a:lnTo>
                    <a:pt x="78" y="568"/>
                  </a:lnTo>
                  <a:lnTo>
                    <a:pt x="64" y="554"/>
                  </a:lnTo>
                  <a:lnTo>
                    <a:pt x="51" y="540"/>
                  </a:lnTo>
                  <a:lnTo>
                    <a:pt x="38" y="525"/>
                  </a:lnTo>
                  <a:lnTo>
                    <a:pt x="29" y="510"/>
                  </a:lnTo>
                  <a:lnTo>
                    <a:pt x="20" y="495"/>
                  </a:lnTo>
                  <a:lnTo>
                    <a:pt x="13" y="480"/>
                  </a:lnTo>
                  <a:lnTo>
                    <a:pt x="8" y="464"/>
                  </a:lnTo>
                  <a:lnTo>
                    <a:pt x="4" y="449"/>
                  </a:lnTo>
                  <a:lnTo>
                    <a:pt x="1" y="43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" y="404"/>
                  </a:lnTo>
                  <a:lnTo>
                    <a:pt x="4" y="390"/>
                  </a:lnTo>
                  <a:lnTo>
                    <a:pt x="7" y="375"/>
                  </a:lnTo>
                  <a:lnTo>
                    <a:pt x="12" y="361"/>
                  </a:lnTo>
                  <a:lnTo>
                    <a:pt x="18" y="346"/>
                  </a:lnTo>
                  <a:lnTo>
                    <a:pt x="26" y="332"/>
                  </a:lnTo>
                  <a:lnTo>
                    <a:pt x="35" y="318"/>
                  </a:lnTo>
                  <a:lnTo>
                    <a:pt x="46" y="304"/>
                  </a:lnTo>
                  <a:lnTo>
                    <a:pt x="58" y="290"/>
                  </a:lnTo>
                  <a:lnTo>
                    <a:pt x="71" y="275"/>
                  </a:lnTo>
                  <a:lnTo>
                    <a:pt x="85" y="262"/>
                  </a:lnTo>
                  <a:lnTo>
                    <a:pt x="102" y="248"/>
                  </a:lnTo>
                  <a:lnTo>
                    <a:pt x="118" y="235"/>
                  </a:lnTo>
                  <a:lnTo>
                    <a:pt x="137" y="221"/>
                  </a:lnTo>
                  <a:lnTo>
                    <a:pt x="156" y="208"/>
                  </a:lnTo>
                  <a:lnTo>
                    <a:pt x="177" y="194"/>
                  </a:lnTo>
                  <a:lnTo>
                    <a:pt x="200" y="181"/>
                  </a:lnTo>
                  <a:lnTo>
                    <a:pt x="223" y="168"/>
                  </a:lnTo>
                  <a:lnTo>
                    <a:pt x="273" y="142"/>
                  </a:lnTo>
                  <a:lnTo>
                    <a:pt x="329" y="117"/>
                  </a:lnTo>
                  <a:lnTo>
                    <a:pt x="388" y="93"/>
                  </a:lnTo>
                  <a:lnTo>
                    <a:pt x="452" y="69"/>
                  </a:lnTo>
                  <a:lnTo>
                    <a:pt x="521" y="45"/>
                  </a:lnTo>
                  <a:lnTo>
                    <a:pt x="593" y="22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24" y="16"/>
                  </a:lnTo>
                  <a:lnTo>
                    <a:pt x="578" y="34"/>
                  </a:lnTo>
                  <a:lnTo>
                    <a:pt x="533" y="53"/>
                  </a:lnTo>
                  <a:lnTo>
                    <a:pt x="490" y="73"/>
                  </a:lnTo>
                  <a:lnTo>
                    <a:pt x="450" y="94"/>
                  </a:lnTo>
                  <a:lnTo>
                    <a:pt x="411" y="116"/>
                  </a:lnTo>
                  <a:lnTo>
                    <a:pt x="375" y="140"/>
                  </a:lnTo>
                  <a:lnTo>
                    <a:pt x="358" y="152"/>
                  </a:lnTo>
                  <a:lnTo>
                    <a:pt x="342" y="164"/>
                  </a:lnTo>
                  <a:lnTo>
                    <a:pt x="327" y="177"/>
                  </a:lnTo>
                  <a:lnTo>
                    <a:pt x="313" y="190"/>
                  </a:lnTo>
                  <a:lnTo>
                    <a:pt x="298" y="204"/>
                  </a:lnTo>
                  <a:lnTo>
                    <a:pt x="285" y="217"/>
                  </a:lnTo>
                  <a:lnTo>
                    <a:pt x="273" y="232"/>
                  </a:lnTo>
                  <a:lnTo>
                    <a:pt x="262" y="246"/>
                  </a:lnTo>
                  <a:lnTo>
                    <a:pt x="252" y="261"/>
                  </a:lnTo>
                  <a:lnTo>
                    <a:pt x="244" y="276"/>
                  </a:lnTo>
                  <a:lnTo>
                    <a:pt x="236" y="292"/>
                  </a:lnTo>
                  <a:lnTo>
                    <a:pt x="230" y="307"/>
                  </a:lnTo>
                  <a:lnTo>
                    <a:pt x="223" y="323"/>
                  </a:lnTo>
                  <a:lnTo>
                    <a:pt x="219" y="340"/>
                  </a:lnTo>
                  <a:lnTo>
                    <a:pt x="216" y="357"/>
                  </a:lnTo>
                  <a:lnTo>
                    <a:pt x="214" y="375"/>
                  </a:lnTo>
                  <a:lnTo>
                    <a:pt x="213" y="392"/>
                  </a:lnTo>
                  <a:lnTo>
                    <a:pt x="214" y="41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2E83AFD-C85C-41A0-18ED-14DB33F24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" y="2816"/>
              <a:ext cx="731" cy="854"/>
            </a:xfrm>
            <a:custGeom>
              <a:avLst/>
              <a:gdLst>
                <a:gd name="T0" fmla="*/ 214 w 731"/>
                <a:gd name="T1" fmla="*/ 410 h 854"/>
                <a:gd name="T2" fmla="*/ 221 w 731"/>
                <a:gd name="T3" fmla="*/ 452 h 854"/>
                <a:gd name="T4" fmla="*/ 232 w 731"/>
                <a:gd name="T5" fmla="*/ 492 h 854"/>
                <a:gd name="T6" fmla="*/ 248 w 731"/>
                <a:gd name="T7" fmla="*/ 529 h 854"/>
                <a:gd name="T8" fmla="*/ 268 w 731"/>
                <a:gd name="T9" fmla="*/ 565 h 854"/>
                <a:gd name="T10" fmla="*/ 293 w 731"/>
                <a:gd name="T11" fmla="*/ 599 h 854"/>
                <a:gd name="T12" fmla="*/ 321 w 731"/>
                <a:gd name="T13" fmla="*/ 631 h 854"/>
                <a:gd name="T14" fmla="*/ 353 w 731"/>
                <a:gd name="T15" fmla="*/ 660 h 854"/>
                <a:gd name="T16" fmla="*/ 388 w 731"/>
                <a:gd name="T17" fmla="*/ 689 h 854"/>
                <a:gd name="T18" fmla="*/ 425 w 731"/>
                <a:gd name="T19" fmla="*/ 715 h 854"/>
                <a:gd name="T20" fmla="*/ 506 w 731"/>
                <a:gd name="T21" fmla="*/ 762 h 854"/>
                <a:gd name="T22" fmla="*/ 594 w 731"/>
                <a:gd name="T23" fmla="*/ 803 h 854"/>
                <a:gd name="T24" fmla="*/ 685 w 731"/>
                <a:gd name="T25" fmla="*/ 838 h 854"/>
                <a:gd name="T26" fmla="*/ 731 w 731"/>
                <a:gd name="T27" fmla="*/ 854 h 854"/>
                <a:gd name="T28" fmla="*/ 568 w 731"/>
                <a:gd name="T29" fmla="*/ 808 h 854"/>
                <a:gd name="T30" fmla="*/ 424 w 731"/>
                <a:gd name="T31" fmla="*/ 758 h 854"/>
                <a:gd name="T32" fmla="*/ 298 w 731"/>
                <a:gd name="T33" fmla="*/ 707 h 854"/>
                <a:gd name="T34" fmla="*/ 244 w 731"/>
                <a:gd name="T35" fmla="*/ 681 h 854"/>
                <a:gd name="T36" fmla="*/ 194 w 731"/>
                <a:gd name="T37" fmla="*/ 654 h 854"/>
                <a:gd name="T38" fmla="*/ 150 w 731"/>
                <a:gd name="T39" fmla="*/ 625 h 854"/>
                <a:gd name="T40" fmla="*/ 111 w 731"/>
                <a:gd name="T41" fmla="*/ 598 h 854"/>
                <a:gd name="T42" fmla="*/ 78 w 731"/>
                <a:gd name="T43" fmla="*/ 568 h 854"/>
                <a:gd name="T44" fmla="*/ 51 w 731"/>
                <a:gd name="T45" fmla="*/ 540 h 854"/>
                <a:gd name="T46" fmla="*/ 29 w 731"/>
                <a:gd name="T47" fmla="*/ 510 h 854"/>
                <a:gd name="T48" fmla="*/ 13 w 731"/>
                <a:gd name="T49" fmla="*/ 480 h 854"/>
                <a:gd name="T50" fmla="*/ 4 w 731"/>
                <a:gd name="T51" fmla="*/ 449 h 854"/>
                <a:gd name="T52" fmla="*/ 0 w 731"/>
                <a:gd name="T53" fmla="*/ 419 h 854"/>
                <a:gd name="T54" fmla="*/ 1 w 731"/>
                <a:gd name="T55" fmla="*/ 404 h 854"/>
                <a:gd name="T56" fmla="*/ 7 w 731"/>
                <a:gd name="T57" fmla="*/ 375 h 854"/>
                <a:gd name="T58" fmla="*/ 18 w 731"/>
                <a:gd name="T59" fmla="*/ 346 h 854"/>
                <a:gd name="T60" fmla="*/ 35 w 731"/>
                <a:gd name="T61" fmla="*/ 318 h 854"/>
                <a:gd name="T62" fmla="*/ 58 w 731"/>
                <a:gd name="T63" fmla="*/ 290 h 854"/>
                <a:gd name="T64" fmla="*/ 85 w 731"/>
                <a:gd name="T65" fmla="*/ 262 h 854"/>
                <a:gd name="T66" fmla="*/ 118 w 731"/>
                <a:gd name="T67" fmla="*/ 235 h 854"/>
                <a:gd name="T68" fmla="*/ 156 w 731"/>
                <a:gd name="T69" fmla="*/ 208 h 854"/>
                <a:gd name="T70" fmla="*/ 200 w 731"/>
                <a:gd name="T71" fmla="*/ 181 h 854"/>
                <a:gd name="T72" fmla="*/ 273 w 731"/>
                <a:gd name="T73" fmla="*/ 142 h 854"/>
                <a:gd name="T74" fmla="*/ 388 w 731"/>
                <a:gd name="T75" fmla="*/ 93 h 854"/>
                <a:gd name="T76" fmla="*/ 521 w 731"/>
                <a:gd name="T77" fmla="*/ 45 h 854"/>
                <a:gd name="T78" fmla="*/ 671 w 731"/>
                <a:gd name="T79" fmla="*/ 0 h 854"/>
                <a:gd name="T80" fmla="*/ 624 w 731"/>
                <a:gd name="T81" fmla="*/ 16 h 854"/>
                <a:gd name="T82" fmla="*/ 533 w 731"/>
                <a:gd name="T83" fmla="*/ 53 h 854"/>
                <a:gd name="T84" fmla="*/ 450 w 731"/>
                <a:gd name="T85" fmla="*/ 94 h 854"/>
                <a:gd name="T86" fmla="*/ 375 w 731"/>
                <a:gd name="T87" fmla="*/ 140 h 854"/>
                <a:gd name="T88" fmla="*/ 342 w 731"/>
                <a:gd name="T89" fmla="*/ 164 h 854"/>
                <a:gd name="T90" fmla="*/ 313 w 731"/>
                <a:gd name="T91" fmla="*/ 190 h 854"/>
                <a:gd name="T92" fmla="*/ 285 w 731"/>
                <a:gd name="T93" fmla="*/ 217 h 854"/>
                <a:gd name="T94" fmla="*/ 262 w 731"/>
                <a:gd name="T95" fmla="*/ 246 h 854"/>
                <a:gd name="T96" fmla="*/ 244 w 731"/>
                <a:gd name="T97" fmla="*/ 276 h 854"/>
                <a:gd name="T98" fmla="*/ 230 w 731"/>
                <a:gd name="T99" fmla="*/ 307 h 854"/>
                <a:gd name="T100" fmla="*/ 219 w 731"/>
                <a:gd name="T101" fmla="*/ 340 h 854"/>
                <a:gd name="T102" fmla="*/ 214 w 731"/>
                <a:gd name="T103" fmla="*/ 375 h 854"/>
                <a:gd name="T104" fmla="*/ 214 w 731"/>
                <a:gd name="T105" fmla="*/ 41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31" h="854">
                  <a:moveTo>
                    <a:pt x="214" y="410"/>
                  </a:moveTo>
                  <a:lnTo>
                    <a:pt x="214" y="410"/>
                  </a:lnTo>
                  <a:lnTo>
                    <a:pt x="216" y="432"/>
                  </a:lnTo>
                  <a:lnTo>
                    <a:pt x="221" y="452"/>
                  </a:lnTo>
                  <a:lnTo>
                    <a:pt x="225" y="472"/>
                  </a:lnTo>
                  <a:lnTo>
                    <a:pt x="232" y="492"/>
                  </a:lnTo>
                  <a:lnTo>
                    <a:pt x="239" y="510"/>
                  </a:lnTo>
                  <a:lnTo>
                    <a:pt x="248" y="529"/>
                  </a:lnTo>
                  <a:lnTo>
                    <a:pt x="257" y="548"/>
                  </a:lnTo>
                  <a:lnTo>
                    <a:pt x="268" y="565"/>
                  </a:lnTo>
                  <a:lnTo>
                    <a:pt x="280" y="581"/>
                  </a:lnTo>
                  <a:lnTo>
                    <a:pt x="293" y="599"/>
                  </a:lnTo>
                  <a:lnTo>
                    <a:pt x="306" y="614"/>
                  </a:lnTo>
                  <a:lnTo>
                    <a:pt x="321" y="631"/>
                  </a:lnTo>
                  <a:lnTo>
                    <a:pt x="337" y="646"/>
                  </a:lnTo>
                  <a:lnTo>
                    <a:pt x="353" y="660"/>
                  </a:lnTo>
                  <a:lnTo>
                    <a:pt x="370" y="674"/>
                  </a:lnTo>
                  <a:lnTo>
                    <a:pt x="388" y="689"/>
                  </a:lnTo>
                  <a:lnTo>
                    <a:pt x="406" y="702"/>
                  </a:lnTo>
                  <a:lnTo>
                    <a:pt x="425" y="715"/>
                  </a:lnTo>
                  <a:lnTo>
                    <a:pt x="464" y="739"/>
                  </a:lnTo>
                  <a:lnTo>
                    <a:pt x="506" y="762"/>
                  </a:lnTo>
                  <a:lnTo>
                    <a:pt x="549" y="784"/>
                  </a:lnTo>
                  <a:lnTo>
                    <a:pt x="594" y="803"/>
                  </a:lnTo>
                  <a:lnTo>
                    <a:pt x="639" y="822"/>
                  </a:lnTo>
                  <a:lnTo>
                    <a:pt x="685" y="838"/>
                  </a:lnTo>
                  <a:lnTo>
                    <a:pt x="731" y="854"/>
                  </a:lnTo>
                  <a:lnTo>
                    <a:pt x="731" y="854"/>
                  </a:lnTo>
                  <a:lnTo>
                    <a:pt x="647" y="831"/>
                  </a:lnTo>
                  <a:lnTo>
                    <a:pt x="568" y="808"/>
                  </a:lnTo>
                  <a:lnTo>
                    <a:pt x="494" y="784"/>
                  </a:lnTo>
                  <a:lnTo>
                    <a:pt x="424" y="758"/>
                  </a:lnTo>
                  <a:lnTo>
                    <a:pt x="358" y="733"/>
                  </a:lnTo>
                  <a:lnTo>
                    <a:pt x="298" y="707"/>
                  </a:lnTo>
                  <a:lnTo>
                    <a:pt x="270" y="694"/>
                  </a:lnTo>
                  <a:lnTo>
                    <a:pt x="244" y="681"/>
                  </a:lnTo>
                  <a:lnTo>
                    <a:pt x="219" y="667"/>
                  </a:lnTo>
                  <a:lnTo>
                    <a:pt x="194" y="654"/>
                  </a:lnTo>
                  <a:lnTo>
                    <a:pt x="171" y="639"/>
                  </a:lnTo>
                  <a:lnTo>
                    <a:pt x="150" y="625"/>
                  </a:lnTo>
                  <a:lnTo>
                    <a:pt x="129" y="612"/>
                  </a:lnTo>
                  <a:lnTo>
                    <a:pt x="111" y="598"/>
                  </a:lnTo>
                  <a:lnTo>
                    <a:pt x="93" y="583"/>
                  </a:lnTo>
                  <a:lnTo>
                    <a:pt x="78" y="568"/>
                  </a:lnTo>
                  <a:lnTo>
                    <a:pt x="64" y="554"/>
                  </a:lnTo>
                  <a:lnTo>
                    <a:pt x="51" y="540"/>
                  </a:lnTo>
                  <a:lnTo>
                    <a:pt x="38" y="525"/>
                  </a:lnTo>
                  <a:lnTo>
                    <a:pt x="29" y="510"/>
                  </a:lnTo>
                  <a:lnTo>
                    <a:pt x="20" y="495"/>
                  </a:lnTo>
                  <a:lnTo>
                    <a:pt x="13" y="480"/>
                  </a:lnTo>
                  <a:lnTo>
                    <a:pt x="8" y="464"/>
                  </a:lnTo>
                  <a:lnTo>
                    <a:pt x="4" y="449"/>
                  </a:lnTo>
                  <a:lnTo>
                    <a:pt x="1" y="434"/>
                  </a:lnTo>
                  <a:lnTo>
                    <a:pt x="0" y="419"/>
                  </a:lnTo>
                  <a:lnTo>
                    <a:pt x="0" y="419"/>
                  </a:lnTo>
                  <a:lnTo>
                    <a:pt x="1" y="404"/>
                  </a:lnTo>
                  <a:lnTo>
                    <a:pt x="4" y="390"/>
                  </a:lnTo>
                  <a:lnTo>
                    <a:pt x="7" y="375"/>
                  </a:lnTo>
                  <a:lnTo>
                    <a:pt x="12" y="361"/>
                  </a:lnTo>
                  <a:lnTo>
                    <a:pt x="18" y="346"/>
                  </a:lnTo>
                  <a:lnTo>
                    <a:pt x="26" y="332"/>
                  </a:lnTo>
                  <a:lnTo>
                    <a:pt x="35" y="318"/>
                  </a:lnTo>
                  <a:lnTo>
                    <a:pt x="46" y="304"/>
                  </a:lnTo>
                  <a:lnTo>
                    <a:pt x="58" y="290"/>
                  </a:lnTo>
                  <a:lnTo>
                    <a:pt x="71" y="275"/>
                  </a:lnTo>
                  <a:lnTo>
                    <a:pt x="85" y="262"/>
                  </a:lnTo>
                  <a:lnTo>
                    <a:pt x="102" y="248"/>
                  </a:lnTo>
                  <a:lnTo>
                    <a:pt x="118" y="235"/>
                  </a:lnTo>
                  <a:lnTo>
                    <a:pt x="137" y="221"/>
                  </a:lnTo>
                  <a:lnTo>
                    <a:pt x="156" y="208"/>
                  </a:lnTo>
                  <a:lnTo>
                    <a:pt x="177" y="194"/>
                  </a:lnTo>
                  <a:lnTo>
                    <a:pt x="200" y="181"/>
                  </a:lnTo>
                  <a:lnTo>
                    <a:pt x="223" y="168"/>
                  </a:lnTo>
                  <a:lnTo>
                    <a:pt x="273" y="142"/>
                  </a:lnTo>
                  <a:lnTo>
                    <a:pt x="329" y="117"/>
                  </a:lnTo>
                  <a:lnTo>
                    <a:pt x="388" y="93"/>
                  </a:lnTo>
                  <a:lnTo>
                    <a:pt x="452" y="69"/>
                  </a:lnTo>
                  <a:lnTo>
                    <a:pt x="521" y="45"/>
                  </a:lnTo>
                  <a:lnTo>
                    <a:pt x="593" y="22"/>
                  </a:lnTo>
                  <a:lnTo>
                    <a:pt x="671" y="0"/>
                  </a:lnTo>
                  <a:lnTo>
                    <a:pt x="671" y="0"/>
                  </a:lnTo>
                  <a:lnTo>
                    <a:pt x="624" y="16"/>
                  </a:lnTo>
                  <a:lnTo>
                    <a:pt x="578" y="34"/>
                  </a:lnTo>
                  <a:lnTo>
                    <a:pt x="533" y="53"/>
                  </a:lnTo>
                  <a:lnTo>
                    <a:pt x="490" y="73"/>
                  </a:lnTo>
                  <a:lnTo>
                    <a:pt x="450" y="94"/>
                  </a:lnTo>
                  <a:lnTo>
                    <a:pt x="411" y="116"/>
                  </a:lnTo>
                  <a:lnTo>
                    <a:pt x="375" y="140"/>
                  </a:lnTo>
                  <a:lnTo>
                    <a:pt x="358" y="152"/>
                  </a:lnTo>
                  <a:lnTo>
                    <a:pt x="342" y="164"/>
                  </a:lnTo>
                  <a:lnTo>
                    <a:pt x="327" y="177"/>
                  </a:lnTo>
                  <a:lnTo>
                    <a:pt x="313" y="190"/>
                  </a:lnTo>
                  <a:lnTo>
                    <a:pt x="298" y="204"/>
                  </a:lnTo>
                  <a:lnTo>
                    <a:pt x="285" y="217"/>
                  </a:lnTo>
                  <a:lnTo>
                    <a:pt x="273" y="232"/>
                  </a:lnTo>
                  <a:lnTo>
                    <a:pt x="262" y="246"/>
                  </a:lnTo>
                  <a:lnTo>
                    <a:pt x="252" y="261"/>
                  </a:lnTo>
                  <a:lnTo>
                    <a:pt x="244" y="276"/>
                  </a:lnTo>
                  <a:lnTo>
                    <a:pt x="236" y="292"/>
                  </a:lnTo>
                  <a:lnTo>
                    <a:pt x="230" y="307"/>
                  </a:lnTo>
                  <a:lnTo>
                    <a:pt x="223" y="323"/>
                  </a:lnTo>
                  <a:lnTo>
                    <a:pt x="219" y="340"/>
                  </a:lnTo>
                  <a:lnTo>
                    <a:pt x="216" y="357"/>
                  </a:lnTo>
                  <a:lnTo>
                    <a:pt x="214" y="375"/>
                  </a:lnTo>
                  <a:lnTo>
                    <a:pt x="213" y="392"/>
                  </a:lnTo>
                  <a:lnTo>
                    <a:pt x="214" y="41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61E563F0-D8BC-7749-550D-97E9BB4BB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" y="3007"/>
              <a:ext cx="174" cy="173"/>
            </a:xfrm>
            <a:custGeom>
              <a:avLst/>
              <a:gdLst>
                <a:gd name="T0" fmla="*/ 0 w 174"/>
                <a:gd name="T1" fmla="*/ 0 h 173"/>
                <a:gd name="T2" fmla="*/ 0 w 174"/>
                <a:gd name="T3" fmla="*/ 0 h 173"/>
                <a:gd name="T4" fmla="*/ 33 w 174"/>
                <a:gd name="T5" fmla="*/ 21 h 173"/>
                <a:gd name="T6" fmla="*/ 63 w 174"/>
                <a:gd name="T7" fmla="*/ 42 h 173"/>
                <a:gd name="T8" fmla="*/ 90 w 174"/>
                <a:gd name="T9" fmla="*/ 62 h 173"/>
                <a:gd name="T10" fmla="*/ 112 w 174"/>
                <a:gd name="T11" fmla="*/ 84 h 173"/>
                <a:gd name="T12" fmla="*/ 133 w 174"/>
                <a:gd name="T13" fmla="*/ 106 h 173"/>
                <a:gd name="T14" fmla="*/ 142 w 174"/>
                <a:gd name="T15" fmla="*/ 117 h 173"/>
                <a:gd name="T16" fmla="*/ 150 w 174"/>
                <a:gd name="T17" fmla="*/ 128 h 173"/>
                <a:gd name="T18" fmla="*/ 157 w 174"/>
                <a:gd name="T19" fmla="*/ 139 h 173"/>
                <a:gd name="T20" fmla="*/ 163 w 174"/>
                <a:gd name="T21" fmla="*/ 151 h 173"/>
                <a:gd name="T22" fmla="*/ 168 w 174"/>
                <a:gd name="T23" fmla="*/ 162 h 173"/>
                <a:gd name="T24" fmla="*/ 174 w 174"/>
                <a:gd name="T25" fmla="*/ 173 h 173"/>
                <a:gd name="T26" fmla="*/ 174 w 174"/>
                <a:gd name="T27" fmla="*/ 173 h 173"/>
                <a:gd name="T28" fmla="*/ 168 w 174"/>
                <a:gd name="T29" fmla="*/ 162 h 173"/>
                <a:gd name="T30" fmla="*/ 163 w 174"/>
                <a:gd name="T31" fmla="*/ 151 h 173"/>
                <a:gd name="T32" fmla="*/ 157 w 174"/>
                <a:gd name="T33" fmla="*/ 139 h 173"/>
                <a:gd name="T34" fmla="*/ 150 w 174"/>
                <a:gd name="T35" fmla="*/ 128 h 173"/>
                <a:gd name="T36" fmla="*/ 142 w 174"/>
                <a:gd name="T37" fmla="*/ 117 h 173"/>
                <a:gd name="T38" fmla="*/ 133 w 174"/>
                <a:gd name="T39" fmla="*/ 106 h 173"/>
                <a:gd name="T40" fmla="*/ 112 w 174"/>
                <a:gd name="T41" fmla="*/ 84 h 173"/>
                <a:gd name="T42" fmla="*/ 90 w 174"/>
                <a:gd name="T43" fmla="*/ 62 h 173"/>
                <a:gd name="T44" fmla="*/ 63 w 174"/>
                <a:gd name="T45" fmla="*/ 42 h 173"/>
                <a:gd name="T46" fmla="*/ 33 w 174"/>
                <a:gd name="T47" fmla="*/ 21 h 173"/>
                <a:gd name="T48" fmla="*/ 0 w 174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3">
                  <a:moveTo>
                    <a:pt x="0" y="0"/>
                  </a:moveTo>
                  <a:lnTo>
                    <a:pt x="0" y="0"/>
                  </a:lnTo>
                  <a:lnTo>
                    <a:pt x="33" y="21"/>
                  </a:lnTo>
                  <a:lnTo>
                    <a:pt x="63" y="42"/>
                  </a:lnTo>
                  <a:lnTo>
                    <a:pt x="90" y="62"/>
                  </a:lnTo>
                  <a:lnTo>
                    <a:pt x="112" y="84"/>
                  </a:lnTo>
                  <a:lnTo>
                    <a:pt x="133" y="106"/>
                  </a:lnTo>
                  <a:lnTo>
                    <a:pt x="142" y="117"/>
                  </a:lnTo>
                  <a:lnTo>
                    <a:pt x="150" y="128"/>
                  </a:lnTo>
                  <a:lnTo>
                    <a:pt x="157" y="139"/>
                  </a:lnTo>
                  <a:lnTo>
                    <a:pt x="163" y="151"/>
                  </a:lnTo>
                  <a:lnTo>
                    <a:pt x="168" y="162"/>
                  </a:lnTo>
                  <a:lnTo>
                    <a:pt x="174" y="173"/>
                  </a:lnTo>
                  <a:lnTo>
                    <a:pt x="174" y="173"/>
                  </a:lnTo>
                  <a:lnTo>
                    <a:pt x="168" y="162"/>
                  </a:lnTo>
                  <a:lnTo>
                    <a:pt x="163" y="151"/>
                  </a:lnTo>
                  <a:lnTo>
                    <a:pt x="157" y="139"/>
                  </a:lnTo>
                  <a:lnTo>
                    <a:pt x="150" y="128"/>
                  </a:lnTo>
                  <a:lnTo>
                    <a:pt x="142" y="117"/>
                  </a:lnTo>
                  <a:lnTo>
                    <a:pt x="133" y="106"/>
                  </a:lnTo>
                  <a:lnTo>
                    <a:pt x="112" y="84"/>
                  </a:lnTo>
                  <a:lnTo>
                    <a:pt x="90" y="62"/>
                  </a:lnTo>
                  <a:lnTo>
                    <a:pt x="63" y="42"/>
                  </a:lnTo>
                  <a:lnTo>
                    <a:pt x="33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B56070A9-6642-681F-72A7-BD62AD3DE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85" y="3007"/>
              <a:ext cx="174" cy="173"/>
            </a:xfrm>
            <a:custGeom>
              <a:avLst/>
              <a:gdLst>
                <a:gd name="T0" fmla="*/ 0 w 174"/>
                <a:gd name="T1" fmla="*/ 0 h 173"/>
                <a:gd name="T2" fmla="*/ 0 w 174"/>
                <a:gd name="T3" fmla="*/ 0 h 173"/>
                <a:gd name="T4" fmla="*/ 33 w 174"/>
                <a:gd name="T5" fmla="*/ 21 h 173"/>
                <a:gd name="T6" fmla="*/ 63 w 174"/>
                <a:gd name="T7" fmla="*/ 42 h 173"/>
                <a:gd name="T8" fmla="*/ 90 w 174"/>
                <a:gd name="T9" fmla="*/ 62 h 173"/>
                <a:gd name="T10" fmla="*/ 112 w 174"/>
                <a:gd name="T11" fmla="*/ 84 h 173"/>
                <a:gd name="T12" fmla="*/ 133 w 174"/>
                <a:gd name="T13" fmla="*/ 106 h 173"/>
                <a:gd name="T14" fmla="*/ 142 w 174"/>
                <a:gd name="T15" fmla="*/ 117 h 173"/>
                <a:gd name="T16" fmla="*/ 150 w 174"/>
                <a:gd name="T17" fmla="*/ 128 h 173"/>
                <a:gd name="T18" fmla="*/ 157 w 174"/>
                <a:gd name="T19" fmla="*/ 139 h 173"/>
                <a:gd name="T20" fmla="*/ 163 w 174"/>
                <a:gd name="T21" fmla="*/ 151 h 173"/>
                <a:gd name="T22" fmla="*/ 168 w 174"/>
                <a:gd name="T23" fmla="*/ 162 h 173"/>
                <a:gd name="T24" fmla="*/ 174 w 174"/>
                <a:gd name="T25" fmla="*/ 173 h 173"/>
                <a:gd name="T26" fmla="*/ 174 w 174"/>
                <a:gd name="T27" fmla="*/ 173 h 173"/>
                <a:gd name="T28" fmla="*/ 168 w 174"/>
                <a:gd name="T29" fmla="*/ 162 h 173"/>
                <a:gd name="T30" fmla="*/ 163 w 174"/>
                <a:gd name="T31" fmla="*/ 151 h 173"/>
                <a:gd name="T32" fmla="*/ 157 w 174"/>
                <a:gd name="T33" fmla="*/ 139 h 173"/>
                <a:gd name="T34" fmla="*/ 150 w 174"/>
                <a:gd name="T35" fmla="*/ 128 h 173"/>
                <a:gd name="T36" fmla="*/ 142 w 174"/>
                <a:gd name="T37" fmla="*/ 117 h 173"/>
                <a:gd name="T38" fmla="*/ 133 w 174"/>
                <a:gd name="T39" fmla="*/ 106 h 173"/>
                <a:gd name="T40" fmla="*/ 112 w 174"/>
                <a:gd name="T41" fmla="*/ 84 h 173"/>
                <a:gd name="T42" fmla="*/ 90 w 174"/>
                <a:gd name="T43" fmla="*/ 62 h 173"/>
                <a:gd name="T44" fmla="*/ 63 w 174"/>
                <a:gd name="T45" fmla="*/ 42 h 173"/>
                <a:gd name="T46" fmla="*/ 33 w 174"/>
                <a:gd name="T47" fmla="*/ 21 h 173"/>
                <a:gd name="T48" fmla="*/ 0 w 174"/>
                <a:gd name="T4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4" h="173">
                  <a:moveTo>
                    <a:pt x="0" y="0"/>
                  </a:moveTo>
                  <a:lnTo>
                    <a:pt x="0" y="0"/>
                  </a:lnTo>
                  <a:lnTo>
                    <a:pt x="33" y="21"/>
                  </a:lnTo>
                  <a:lnTo>
                    <a:pt x="63" y="42"/>
                  </a:lnTo>
                  <a:lnTo>
                    <a:pt x="90" y="62"/>
                  </a:lnTo>
                  <a:lnTo>
                    <a:pt x="112" y="84"/>
                  </a:lnTo>
                  <a:lnTo>
                    <a:pt x="133" y="106"/>
                  </a:lnTo>
                  <a:lnTo>
                    <a:pt x="142" y="117"/>
                  </a:lnTo>
                  <a:lnTo>
                    <a:pt x="150" y="128"/>
                  </a:lnTo>
                  <a:lnTo>
                    <a:pt x="157" y="139"/>
                  </a:lnTo>
                  <a:lnTo>
                    <a:pt x="163" y="151"/>
                  </a:lnTo>
                  <a:lnTo>
                    <a:pt x="168" y="162"/>
                  </a:lnTo>
                  <a:lnTo>
                    <a:pt x="174" y="173"/>
                  </a:lnTo>
                  <a:lnTo>
                    <a:pt x="174" y="173"/>
                  </a:lnTo>
                  <a:lnTo>
                    <a:pt x="168" y="162"/>
                  </a:lnTo>
                  <a:lnTo>
                    <a:pt x="163" y="151"/>
                  </a:lnTo>
                  <a:lnTo>
                    <a:pt x="157" y="139"/>
                  </a:lnTo>
                  <a:lnTo>
                    <a:pt x="150" y="128"/>
                  </a:lnTo>
                  <a:lnTo>
                    <a:pt x="142" y="117"/>
                  </a:lnTo>
                  <a:lnTo>
                    <a:pt x="133" y="106"/>
                  </a:lnTo>
                  <a:lnTo>
                    <a:pt x="112" y="84"/>
                  </a:lnTo>
                  <a:lnTo>
                    <a:pt x="90" y="62"/>
                  </a:lnTo>
                  <a:lnTo>
                    <a:pt x="63" y="42"/>
                  </a:lnTo>
                  <a:lnTo>
                    <a:pt x="33" y="2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778FD9DB-3D5E-397F-1297-760B423B7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555" cy="870"/>
            </a:xfrm>
            <a:custGeom>
              <a:avLst/>
              <a:gdLst>
                <a:gd name="T0" fmla="*/ 1555 w 1555"/>
                <a:gd name="T1" fmla="*/ 0 h 870"/>
                <a:gd name="T2" fmla="*/ 1527 w 1555"/>
                <a:gd name="T3" fmla="*/ 96 h 870"/>
                <a:gd name="T4" fmla="*/ 1499 w 1555"/>
                <a:gd name="T5" fmla="*/ 177 h 870"/>
                <a:gd name="T6" fmla="*/ 1468 w 1555"/>
                <a:gd name="T7" fmla="*/ 243 h 870"/>
                <a:gd name="T8" fmla="*/ 1453 w 1555"/>
                <a:gd name="T9" fmla="*/ 268 h 870"/>
                <a:gd name="T10" fmla="*/ 1436 w 1555"/>
                <a:gd name="T11" fmla="*/ 288 h 870"/>
                <a:gd name="T12" fmla="*/ 1420 w 1555"/>
                <a:gd name="T13" fmla="*/ 304 h 870"/>
                <a:gd name="T14" fmla="*/ 1384 w 1555"/>
                <a:gd name="T15" fmla="*/ 337 h 870"/>
                <a:gd name="T16" fmla="*/ 1340 w 1555"/>
                <a:gd name="T17" fmla="*/ 369 h 870"/>
                <a:gd name="T18" fmla="*/ 1292 w 1555"/>
                <a:gd name="T19" fmla="*/ 402 h 870"/>
                <a:gd name="T20" fmla="*/ 1210 w 1555"/>
                <a:gd name="T21" fmla="*/ 451 h 870"/>
                <a:gd name="T22" fmla="*/ 1089 w 1555"/>
                <a:gd name="T23" fmla="*/ 514 h 870"/>
                <a:gd name="T24" fmla="*/ 956 w 1555"/>
                <a:gd name="T25" fmla="*/ 572 h 870"/>
                <a:gd name="T26" fmla="*/ 818 w 1555"/>
                <a:gd name="T27" fmla="*/ 623 h 870"/>
                <a:gd name="T28" fmla="*/ 680 w 1555"/>
                <a:gd name="T29" fmla="*/ 666 h 870"/>
                <a:gd name="T30" fmla="*/ 577 w 1555"/>
                <a:gd name="T31" fmla="*/ 690 h 870"/>
                <a:gd name="T32" fmla="*/ 512 w 1555"/>
                <a:gd name="T33" fmla="*/ 703 h 870"/>
                <a:gd name="T34" fmla="*/ 480 w 1555"/>
                <a:gd name="T35" fmla="*/ 707 h 870"/>
                <a:gd name="T36" fmla="*/ 113 w 1555"/>
                <a:gd name="T37" fmla="*/ 759 h 870"/>
                <a:gd name="T38" fmla="*/ 1 w 1555"/>
                <a:gd name="T39" fmla="*/ 870 h 870"/>
                <a:gd name="T40" fmla="*/ 1 w 1555"/>
                <a:gd name="T41" fmla="*/ 870 h 870"/>
                <a:gd name="T42" fmla="*/ 0 w 1555"/>
                <a:gd name="T43" fmla="*/ 773 h 870"/>
                <a:gd name="T44" fmla="*/ 113 w 1555"/>
                <a:gd name="T45" fmla="*/ 759 h 870"/>
                <a:gd name="T46" fmla="*/ 480 w 1555"/>
                <a:gd name="T47" fmla="*/ 707 h 870"/>
                <a:gd name="T48" fmla="*/ 512 w 1555"/>
                <a:gd name="T49" fmla="*/ 703 h 870"/>
                <a:gd name="T50" fmla="*/ 577 w 1555"/>
                <a:gd name="T51" fmla="*/ 690 h 870"/>
                <a:gd name="T52" fmla="*/ 680 w 1555"/>
                <a:gd name="T53" fmla="*/ 666 h 870"/>
                <a:gd name="T54" fmla="*/ 818 w 1555"/>
                <a:gd name="T55" fmla="*/ 623 h 870"/>
                <a:gd name="T56" fmla="*/ 956 w 1555"/>
                <a:gd name="T57" fmla="*/ 572 h 870"/>
                <a:gd name="T58" fmla="*/ 1089 w 1555"/>
                <a:gd name="T59" fmla="*/ 514 h 870"/>
                <a:gd name="T60" fmla="*/ 1210 w 1555"/>
                <a:gd name="T61" fmla="*/ 451 h 870"/>
                <a:gd name="T62" fmla="*/ 1292 w 1555"/>
                <a:gd name="T63" fmla="*/ 402 h 870"/>
                <a:gd name="T64" fmla="*/ 1340 w 1555"/>
                <a:gd name="T65" fmla="*/ 369 h 870"/>
                <a:gd name="T66" fmla="*/ 1384 w 1555"/>
                <a:gd name="T67" fmla="*/ 337 h 870"/>
                <a:gd name="T68" fmla="*/ 1420 w 1555"/>
                <a:gd name="T69" fmla="*/ 304 h 870"/>
                <a:gd name="T70" fmla="*/ 1436 w 1555"/>
                <a:gd name="T71" fmla="*/ 288 h 870"/>
                <a:gd name="T72" fmla="*/ 1453 w 1555"/>
                <a:gd name="T73" fmla="*/ 268 h 870"/>
                <a:gd name="T74" fmla="*/ 1468 w 1555"/>
                <a:gd name="T75" fmla="*/ 243 h 870"/>
                <a:gd name="T76" fmla="*/ 1499 w 1555"/>
                <a:gd name="T77" fmla="*/ 177 h 870"/>
                <a:gd name="T78" fmla="*/ 1527 w 1555"/>
                <a:gd name="T79" fmla="*/ 96 h 870"/>
                <a:gd name="T80" fmla="*/ 1555 w 1555"/>
                <a:gd name="T81" fmla="*/ 0 h 870"/>
                <a:gd name="T82" fmla="*/ 1555 w 1555"/>
                <a:gd name="T8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5" h="870">
                  <a:moveTo>
                    <a:pt x="1555" y="0"/>
                  </a:moveTo>
                  <a:lnTo>
                    <a:pt x="1555" y="0"/>
                  </a:lnTo>
                  <a:lnTo>
                    <a:pt x="1541" y="49"/>
                  </a:lnTo>
                  <a:lnTo>
                    <a:pt x="1527" y="96"/>
                  </a:lnTo>
                  <a:lnTo>
                    <a:pt x="1513" y="139"/>
                  </a:lnTo>
                  <a:lnTo>
                    <a:pt x="1499" y="177"/>
                  </a:lnTo>
                  <a:lnTo>
                    <a:pt x="1483" y="212"/>
                  </a:lnTo>
                  <a:lnTo>
                    <a:pt x="1468" y="243"/>
                  </a:lnTo>
                  <a:lnTo>
                    <a:pt x="1460" y="256"/>
                  </a:lnTo>
                  <a:lnTo>
                    <a:pt x="1453" y="268"/>
                  </a:lnTo>
                  <a:lnTo>
                    <a:pt x="1444" y="279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20" y="304"/>
                  </a:lnTo>
                  <a:lnTo>
                    <a:pt x="1403" y="320"/>
                  </a:lnTo>
                  <a:lnTo>
                    <a:pt x="1384" y="337"/>
                  </a:lnTo>
                  <a:lnTo>
                    <a:pt x="1362" y="353"/>
                  </a:lnTo>
                  <a:lnTo>
                    <a:pt x="1340" y="369"/>
                  </a:lnTo>
                  <a:lnTo>
                    <a:pt x="1317" y="386"/>
                  </a:lnTo>
                  <a:lnTo>
                    <a:pt x="1292" y="402"/>
                  </a:lnTo>
                  <a:lnTo>
                    <a:pt x="1266" y="419"/>
                  </a:lnTo>
                  <a:lnTo>
                    <a:pt x="1210" y="451"/>
                  </a:lnTo>
                  <a:lnTo>
                    <a:pt x="1151" y="483"/>
                  </a:lnTo>
                  <a:lnTo>
                    <a:pt x="1089" y="514"/>
                  </a:lnTo>
                  <a:lnTo>
                    <a:pt x="1024" y="543"/>
                  </a:lnTo>
                  <a:lnTo>
                    <a:pt x="956" y="572"/>
                  </a:lnTo>
                  <a:lnTo>
                    <a:pt x="887" y="599"/>
                  </a:lnTo>
                  <a:lnTo>
                    <a:pt x="818" y="623"/>
                  </a:lnTo>
                  <a:lnTo>
                    <a:pt x="749" y="646"/>
                  </a:lnTo>
                  <a:lnTo>
                    <a:pt x="680" y="666"/>
                  </a:lnTo>
                  <a:lnTo>
                    <a:pt x="611" y="683"/>
                  </a:lnTo>
                  <a:lnTo>
                    <a:pt x="577" y="690"/>
                  </a:lnTo>
                  <a:lnTo>
                    <a:pt x="544" y="696"/>
                  </a:lnTo>
                  <a:lnTo>
                    <a:pt x="512" y="703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263" y="738"/>
                  </a:lnTo>
                  <a:lnTo>
                    <a:pt x="113" y="759"/>
                  </a:lnTo>
                  <a:lnTo>
                    <a:pt x="0" y="773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13" y="759"/>
                  </a:lnTo>
                  <a:lnTo>
                    <a:pt x="263" y="738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512" y="703"/>
                  </a:lnTo>
                  <a:lnTo>
                    <a:pt x="544" y="696"/>
                  </a:lnTo>
                  <a:lnTo>
                    <a:pt x="577" y="690"/>
                  </a:lnTo>
                  <a:lnTo>
                    <a:pt x="611" y="683"/>
                  </a:lnTo>
                  <a:lnTo>
                    <a:pt x="680" y="666"/>
                  </a:lnTo>
                  <a:lnTo>
                    <a:pt x="749" y="646"/>
                  </a:lnTo>
                  <a:lnTo>
                    <a:pt x="818" y="623"/>
                  </a:lnTo>
                  <a:lnTo>
                    <a:pt x="887" y="599"/>
                  </a:lnTo>
                  <a:lnTo>
                    <a:pt x="956" y="572"/>
                  </a:lnTo>
                  <a:lnTo>
                    <a:pt x="1024" y="543"/>
                  </a:lnTo>
                  <a:lnTo>
                    <a:pt x="1089" y="514"/>
                  </a:lnTo>
                  <a:lnTo>
                    <a:pt x="1151" y="483"/>
                  </a:lnTo>
                  <a:lnTo>
                    <a:pt x="1210" y="451"/>
                  </a:lnTo>
                  <a:lnTo>
                    <a:pt x="1266" y="419"/>
                  </a:lnTo>
                  <a:lnTo>
                    <a:pt x="1292" y="402"/>
                  </a:lnTo>
                  <a:lnTo>
                    <a:pt x="1317" y="386"/>
                  </a:lnTo>
                  <a:lnTo>
                    <a:pt x="1340" y="369"/>
                  </a:lnTo>
                  <a:lnTo>
                    <a:pt x="1362" y="353"/>
                  </a:lnTo>
                  <a:lnTo>
                    <a:pt x="1384" y="337"/>
                  </a:lnTo>
                  <a:lnTo>
                    <a:pt x="1403" y="320"/>
                  </a:lnTo>
                  <a:lnTo>
                    <a:pt x="1420" y="304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44" y="279"/>
                  </a:lnTo>
                  <a:lnTo>
                    <a:pt x="1453" y="268"/>
                  </a:lnTo>
                  <a:lnTo>
                    <a:pt x="1460" y="256"/>
                  </a:lnTo>
                  <a:lnTo>
                    <a:pt x="1468" y="243"/>
                  </a:lnTo>
                  <a:lnTo>
                    <a:pt x="1483" y="212"/>
                  </a:lnTo>
                  <a:lnTo>
                    <a:pt x="1499" y="177"/>
                  </a:lnTo>
                  <a:lnTo>
                    <a:pt x="1513" y="139"/>
                  </a:lnTo>
                  <a:lnTo>
                    <a:pt x="1527" y="96"/>
                  </a:lnTo>
                  <a:lnTo>
                    <a:pt x="1541" y="49"/>
                  </a:lnTo>
                  <a:lnTo>
                    <a:pt x="1555" y="0"/>
                  </a:lnTo>
                  <a:lnTo>
                    <a:pt x="1555" y="0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954F9772-3D19-8B9F-F549-19B3E6FD5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555" cy="870"/>
            </a:xfrm>
            <a:custGeom>
              <a:avLst/>
              <a:gdLst>
                <a:gd name="T0" fmla="*/ 1555 w 1555"/>
                <a:gd name="T1" fmla="*/ 0 h 870"/>
                <a:gd name="T2" fmla="*/ 1527 w 1555"/>
                <a:gd name="T3" fmla="*/ 96 h 870"/>
                <a:gd name="T4" fmla="*/ 1499 w 1555"/>
                <a:gd name="T5" fmla="*/ 177 h 870"/>
                <a:gd name="T6" fmla="*/ 1468 w 1555"/>
                <a:gd name="T7" fmla="*/ 243 h 870"/>
                <a:gd name="T8" fmla="*/ 1453 w 1555"/>
                <a:gd name="T9" fmla="*/ 268 h 870"/>
                <a:gd name="T10" fmla="*/ 1436 w 1555"/>
                <a:gd name="T11" fmla="*/ 288 h 870"/>
                <a:gd name="T12" fmla="*/ 1420 w 1555"/>
                <a:gd name="T13" fmla="*/ 304 h 870"/>
                <a:gd name="T14" fmla="*/ 1384 w 1555"/>
                <a:gd name="T15" fmla="*/ 337 h 870"/>
                <a:gd name="T16" fmla="*/ 1340 w 1555"/>
                <a:gd name="T17" fmla="*/ 369 h 870"/>
                <a:gd name="T18" fmla="*/ 1292 w 1555"/>
                <a:gd name="T19" fmla="*/ 402 h 870"/>
                <a:gd name="T20" fmla="*/ 1210 w 1555"/>
                <a:gd name="T21" fmla="*/ 451 h 870"/>
                <a:gd name="T22" fmla="*/ 1089 w 1555"/>
                <a:gd name="T23" fmla="*/ 514 h 870"/>
                <a:gd name="T24" fmla="*/ 956 w 1555"/>
                <a:gd name="T25" fmla="*/ 572 h 870"/>
                <a:gd name="T26" fmla="*/ 818 w 1555"/>
                <a:gd name="T27" fmla="*/ 623 h 870"/>
                <a:gd name="T28" fmla="*/ 680 w 1555"/>
                <a:gd name="T29" fmla="*/ 666 h 870"/>
                <a:gd name="T30" fmla="*/ 577 w 1555"/>
                <a:gd name="T31" fmla="*/ 690 h 870"/>
                <a:gd name="T32" fmla="*/ 512 w 1555"/>
                <a:gd name="T33" fmla="*/ 703 h 870"/>
                <a:gd name="T34" fmla="*/ 480 w 1555"/>
                <a:gd name="T35" fmla="*/ 707 h 870"/>
                <a:gd name="T36" fmla="*/ 113 w 1555"/>
                <a:gd name="T37" fmla="*/ 759 h 870"/>
                <a:gd name="T38" fmla="*/ 1 w 1555"/>
                <a:gd name="T39" fmla="*/ 870 h 870"/>
                <a:gd name="T40" fmla="*/ 1 w 1555"/>
                <a:gd name="T41" fmla="*/ 870 h 870"/>
                <a:gd name="T42" fmla="*/ 0 w 1555"/>
                <a:gd name="T43" fmla="*/ 773 h 870"/>
                <a:gd name="T44" fmla="*/ 113 w 1555"/>
                <a:gd name="T45" fmla="*/ 759 h 870"/>
                <a:gd name="T46" fmla="*/ 480 w 1555"/>
                <a:gd name="T47" fmla="*/ 707 h 870"/>
                <a:gd name="T48" fmla="*/ 512 w 1555"/>
                <a:gd name="T49" fmla="*/ 703 h 870"/>
                <a:gd name="T50" fmla="*/ 577 w 1555"/>
                <a:gd name="T51" fmla="*/ 690 h 870"/>
                <a:gd name="T52" fmla="*/ 680 w 1555"/>
                <a:gd name="T53" fmla="*/ 666 h 870"/>
                <a:gd name="T54" fmla="*/ 818 w 1555"/>
                <a:gd name="T55" fmla="*/ 623 h 870"/>
                <a:gd name="T56" fmla="*/ 956 w 1555"/>
                <a:gd name="T57" fmla="*/ 572 h 870"/>
                <a:gd name="T58" fmla="*/ 1089 w 1555"/>
                <a:gd name="T59" fmla="*/ 514 h 870"/>
                <a:gd name="T60" fmla="*/ 1210 w 1555"/>
                <a:gd name="T61" fmla="*/ 451 h 870"/>
                <a:gd name="T62" fmla="*/ 1292 w 1555"/>
                <a:gd name="T63" fmla="*/ 402 h 870"/>
                <a:gd name="T64" fmla="*/ 1340 w 1555"/>
                <a:gd name="T65" fmla="*/ 369 h 870"/>
                <a:gd name="T66" fmla="*/ 1384 w 1555"/>
                <a:gd name="T67" fmla="*/ 337 h 870"/>
                <a:gd name="T68" fmla="*/ 1420 w 1555"/>
                <a:gd name="T69" fmla="*/ 304 h 870"/>
                <a:gd name="T70" fmla="*/ 1436 w 1555"/>
                <a:gd name="T71" fmla="*/ 288 h 870"/>
                <a:gd name="T72" fmla="*/ 1453 w 1555"/>
                <a:gd name="T73" fmla="*/ 268 h 870"/>
                <a:gd name="T74" fmla="*/ 1468 w 1555"/>
                <a:gd name="T75" fmla="*/ 243 h 870"/>
                <a:gd name="T76" fmla="*/ 1499 w 1555"/>
                <a:gd name="T77" fmla="*/ 177 h 870"/>
                <a:gd name="T78" fmla="*/ 1527 w 1555"/>
                <a:gd name="T79" fmla="*/ 96 h 870"/>
                <a:gd name="T80" fmla="*/ 1555 w 1555"/>
                <a:gd name="T81" fmla="*/ 0 h 870"/>
                <a:gd name="T82" fmla="*/ 1555 w 1555"/>
                <a:gd name="T83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55" h="870">
                  <a:moveTo>
                    <a:pt x="1555" y="0"/>
                  </a:moveTo>
                  <a:lnTo>
                    <a:pt x="1555" y="0"/>
                  </a:lnTo>
                  <a:lnTo>
                    <a:pt x="1541" y="49"/>
                  </a:lnTo>
                  <a:lnTo>
                    <a:pt x="1527" y="96"/>
                  </a:lnTo>
                  <a:lnTo>
                    <a:pt x="1513" y="139"/>
                  </a:lnTo>
                  <a:lnTo>
                    <a:pt x="1499" y="177"/>
                  </a:lnTo>
                  <a:lnTo>
                    <a:pt x="1483" y="212"/>
                  </a:lnTo>
                  <a:lnTo>
                    <a:pt x="1468" y="243"/>
                  </a:lnTo>
                  <a:lnTo>
                    <a:pt x="1460" y="256"/>
                  </a:lnTo>
                  <a:lnTo>
                    <a:pt x="1453" y="268"/>
                  </a:lnTo>
                  <a:lnTo>
                    <a:pt x="1444" y="279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20" y="304"/>
                  </a:lnTo>
                  <a:lnTo>
                    <a:pt x="1403" y="320"/>
                  </a:lnTo>
                  <a:lnTo>
                    <a:pt x="1384" y="337"/>
                  </a:lnTo>
                  <a:lnTo>
                    <a:pt x="1362" y="353"/>
                  </a:lnTo>
                  <a:lnTo>
                    <a:pt x="1340" y="369"/>
                  </a:lnTo>
                  <a:lnTo>
                    <a:pt x="1317" y="386"/>
                  </a:lnTo>
                  <a:lnTo>
                    <a:pt x="1292" y="402"/>
                  </a:lnTo>
                  <a:lnTo>
                    <a:pt x="1266" y="419"/>
                  </a:lnTo>
                  <a:lnTo>
                    <a:pt x="1210" y="451"/>
                  </a:lnTo>
                  <a:lnTo>
                    <a:pt x="1151" y="483"/>
                  </a:lnTo>
                  <a:lnTo>
                    <a:pt x="1089" y="514"/>
                  </a:lnTo>
                  <a:lnTo>
                    <a:pt x="1024" y="543"/>
                  </a:lnTo>
                  <a:lnTo>
                    <a:pt x="956" y="572"/>
                  </a:lnTo>
                  <a:lnTo>
                    <a:pt x="887" y="599"/>
                  </a:lnTo>
                  <a:lnTo>
                    <a:pt x="818" y="623"/>
                  </a:lnTo>
                  <a:lnTo>
                    <a:pt x="749" y="646"/>
                  </a:lnTo>
                  <a:lnTo>
                    <a:pt x="680" y="666"/>
                  </a:lnTo>
                  <a:lnTo>
                    <a:pt x="611" y="683"/>
                  </a:lnTo>
                  <a:lnTo>
                    <a:pt x="577" y="690"/>
                  </a:lnTo>
                  <a:lnTo>
                    <a:pt x="544" y="696"/>
                  </a:lnTo>
                  <a:lnTo>
                    <a:pt x="512" y="703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263" y="738"/>
                  </a:lnTo>
                  <a:lnTo>
                    <a:pt x="113" y="759"/>
                  </a:lnTo>
                  <a:lnTo>
                    <a:pt x="0" y="773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13" y="759"/>
                  </a:lnTo>
                  <a:lnTo>
                    <a:pt x="263" y="738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512" y="703"/>
                  </a:lnTo>
                  <a:lnTo>
                    <a:pt x="544" y="696"/>
                  </a:lnTo>
                  <a:lnTo>
                    <a:pt x="577" y="690"/>
                  </a:lnTo>
                  <a:lnTo>
                    <a:pt x="611" y="683"/>
                  </a:lnTo>
                  <a:lnTo>
                    <a:pt x="680" y="666"/>
                  </a:lnTo>
                  <a:lnTo>
                    <a:pt x="749" y="646"/>
                  </a:lnTo>
                  <a:lnTo>
                    <a:pt x="818" y="623"/>
                  </a:lnTo>
                  <a:lnTo>
                    <a:pt x="887" y="599"/>
                  </a:lnTo>
                  <a:lnTo>
                    <a:pt x="956" y="572"/>
                  </a:lnTo>
                  <a:lnTo>
                    <a:pt x="1024" y="543"/>
                  </a:lnTo>
                  <a:lnTo>
                    <a:pt x="1089" y="514"/>
                  </a:lnTo>
                  <a:lnTo>
                    <a:pt x="1151" y="483"/>
                  </a:lnTo>
                  <a:lnTo>
                    <a:pt x="1210" y="451"/>
                  </a:lnTo>
                  <a:lnTo>
                    <a:pt x="1266" y="419"/>
                  </a:lnTo>
                  <a:lnTo>
                    <a:pt x="1292" y="402"/>
                  </a:lnTo>
                  <a:lnTo>
                    <a:pt x="1317" y="386"/>
                  </a:lnTo>
                  <a:lnTo>
                    <a:pt x="1340" y="369"/>
                  </a:lnTo>
                  <a:lnTo>
                    <a:pt x="1362" y="353"/>
                  </a:lnTo>
                  <a:lnTo>
                    <a:pt x="1384" y="337"/>
                  </a:lnTo>
                  <a:lnTo>
                    <a:pt x="1403" y="320"/>
                  </a:lnTo>
                  <a:lnTo>
                    <a:pt x="1420" y="304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44" y="279"/>
                  </a:lnTo>
                  <a:lnTo>
                    <a:pt x="1453" y="268"/>
                  </a:lnTo>
                  <a:lnTo>
                    <a:pt x="1460" y="256"/>
                  </a:lnTo>
                  <a:lnTo>
                    <a:pt x="1468" y="243"/>
                  </a:lnTo>
                  <a:lnTo>
                    <a:pt x="1483" y="212"/>
                  </a:lnTo>
                  <a:lnTo>
                    <a:pt x="1499" y="177"/>
                  </a:lnTo>
                  <a:lnTo>
                    <a:pt x="1513" y="139"/>
                  </a:lnTo>
                  <a:lnTo>
                    <a:pt x="1527" y="96"/>
                  </a:lnTo>
                  <a:lnTo>
                    <a:pt x="1541" y="49"/>
                  </a:lnTo>
                  <a:lnTo>
                    <a:pt x="1555" y="0"/>
                  </a:lnTo>
                  <a:lnTo>
                    <a:pt x="1555" y="0"/>
                  </a:lnTo>
                  <a:lnTo>
                    <a:pt x="15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B1F7EC4B-2452-622B-F533-08EC4E1BA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781" cy="870"/>
            </a:xfrm>
            <a:custGeom>
              <a:avLst/>
              <a:gdLst>
                <a:gd name="T0" fmla="*/ 1555 w 1781"/>
                <a:gd name="T1" fmla="*/ 0 h 870"/>
                <a:gd name="T2" fmla="*/ 1527 w 1781"/>
                <a:gd name="T3" fmla="*/ 96 h 870"/>
                <a:gd name="T4" fmla="*/ 1499 w 1781"/>
                <a:gd name="T5" fmla="*/ 177 h 870"/>
                <a:gd name="T6" fmla="*/ 1468 w 1781"/>
                <a:gd name="T7" fmla="*/ 243 h 870"/>
                <a:gd name="T8" fmla="*/ 1453 w 1781"/>
                <a:gd name="T9" fmla="*/ 268 h 870"/>
                <a:gd name="T10" fmla="*/ 1436 w 1781"/>
                <a:gd name="T11" fmla="*/ 288 h 870"/>
                <a:gd name="T12" fmla="*/ 1420 w 1781"/>
                <a:gd name="T13" fmla="*/ 304 h 870"/>
                <a:gd name="T14" fmla="*/ 1384 w 1781"/>
                <a:gd name="T15" fmla="*/ 337 h 870"/>
                <a:gd name="T16" fmla="*/ 1340 w 1781"/>
                <a:gd name="T17" fmla="*/ 369 h 870"/>
                <a:gd name="T18" fmla="*/ 1292 w 1781"/>
                <a:gd name="T19" fmla="*/ 402 h 870"/>
                <a:gd name="T20" fmla="*/ 1210 w 1781"/>
                <a:gd name="T21" fmla="*/ 451 h 870"/>
                <a:gd name="T22" fmla="*/ 1089 w 1781"/>
                <a:gd name="T23" fmla="*/ 514 h 870"/>
                <a:gd name="T24" fmla="*/ 956 w 1781"/>
                <a:gd name="T25" fmla="*/ 572 h 870"/>
                <a:gd name="T26" fmla="*/ 818 w 1781"/>
                <a:gd name="T27" fmla="*/ 623 h 870"/>
                <a:gd name="T28" fmla="*/ 680 w 1781"/>
                <a:gd name="T29" fmla="*/ 666 h 870"/>
                <a:gd name="T30" fmla="*/ 577 w 1781"/>
                <a:gd name="T31" fmla="*/ 690 h 870"/>
                <a:gd name="T32" fmla="*/ 512 w 1781"/>
                <a:gd name="T33" fmla="*/ 703 h 870"/>
                <a:gd name="T34" fmla="*/ 480 w 1781"/>
                <a:gd name="T35" fmla="*/ 707 h 870"/>
                <a:gd name="T36" fmla="*/ 113 w 1781"/>
                <a:gd name="T37" fmla="*/ 759 h 870"/>
                <a:gd name="T38" fmla="*/ 0 w 1781"/>
                <a:gd name="T39" fmla="*/ 773 h 870"/>
                <a:gd name="T40" fmla="*/ 1 w 1781"/>
                <a:gd name="T41" fmla="*/ 870 h 870"/>
                <a:gd name="T42" fmla="*/ 195 w 1781"/>
                <a:gd name="T43" fmla="*/ 847 h 870"/>
                <a:gd name="T44" fmla="*/ 382 w 1781"/>
                <a:gd name="T45" fmla="*/ 821 h 870"/>
                <a:gd name="T46" fmla="*/ 559 w 1781"/>
                <a:gd name="T47" fmla="*/ 793 h 870"/>
                <a:gd name="T48" fmla="*/ 726 w 1781"/>
                <a:gd name="T49" fmla="*/ 762 h 870"/>
                <a:gd name="T50" fmla="*/ 883 w 1781"/>
                <a:gd name="T51" fmla="*/ 728 h 870"/>
                <a:gd name="T52" fmla="*/ 1030 w 1781"/>
                <a:gd name="T53" fmla="*/ 693 h 870"/>
                <a:gd name="T54" fmla="*/ 1165 w 1781"/>
                <a:gd name="T55" fmla="*/ 657 h 870"/>
                <a:gd name="T56" fmla="*/ 1288 w 1781"/>
                <a:gd name="T57" fmla="*/ 618 h 870"/>
                <a:gd name="T58" fmla="*/ 1399 w 1781"/>
                <a:gd name="T59" fmla="*/ 577 h 870"/>
                <a:gd name="T60" fmla="*/ 1498 w 1781"/>
                <a:gd name="T61" fmla="*/ 535 h 870"/>
                <a:gd name="T62" fmla="*/ 1582 w 1781"/>
                <a:gd name="T63" fmla="*/ 491 h 870"/>
                <a:gd name="T64" fmla="*/ 1653 w 1781"/>
                <a:gd name="T65" fmla="*/ 446 h 870"/>
                <a:gd name="T66" fmla="*/ 1695 w 1781"/>
                <a:gd name="T67" fmla="*/ 411 h 870"/>
                <a:gd name="T68" fmla="*/ 1719 w 1781"/>
                <a:gd name="T69" fmla="*/ 387 h 870"/>
                <a:gd name="T70" fmla="*/ 1740 w 1781"/>
                <a:gd name="T71" fmla="*/ 363 h 870"/>
                <a:gd name="T72" fmla="*/ 1756 w 1781"/>
                <a:gd name="T73" fmla="*/ 339 h 870"/>
                <a:gd name="T74" fmla="*/ 1768 w 1781"/>
                <a:gd name="T75" fmla="*/ 315 h 870"/>
                <a:gd name="T76" fmla="*/ 1777 w 1781"/>
                <a:gd name="T77" fmla="*/ 290 h 870"/>
                <a:gd name="T78" fmla="*/ 1781 w 1781"/>
                <a:gd name="T79" fmla="*/ 266 h 870"/>
                <a:gd name="T80" fmla="*/ 1781 w 1781"/>
                <a:gd name="T81" fmla="*/ 253 h 870"/>
                <a:gd name="T82" fmla="*/ 1779 w 1781"/>
                <a:gd name="T83" fmla="*/ 225 h 870"/>
                <a:gd name="T84" fmla="*/ 1772 w 1781"/>
                <a:gd name="T85" fmla="*/ 198 h 870"/>
                <a:gd name="T86" fmla="*/ 1766 w 1781"/>
                <a:gd name="T87" fmla="*/ 187 h 870"/>
                <a:gd name="T88" fmla="*/ 1755 w 1781"/>
                <a:gd name="T89" fmla="*/ 164 h 870"/>
                <a:gd name="T90" fmla="*/ 1740 w 1781"/>
                <a:gd name="T91" fmla="*/ 142 h 870"/>
                <a:gd name="T92" fmla="*/ 1710 w 1781"/>
                <a:gd name="T93" fmla="*/ 109 h 870"/>
                <a:gd name="T94" fmla="*/ 1661 w 1781"/>
                <a:gd name="T95" fmla="*/ 67 h 870"/>
                <a:gd name="T96" fmla="*/ 1598 w 1781"/>
                <a:gd name="T97" fmla="*/ 25 h 870"/>
                <a:gd name="T98" fmla="*/ 1555 w 1781"/>
                <a:gd name="T9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1" h="870">
                  <a:moveTo>
                    <a:pt x="1555" y="0"/>
                  </a:moveTo>
                  <a:lnTo>
                    <a:pt x="1555" y="0"/>
                  </a:lnTo>
                  <a:lnTo>
                    <a:pt x="1541" y="49"/>
                  </a:lnTo>
                  <a:lnTo>
                    <a:pt x="1527" y="96"/>
                  </a:lnTo>
                  <a:lnTo>
                    <a:pt x="1513" y="139"/>
                  </a:lnTo>
                  <a:lnTo>
                    <a:pt x="1499" y="177"/>
                  </a:lnTo>
                  <a:lnTo>
                    <a:pt x="1483" y="212"/>
                  </a:lnTo>
                  <a:lnTo>
                    <a:pt x="1468" y="243"/>
                  </a:lnTo>
                  <a:lnTo>
                    <a:pt x="1460" y="256"/>
                  </a:lnTo>
                  <a:lnTo>
                    <a:pt x="1453" y="268"/>
                  </a:lnTo>
                  <a:lnTo>
                    <a:pt x="1444" y="279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20" y="304"/>
                  </a:lnTo>
                  <a:lnTo>
                    <a:pt x="1403" y="320"/>
                  </a:lnTo>
                  <a:lnTo>
                    <a:pt x="1384" y="337"/>
                  </a:lnTo>
                  <a:lnTo>
                    <a:pt x="1362" y="353"/>
                  </a:lnTo>
                  <a:lnTo>
                    <a:pt x="1340" y="369"/>
                  </a:lnTo>
                  <a:lnTo>
                    <a:pt x="1317" y="386"/>
                  </a:lnTo>
                  <a:lnTo>
                    <a:pt x="1292" y="402"/>
                  </a:lnTo>
                  <a:lnTo>
                    <a:pt x="1266" y="419"/>
                  </a:lnTo>
                  <a:lnTo>
                    <a:pt x="1210" y="451"/>
                  </a:lnTo>
                  <a:lnTo>
                    <a:pt x="1151" y="483"/>
                  </a:lnTo>
                  <a:lnTo>
                    <a:pt x="1089" y="514"/>
                  </a:lnTo>
                  <a:lnTo>
                    <a:pt x="1024" y="543"/>
                  </a:lnTo>
                  <a:lnTo>
                    <a:pt x="956" y="572"/>
                  </a:lnTo>
                  <a:lnTo>
                    <a:pt x="887" y="599"/>
                  </a:lnTo>
                  <a:lnTo>
                    <a:pt x="818" y="623"/>
                  </a:lnTo>
                  <a:lnTo>
                    <a:pt x="749" y="646"/>
                  </a:lnTo>
                  <a:lnTo>
                    <a:pt x="680" y="666"/>
                  </a:lnTo>
                  <a:lnTo>
                    <a:pt x="611" y="683"/>
                  </a:lnTo>
                  <a:lnTo>
                    <a:pt x="577" y="690"/>
                  </a:lnTo>
                  <a:lnTo>
                    <a:pt x="544" y="696"/>
                  </a:lnTo>
                  <a:lnTo>
                    <a:pt x="512" y="703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263" y="738"/>
                  </a:lnTo>
                  <a:lnTo>
                    <a:pt x="113" y="759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99" y="859"/>
                  </a:lnTo>
                  <a:lnTo>
                    <a:pt x="195" y="847"/>
                  </a:lnTo>
                  <a:lnTo>
                    <a:pt x="289" y="834"/>
                  </a:lnTo>
                  <a:lnTo>
                    <a:pt x="382" y="821"/>
                  </a:lnTo>
                  <a:lnTo>
                    <a:pt x="471" y="807"/>
                  </a:lnTo>
                  <a:lnTo>
                    <a:pt x="559" y="793"/>
                  </a:lnTo>
                  <a:lnTo>
                    <a:pt x="644" y="777"/>
                  </a:lnTo>
                  <a:lnTo>
                    <a:pt x="726" y="762"/>
                  </a:lnTo>
                  <a:lnTo>
                    <a:pt x="805" y="746"/>
                  </a:lnTo>
                  <a:lnTo>
                    <a:pt x="883" y="728"/>
                  </a:lnTo>
                  <a:lnTo>
                    <a:pt x="958" y="712"/>
                  </a:lnTo>
                  <a:lnTo>
                    <a:pt x="1030" y="693"/>
                  </a:lnTo>
                  <a:lnTo>
                    <a:pt x="1099" y="676"/>
                  </a:lnTo>
                  <a:lnTo>
                    <a:pt x="1165" y="657"/>
                  </a:lnTo>
                  <a:lnTo>
                    <a:pt x="1228" y="637"/>
                  </a:lnTo>
                  <a:lnTo>
                    <a:pt x="1288" y="618"/>
                  </a:lnTo>
                  <a:lnTo>
                    <a:pt x="1346" y="597"/>
                  </a:lnTo>
                  <a:lnTo>
                    <a:pt x="1399" y="577"/>
                  </a:lnTo>
                  <a:lnTo>
                    <a:pt x="1450" y="556"/>
                  </a:lnTo>
                  <a:lnTo>
                    <a:pt x="1498" y="535"/>
                  </a:lnTo>
                  <a:lnTo>
                    <a:pt x="1541" y="513"/>
                  </a:lnTo>
                  <a:lnTo>
                    <a:pt x="1582" y="491"/>
                  </a:lnTo>
                  <a:lnTo>
                    <a:pt x="1619" y="468"/>
                  </a:lnTo>
                  <a:lnTo>
                    <a:pt x="1653" y="446"/>
                  </a:lnTo>
                  <a:lnTo>
                    <a:pt x="1682" y="422"/>
                  </a:lnTo>
                  <a:lnTo>
                    <a:pt x="1695" y="411"/>
                  </a:lnTo>
                  <a:lnTo>
                    <a:pt x="1708" y="399"/>
                  </a:lnTo>
                  <a:lnTo>
                    <a:pt x="1719" y="387"/>
                  </a:lnTo>
                  <a:lnTo>
                    <a:pt x="1730" y="375"/>
                  </a:lnTo>
                  <a:lnTo>
                    <a:pt x="1740" y="363"/>
                  </a:lnTo>
                  <a:lnTo>
                    <a:pt x="1749" y="351"/>
                  </a:lnTo>
                  <a:lnTo>
                    <a:pt x="1756" y="339"/>
                  </a:lnTo>
                  <a:lnTo>
                    <a:pt x="1763" y="327"/>
                  </a:lnTo>
                  <a:lnTo>
                    <a:pt x="1768" y="315"/>
                  </a:lnTo>
                  <a:lnTo>
                    <a:pt x="1773" y="303"/>
                  </a:lnTo>
                  <a:lnTo>
                    <a:pt x="1777" y="290"/>
                  </a:lnTo>
                  <a:lnTo>
                    <a:pt x="1779" y="278"/>
                  </a:lnTo>
                  <a:lnTo>
                    <a:pt x="1781" y="266"/>
                  </a:lnTo>
                  <a:lnTo>
                    <a:pt x="1781" y="253"/>
                  </a:lnTo>
                  <a:lnTo>
                    <a:pt x="1781" y="253"/>
                  </a:lnTo>
                  <a:lnTo>
                    <a:pt x="1780" y="239"/>
                  </a:lnTo>
                  <a:lnTo>
                    <a:pt x="1779" y="225"/>
                  </a:lnTo>
                  <a:lnTo>
                    <a:pt x="1776" y="212"/>
                  </a:lnTo>
                  <a:lnTo>
                    <a:pt x="1772" y="198"/>
                  </a:lnTo>
                  <a:lnTo>
                    <a:pt x="1772" y="198"/>
                  </a:lnTo>
                  <a:lnTo>
                    <a:pt x="1766" y="187"/>
                  </a:lnTo>
                  <a:lnTo>
                    <a:pt x="1761" y="176"/>
                  </a:lnTo>
                  <a:lnTo>
                    <a:pt x="1755" y="164"/>
                  </a:lnTo>
                  <a:lnTo>
                    <a:pt x="1748" y="153"/>
                  </a:lnTo>
                  <a:lnTo>
                    <a:pt x="1740" y="142"/>
                  </a:lnTo>
                  <a:lnTo>
                    <a:pt x="1731" y="131"/>
                  </a:lnTo>
                  <a:lnTo>
                    <a:pt x="1710" y="109"/>
                  </a:lnTo>
                  <a:lnTo>
                    <a:pt x="1688" y="87"/>
                  </a:lnTo>
                  <a:lnTo>
                    <a:pt x="1661" y="67"/>
                  </a:lnTo>
                  <a:lnTo>
                    <a:pt x="1631" y="46"/>
                  </a:lnTo>
                  <a:lnTo>
                    <a:pt x="1598" y="25"/>
                  </a:lnTo>
                  <a:lnTo>
                    <a:pt x="1598" y="25"/>
                  </a:lnTo>
                  <a:lnTo>
                    <a:pt x="1555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BEF0E5F4-3073-EF02-72CB-A34873F41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7" y="2982"/>
              <a:ext cx="1781" cy="870"/>
            </a:xfrm>
            <a:custGeom>
              <a:avLst/>
              <a:gdLst>
                <a:gd name="T0" fmla="*/ 1555 w 1781"/>
                <a:gd name="T1" fmla="*/ 0 h 870"/>
                <a:gd name="T2" fmla="*/ 1527 w 1781"/>
                <a:gd name="T3" fmla="*/ 96 h 870"/>
                <a:gd name="T4" fmla="*/ 1499 w 1781"/>
                <a:gd name="T5" fmla="*/ 177 h 870"/>
                <a:gd name="T6" fmla="*/ 1468 w 1781"/>
                <a:gd name="T7" fmla="*/ 243 h 870"/>
                <a:gd name="T8" fmla="*/ 1453 w 1781"/>
                <a:gd name="T9" fmla="*/ 268 h 870"/>
                <a:gd name="T10" fmla="*/ 1436 w 1781"/>
                <a:gd name="T11" fmla="*/ 288 h 870"/>
                <a:gd name="T12" fmla="*/ 1420 w 1781"/>
                <a:gd name="T13" fmla="*/ 304 h 870"/>
                <a:gd name="T14" fmla="*/ 1384 w 1781"/>
                <a:gd name="T15" fmla="*/ 337 h 870"/>
                <a:gd name="T16" fmla="*/ 1340 w 1781"/>
                <a:gd name="T17" fmla="*/ 369 h 870"/>
                <a:gd name="T18" fmla="*/ 1292 w 1781"/>
                <a:gd name="T19" fmla="*/ 402 h 870"/>
                <a:gd name="T20" fmla="*/ 1210 w 1781"/>
                <a:gd name="T21" fmla="*/ 451 h 870"/>
                <a:gd name="T22" fmla="*/ 1089 w 1781"/>
                <a:gd name="T23" fmla="*/ 514 h 870"/>
                <a:gd name="T24" fmla="*/ 956 w 1781"/>
                <a:gd name="T25" fmla="*/ 572 h 870"/>
                <a:gd name="T26" fmla="*/ 818 w 1781"/>
                <a:gd name="T27" fmla="*/ 623 h 870"/>
                <a:gd name="T28" fmla="*/ 680 w 1781"/>
                <a:gd name="T29" fmla="*/ 666 h 870"/>
                <a:gd name="T30" fmla="*/ 577 w 1781"/>
                <a:gd name="T31" fmla="*/ 690 h 870"/>
                <a:gd name="T32" fmla="*/ 512 w 1781"/>
                <a:gd name="T33" fmla="*/ 703 h 870"/>
                <a:gd name="T34" fmla="*/ 480 w 1781"/>
                <a:gd name="T35" fmla="*/ 707 h 870"/>
                <a:gd name="T36" fmla="*/ 113 w 1781"/>
                <a:gd name="T37" fmla="*/ 759 h 870"/>
                <a:gd name="T38" fmla="*/ 0 w 1781"/>
                <a:gd name="T39" fmla="*/ 773 h 870"/>
                <a:gd name="T40" fmla="*/ 1 w 1781"/>
                <a:gd name="T41" fmla="*/ 870 h 870"/>
                <a:gd name="T42" fmla="*/ 195 w 1781"/>
                <a:gd name="T43" fmla="*/ 847 h 870"/>
                <a:gd name="T44" fmla="*/ 382 w 1781"/>
                <a:gd name="T45" fmla="*/ 821 h 870"/>
                <a:gd name="T46" fmla="*/ 559 w 1781"/>
                <a:gd name="T47" fmla="*/ 793 h 870"/>
                <a:gd name="T48" fmla="*/ 726 w 1781"/>
                <a:gd name="T49" fmla="*/ 762 h 870"/>
                <a:gd name="T50" fmla="*/ 883 w 1781"/>
                <a:gd name="T51" fmla="*/ 728 h 870"/>
                <a:gd name="T52" fmla="*/ 1030 w 1781"/>
                <a:gd name="T53" fmla="*/ 693 h 870"/>
                <a:gd name="T54" fmla="*/ 1165 w 1781"/>
                <a:gd name="T55" fmla="*/ 657 h 870"/>
                <a:gd name="T56" fmla="*/ 1288 w 1781"/>
                <a:gd name="T57" fmla="*/ 618 h 870"/>
                <a:gd name="T58" fmla="*/ 1399 w 1781"/>
                <a:gd name="T59" fmla="*/ 577 h 870"/>
                <a:gd name="T60" fmla="*/ 1498 w 1781"/>
                <a:gd name="T61" fmla="*/ 535 h 870"/>
                <a:gd name="T62" fmla="*/ 1582 w 1781"/>
                <a:gd name="T63" fmla="*/ 491 h 870"/>
                <a:gd name="T64" fmla="*/ 1653 w 1781"/>
                <a:gd name="T65" fmla="*/ 446 h 870"/>
                <a:gd name="T66" fmla="*/ 1695 w 1781"/>
                <a:gd name="T67" fmla="*/ 411 h 870"/>
                <a:gd name="T68" fmla="*/ 1719 w 1781"/>
                <a:gd name="T69" fmla="*/ 387 h 870"/>
                <a:gd name="T70" fmla="*/ 1740 w 1781"/>
                <a:gd name="T71" fmla="*/ 363 h 870"/>
                <a:gd name="T72" fmla="*/ 1756 w 1781"/>
                <a:gd name="T73" fmla="*/ 339 h 870"/>
                <a:gd name="T74" fmla="*/ 1768 w 1781"/>
                <a:gd name="T75" fmla="*/ 315 h 870"/>
                <a:gd name="T76" fmla="*/ 1777 w 1781"/>
                <a:gd name="T77" fmla="*/ 290 h 870"/>
                <a:gd name="T78" fmla="*/ 1781 w 1781"/>
                <a:gd name="T79" fmla="*/ 266 h 870"/>
                <a:gd name="T80" fmla="*/ 1781 w 1781"/>
                <a:gd name="T81" fmla="*/ 253 h 870"/>
                <a:gd name="T82" fmla="*/ 1779 w 1781"/>
                <a:gd name="T83" fmla="*/ 225 h 870"/>
                <a:gd name="T84" fmla="*/ 1772 w 1781"/>
                <a:gd name="T85" fmla="*/ 198 h 870"/>
                <a:gd name="T86" fmla="*/ 1766 w 1781"/>
                <a:gd name="T87" fmla="*/ 187 h 870"/>
                <a:gd name="T88" fmla="*/ 1755 w 1781"/>
                <a:gd name="T89" fmla="*/ 164 h 870"/>
                <a:gd name="T90" fmla="*/ 1740 w 1781"/>
                <a:gd name="T91" fmla="*/ 142 h 870"/>
                <a:gd name="T92" fmla="*/ 1710 w 1781"/>
                <a:gd name="T93" fmla="*/ 109 h 870"/>
                <a:gd name="T94" fmla="*/ 1661 w 1781"/>
                <a:gd name="T95" fmla="*/ 67 h 870"/>
                <a:gd name="T96" fmla="*/ 1598 w 1781"/>
                <a:gd name="T97" fmla="*/ 25 h 870"/>
                <a:gd name="T98" fmla="*/ 1555 w 1781"/>
                <a:gd name="T99" fmla="*/ 0 h 8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81" h="870">
                  <a:moveTo>
                    <a:pt x="1555" y="0"/>
                  </a:moveTo>
                  <a:lnTo>
                    <a:pt x="1555" y="0"/>
                  </a:lnTo>
                  <a:lnTo>
                    <a:pt x="1541" y="49"/>
                  </a:lnTo>
                  <a:lnTo>
                    <a:pt x="1527" y="96"/>
                  </a:lnTo>
                  <a:lnTo>
                    <a:pt x="1513" y="139"/>
                  </a:lnTo>
                  <a:lnTo>
                    <a:pt x="1499" y="177"/>
                  </a:lnTo>
                  <a:lnTo>
                    <a:pt x="1483" y="212"/>
                  </a:lnTo>
                  <a:lnTo>
                    <a:pt x="1468" y="243"/>
                  </a:lnTo>
                  <a:lnTo>
                    <a:pt x="1460" y="256"/>
                  </a:lnTo>
                  <a:lnTo>
                    <a:pt x="1453" y="268"/>
                  </a:lnTo>
                  <a:lnTo>
                    <a:pt x="1444" y="279"/>
                  </a:lnTo>
                  <a:lnTo>
                    <a:pt x="1436" y="288"/>
                  </a:lnTo>
                  <a:lnTo>
                    <a:pt x="1436" y="288"/>
                  </a:lnTo>
                  <a:lnTo>
                    <a:pt x="1420" y="304"/>
                  </a:lnTo>
                  <a:lnTo>
                    <a:pt x="1403" y="320"/>
                  </a:lnTo>
                  <a:lnTo>
                    <a:pt x="1384" y="337"/>
                  </a:lnTo>
                  <a:lnTo>
                    <a:pt x="1362" y="353"/>
                  </a:lnTo>
                  <a:lnTo>
                    <a:pt x="1340" y="369"/>
                  </a:lnTo>
                  <a:lnTo>
                    <a:pt x="1317" y="386"/>
                  </a:lnTo>
                  <a:lnTo>
                    <a:pt x="1292" y="402"/>
                  </a:lnTo>
                  <a:lnTo>
                    <a:pt x="1266" y="419"/>
                  </a:lnTo>
                  <a:lnTo>
                    <a:pt x="1210" y="451"/>
                  </a:lnTo>
                  <a:lnTo>
                    <a:pt x="1151" y="483"/>
                  </a:lnTo>
                  <a:lnTo>
                    <a:pt x="1089" y="514"/>
                  </a:lnTo>
                  <a:lnTo>
                    <a:pt x="1024" y="543"/>
                  </a:lnTo>
                  <a:lnTo>
                    <a:pt x="956" y="572"/>
                  </a:lnTo>
                  <a:lnTo>
                    <a:pt x="887" y="599"/>
                  </a:lnTo>
                  <a:lnTo>
                    <a:pt x="818" y="623"/>
                  </a:lnTo>
                  <a:lnTo>
                    <a:pt x="749" y="646"/>
                  </a:lnTo>
                  <a:lnTo>
                    <a:pt x="680" y="666"/>
                  </a:lnTo>
                  <a:lnTo>
                    <a:pt x="611" y="683"/>
                  </a:lnTo>
                  <a:lnTo>
                    <a:pt x="577" y="690"/>
                  </a:lnTo>
                  <a:lnTo>
                    <a:pt x="544" y="696"/>
                  </a:lnTo>
                  <a:lnTo>
                    <a:pt x="512" y="703"/>
                  </a:lnTo>
                  <a:lnTo>
                    <a:pt x="480" y="707"/>
                  </a:lnTo>
                  <a:lnTo>
                    <a:pt x="480" y="707"/>
                  </a:lnTo>
                  <a:lnTo>
                    <a:pt x="263" y="738"/>
                  </a:lnTo>
                  <a:lnTo>
                    <a:pt x="113" y="759"/>
                  </a:lnTo>
                  <a:lnTo>
                    <a:pt x="0" y="773"/>
                  </a:lnTo>
                  <a:lnTo>
                    <a:pt x="0" y="773"/>
                  </a:lnTo>
                  <a:lnTo>
                    <a:pt x="1" y="870"/>
                  </a:lnTo>
                  <a:lnTo>
                    <a:pt x="1" y="870"/>
                  </a:lnTo>
                  <a:lnTo>
                    <a:pt x="99" y="859"/>
                  </a:lnTo>
                  <a:lnTo>
                    <a:pt x="195" y="847"/>
                  </a:lnTo>
                  <a:lnTo>
                    <a:pt x="289" y="834"/>
                  </a:lnTo>
                  <a:lnTo>
                    <a:pt x="382" y="821"/>
                  </a:lnTo>
                  <a:lnTo>
                    <a:pt x="471" y="807"/>
                  </a:lnTo>
                  <a:lnTo>
                    <a:pt x="559" y="793"/>
                  </a:lnTo>
                  <a:lnTo>
                    <a:pt x="644" y="777"/>
                  </a:lnTo>
                  <a:lnTo>
                    <a:pt x="726" y="762"/>
                  </a:lnTo>
                  <a:lnTo>
                    <a:pt x="805" y="746"/>
                  </a:lnTo>
                  <a:lnTo>
                    <a:pt x="883" y="728"/>
                  </a:lnTo>
                  <a:lnTo>
                    <a:pt x="958" y="712"/>
                  </a:lnTo>
                  <a:lnTo>
                    <a:pt x="1030" y="693"/>
                  </a:lnTo>
                  <a:lnTo>
                    <a:pt x="1099" y="676"/>
                  </a:lnTo>
                  <a:lnTo>
                    <a:pt x="1165" y="657"/>
                  </a:lnTo>
                  <a:lnTo>
                    <a:pt x="1228" y="637"/>
                  </a:lnTo>
                  <a:lnTo>
                    <a:pt x="1288" y="618"/>
                  </a:lnTo>
                  <a:lnTo>
                    <a:pt x="1346" y="597"/>
                  </a:lnTo>
                  <a:lnTo>
                    <a:pt x="1399" y="577"/>
                  </a:lnTo>
                  <a:lnTo>
                    <a:pt x="1450" y="556"/>
                  </a:lnTo>
                  <a:lnTo>
                    <a:pt x="1498" y="535"/>
                  </a:lnTo>
                  <a:lnTo>
                    <a:pt x="1541" y="513"/>
                  </a:lnTo>
                  <a:lnTo>
                    <a:pt x="1582" y="491"/>
                  </a:lnTo>
                  <a:lnTo>
                    <a:pt x="1619" y="468"/>
                  </a:lnTo>
                  <a:lnTo>
                    <a:pt x="1653" y="446"/>
                  </a:lnTo>
                  <a:lnTo>
                    <a:pt x="1682" y="422"/>
                  </a:lnTo>
                  <a:lnTo>
                    <a:pt x="1695" y="411"/>
                  </a:lnTo>
                  <a:lnTo>
                    <a:pt x="1708" y="399"/>
                  </a:lnTo>
                  <a:lnTo>
                    <a:pt x="1719" y="387"/>
                  </a:lnTo>
                  <a:lnTo>
                    <a:pt x="1730" y="375"/>
                  </a:lnTo>
                  <a:lnTo>
                    <a:pt x="1740" y="363"/>
                  </a:lnTo>
                  <a:lnTo>
                    <a:pt x="1749" y="351"/>
                  </a:lnTo>
                  <a:lnTo>
                    <a:pt x="1756" y="339"/>
                  </a:lnTo>
                  <a:lnTo>
                    <a:pt x="1763" y="327"/>
                  </a:lnTo>
                  <a:lnTo>
                    <a:pt x="1768" y="315"/>
                  </a:lnTo>
                  <a:lnTo>
                    <a:pt x="1773" y="303"/>
                  </a:lnTo>
                  <a:lnTo>
                    <a:pt x="1777" y="290"/>
                  </a:lnTo>
                  <a:lnTo>
                    <a:pt x="1779" y="278"/>
                  </a:lnTo>
                  <a:lnTo>
                    <a:pt x="1781" y="266"/>
                  </a:lnTo>
                  <a:lnTo>
                    <a:pt x="1781" y="253"/>
                  </a:lnTo>
                  <a:lnTo>
                    <a:pt x="1781" y="253"/>
                  </a:lnTo>
                  <a:lnTo>
                    <a:pt x="1780" y="239"/>
                  </a:lnTo>
                  <a:lnTo>
                    <a:pt x="1779" y="225"/>
                  </a:lnTo>
                  <a:lnTo>
                    <a:pt x="1776" y="212"/>
                  </a:lnTo>
                  <a:lnTo>
                    <a:pt x="1772" y="198"/>
                  </a:lnTo>
                  <a:lnTo>
                    <a:pt x="1772" y="198"/>
                  </a:lnTo>
                  <a:lnTo>
                    <a:pt x="1766" y="187"/>
                  </a:lnTo>
                  <a:lnTo>
                    <a:pt x="1761" y="176"/>
                  </a:lnTo>
                  <a:lnTo>
                    <a:pt x="1755" y="164"/>
                  </a:lnTo>
                  <a:lnTo>
                    <a:pt x="1748" y="153"/>
                  </a:lnTo>
                  <a:lnTo>
                    <a:pt x="1740" y="142"/>
                  </a:lnTo>
                  <a:lnTo>
                    <a:pt x="1731" y="131"/>
                  </a:lnTo>
                  <a:lnTo>
                    <a:pt x="1710" y="109"/>
                  </a:lnTo>
                  <a:lnTo>
                    <a:pt x="1688" y="87"/>
                  </a:lnTo>
                  <a:lnTo>
                    <a:pt x="1661" y="67"/>
                  </a:lnTo>
                  <a:lnTo>
                    <a:pt x="1631" y="46"/>
                  </a:lnTo>
                  <a:lnTo>
                    <a:pt x="1598" y="25"/>
                  </a:lnTo>
                  <a:lnTo>
                    <a:pt x="1598" y="25"/>
                  </a:lnTo>
                  <a:lnTo>
                    <a:pt x="155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1A4B8B4A-2076-39BF-EAD4-D37F8DF8B8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3" y="2574"/>
              <a:ext cx="943" cy="107"/>
            </a:xfrm>
            <a:custGeom>
              <a:avLst/>
              <a:gdLst>
                <a:gd name="T0" fmla="*/ 943 w 943"/>
                <a:gd name="T1" fmla="*/ 106 h 107"/>
                <a:gd name="T2" fmla="*/ 943 w 943"/>
                <a:gd name="T3" fmla="*/ 107 h 107"/>
                <a:gd name="T4" fmla="*/ 943 w 943"/>
                <a:gd name="T5" fmla="*/ 107 h 107"/>
                <a:gd name="T6" fmla="*/ 943 w 943"/>
                <a:gd name="T7" fmla="*/ 107 h 107"/>
                <a:gd name="T8" fmla="*/ 943 w 943"/>
                <a:gd name="T9" fmla="*/ 106 h 107"/>
                <a:gd name="T10" fmla="*/ 943 w 943"/>
                <a:gd name="T11" fmla="*/ 106 h 107"/>
                <a:gd name="T12" fmla="*/ 943 w 943"/>
                <a:gd name="T13" fmla="*/ 106 h 107"/>
                <a:gd name="T14" fmla="*/ 2 w 943"/>
                <a:gd name="T15" fmla="*/ 0 h 107"/>
                <a:gd name="T16" fmla="*/ 2 w 943"/>
                <a:gd name="T17" fmla="*/ 0 h 107"/>
                <a:gd name="T18" fmla="*/ 0 w 943"/>
                <a:gd name="T19" fmla="*/ 37 h 107"/>
                <a:gd name="T20" fmla="*/ 0 w 943"/>
                <a:gd name="T21" fmla="*/ 37 h 107"/>
                <a:gd name="T22" fmla="*/ 0 w 943"/>
                <a:gd name="T23" fmla="*/ 37 h 107"/>
                <a:gd name="T24" fmla="*/ 2 w 943"/>
                <a:gd name="T25" fmla="*/ 0 h 107"/>
                <a:gd name="T26" fmla="*/ 5 w 943"/>
                <a:gd name="T27" fmla="*/ 0 h 107"/>
                <a:gd name="T28" fmla="*/ 5 w 943"/>
                <a:gd name="T29" fmla="*/ 0 h 107"/>
                <a:gd name="T30" fmla="*/ 150 w 943"/>
                <a:gd name="T31" fmla="*/ 12 h 107"/>
                <a:gd name="T32" fmla="*/ 291 w 943"/>
                <a:gd name="T33" fmla="*/ 24 h 107"/>
                <a:gd name="T34" fmla="*/ 429 w 943"/>
                <a:gd name="T35" fmla="*/ 39 h 107"/>
                <a:gd name="T36" fmla="*/ 563 w 943"/>
                <a:gd name="T37" fmla="*/ 54 h 107"/>
                <a:gd name="T38" fmla="*/ 563 w 943"/>
                <a:gd name="T39" fmla="*/ 54 h 107"/>
                <a:gd name="T40" fmla="*/ 429 w 943"/>
                <a:gd name="T41" fmla="*/ 39 h 107"/>
                <a:gd name="T42" fmla="*/ 291 w 943"/>
                <a:gd name="T43" fmla="*/ 24 h 107"/>
                <a:gd name="T44" fmla="*/ 150 w 943"/>
                <a:gd name="T45" fmla="*/ 12 h 107"/>
                <a:gd name="T46" fmla="*/ 5 w 943"/>
                <a:gd name="T47" fmla="*/ 0 h 107"/>
                <a:gd name="T48" fmla="*/ 2 w 943"/>
                <a:gd name="T49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943" h="107">
                  <a:moveTo>
                    <a:pt x="943" y="106"/>
                  </a:moveTo>
                  <a:lnTo>
                    <a:pt x="943" y="107"/>
                  </a:lnTo>
                  <a:lnTo>
                    <a:pt x="943" y="107"/>
                  </a:lnTo>
                  <a:lnTo>
                    <a:pt x="943" y="107"/>
                  </a:lnTo>
                  <a:lnTo>
                    <a:pt x="943" y="106"/>
                  </a:lnTo>
                  <a:lnTo>
                    <a:pt x="943" y="106"/>
                  </a:lnTo>
                  <a:lnTo>
                    <a:pt x="943" y="106"/>
                  </a:lnTo>
                  <a:close/>
                  <a:moveTo>
                    <a:pt x="2" y="0"/>
                  </a:moveTo>
                  <a:lnTo>
                    <a:pt x="2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50" y="12"/>
                  </a:lnTo>
                  <a:lnTo>
                    <a:pt x="291" y="24"/>
                  </a:lnTo>
                  <a:lnTo>
                    <a:pt x="429" y="39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429" y="39"/>
                  </a:lnTo>
                  <a:lnTo>
                    <a:pt x="291" y="24"/>
                  </a:lnTo>
                  <a:lnTo>
                    <a:pt x="150" y="1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3A093B47-0827-1B5D-2DF6-8CD227C9C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6" y="2680"/>
              <a:ext cx="0" cy="1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  <a:gd name="T5" fmla="*/ 0 h 1"/>
                <a:gd name="T6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3C41D7D-78AF-C17D-816C-6AD2C23A4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563" cy="54"/>
            </a:xfrm>
            <a:custGeom>
              <a:avLst/>
              <a:gdLst>
                <a:gd name="T0" fmla="*/ 2 w 563"/>
                <a:gd name="T1" fmla="*/ 0 h 54"/>
                <a:gd name="T2" fmla="*/ 2 w 563"/>
                <a:gd name="T3" fmla="*/ 0 h 54"/>
                <a:gd name="T4" fmla="*/ 0 w 563"/>
                <a:gd name="T5" fmla="*/ 37 h 54"/>
                <a:gd name="T6" fmla="*/ 0 w 563"/>
                <a:gd name="T7" fmla="*/ 37 h 54"/>
                <a:gd name="T8" fmla="*/ 0 w 563"/>
                <a:gd name="T9" fmla="*/ 37 h 54"/>
                <a:gd name="T10" fmla="*/ 2 w 563"/>
                <a:gd name="T11" fmla="*/ 0 h 54"/>
                <a:gd name="T12" fmla="*/ 5 w 563"/>
                <a:gd name="T13" fmla="*/ 0 h 54"/>
                <a:gd name="T14" fmla="*/ 5 w 563"/>
                <a:gd name="T15" fmla="*/ 0 h 54"/>
                <a:gd name="T16" fmla="*/ 150 w 563"/>
                <a:gd name="T17" fmla="*/ 12 h 54"/>
                <a:gd name="T18" fmla="*/ 291 w 563"/>
                <a:gd name="T19" fmla="*/ 24 h 54"/>
                <a:gd name="T20" fmla="*/ 429 w 563"/>
                <a:gd name="T21" fmla="*/ 39 h 54"/>
                <a:gd name="T22" fmla="*/ 563 w 563"/>
                <a:gd name="T23" fmla="*/ 54 h 54"/>
                <a:gd name="T24" fmla="*/ 563 w 563"/>
                <a:gd name="T25" fmla="*/ 54 h 54"/>
                <a:gd name="T26" fmla="*/ 429 w 563"/>
                <a:gd name="T27" fmla="*/ 39 h 54"/>
                <a:gd name="T28" fmla="*/ 291 w 563"/>
                <a:gd name="T29" fmla="*/ 24 h 54"/>
                <a:gd name="T30" fmla="*/ 150 w 563"/>
                <a:gd name="T31" fmla="*/ 12 h 54"/>
                <a:gd name="T32" fmla="*/ 5 w 563"/>
                <a:gd name="T33" fmla="*/ 0 h 54"/>
                <a:gd name="T34" fmla="*/ 2 w 563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63" h="54">
                  <a:moveTo>
                    <a:pt x="2" y="0"/>
                  </a:moveTo>
                  <a:lnTo>
                    <a:pt x="2" y="0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150" y="12"/>
                  </a:lnTo>
                  <a:lnTo>
                    <a:pt x="291" y="24"/>
                  </a:lnTo>
                  <a:lnTo>
                    <a:pt x="429" y="39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429" y="39"/>
                  </a:lnTo>
                  <a:lnTo>
                    <a:pt x="291" y="24"/>
                  </a:lnTo>
                  <a:lnTo>
                    <a:pt x="150" y="12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D4273328-E85D-56B5-47BA-0FABCF37C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943" cy="153"/>
            </a:xfrm>
            <a:custGeom>
              <a:avLst/>
              <a:gdLst>
                <a:gd name="T0" fmla="*/ 2 w 943"/>
                <a:gd name="T1" fmla="*/ 0 h 153"/>
                <a:gd name="T2" fmla="*/ 0 w 943"/>
                <a:gd name="T3" fmla="*/ 37 h 153"/>
                <a:gd name="T4" fmla="*/ 0 w 943"/>
                <a:gd name="T5" fmla="*/ 37 h 153"/>
                <a:gd name="T6" fmla="*/ 0 w 943"/>
                <a:gd name="T7" fmla="*/ 37 h 153"/>
                <a:gd name="T8" fmla="*/ 142 w 943"/>
                <a:gd name="T9" fmla="*/ 153 h 153"/>
                <a:gd name="T10" fmla="*/ 142 w 943"/>
                <a:gd name="T11" fmla="*/ 153 h 153"/>
                <a:gd name="T12" fmla="*/ 202 w 943"/>
                <a:gd name="T13" fmla="*/ 153 h 153"/>
                <a:gd name="T14" fmla="*/ 202 w 943"/>
                <a:gd name="T15" fmla="*/ 153 h 153"/>
                <a:gd name="T16" fmla="*/ 300 w 943"/>
                <a:gd name="T17" fmla="*/ 153 h 153"/>
                <a:gd name="T18" fmla="*/ 430 w 943"/>
                <a:gd name="T19" fmla="*/ 150 h 153"/>
                <a:gd name="T20" fmla="*/ 503 w 943"/>
                <a:gd name="T21" fmla="*/ 147 h 153"/>
                <a:gd name="T22" fmla="*/ 581 w 943"/>
                <a:gd name="T23" fmla="*/ 143 h 153"/>
                <a:gd name="T24" fmla="*/ 660 w 943"/>
                <a:gd name="T25" fmla="*/ 138 h 153"/>
                <a:gd name="T26" fmla="*/ 740 w 943"/>
                <a:gd name="T27" fmla="*/ 131 h 153"/>
                <a:gd name="T28" fmla="*/ 740 w 943"/>
                <a:gd name="T29" fmla="*/ 131 h 153"/>
                <a:gd name="T30" fmla="*/ 795 w 943"/>
                <a:gd name="T31" fmla="*/ 126 h 153"/>
                <a:gd name="T32" fmla="*/ 847 w 943"/>
                <a:gd name="T33" fmla="*/ 121 h 153"/>
                <a:gd name="T34" fmla="*/ 897 w 943"/>
                <a:gd name="T35" fmla="*/ 114 h 153"/>
                <a:gd name="T36" fmla="*/ 943 w 943"/>
                <a:gd name="T37" fmla="*/ 107 h 153"/>
                <a:gd name="T38" fmla="*/ 943 w 943"/>
                <a:gd name="T39" fmla="*/ 106 h 153"/>
                <a:gd name="T40" fmla="*/ 943 w 943"/>
                <a:gd name="T41" fmla="*/ 106 h 153"/>
                <a:gd name="T42" fmla="*/ 851 w 943"/>
                <a:gd name="T43" fmla="*/ 92 h 153"/>
                <a:gd name="T44" fmla="*/ 757 w 943"/>
                <a:gd name="T45" fmla="*/ 79 h 153"/>
                <a:gd name="T46" fmla="*/ 661 w 943"/>
                <a:gd name="T47" fmla="*/ 66 h 153"/>
                <a:gd name="T48" fmla="*/ 563 w 943"/>
                <a:gd name="T49" fmla="*/ 54 h 153"/>
                <a:gd name="T50" fmla="*/ 563 w 943"/>
                <a:gd name="T51" fmla="*/ 54 h 153"/>
                <a:gd name="T52" fmla="*/ 429 w 943"/>
                <a:gd name="T53" fmla="*/ 39 h 153"/>
                <a:gd name="T54" fmla="*/ 291 w 943"/>
                <a:gd name="T55" fmla="*/ 24 h 153"/>
                <a:gd name="T56" fmla="*/ 150 w 943"/>
                <a:gd name="T57" fmla="*/ 12 h 153"/>
                <a:gd name="T58" fmla="*/ 5 w 943"/>
                <a:gd name="T59" fmla="*/ 0 h 153"/>
                <a:gd name="T60" fmla="*/ 2 w 943"/>
                <a:gd name="T6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3" h="153">
                  <a:moveTo>
                    <a:pt x="2" y="0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42" y="153"/>
                  </a:lnTo>
                  <a:lnTo>
                    <a:pt x="142" y="153"/>
                  </a:lnTo>
                  <a:lnTo>
                    <a:pt x="202" y="153"/>
                  </a:lnTo>
                  <a:lnTo>
                    <a:pt x="202" y="153"/>
                  </a:lnTo>
                  <a:lnTo>
                    <a:pt x="300" y="153"/>
                  </a:lnTo>
                  <a:lnTo>
                    <a:pt x="430" y="150"/>
                  </a:lnTo>
                  <a:lnTo>
                    <a:pt x="503" y="147"/>
                  </a:lnTo>
                  <a:lnTo>
                    <a:pt x="581" y="143"/>
                  </a:lnTo>
                  <a:lnTo>
                    <a:pt x="660" y="138"/>
                  </a:lnTo>
                  <a:lnTo>
                    <a:pt x="740" y="131"/>
                  </a:lnTo>
                  <a:lnTo>
                    <a:pt x="740" y="131"/>
                  </a:lnTo>
                  <a:lnTo>
                    <a:pt x="795" y="126"/>
                  </a:lnTo>
                  <a:lnTo>
                    <a:pt x="847" y="121"/>
                  </a:lnTo>
                  <a:lnTo>
                    <a:pt x="897" y="114"/>
                  </a:lnTo>
                  <a:lnTo>
                    <a:pt x="943" y="107"/>
                  </a:lnTo>
                  <a:lnTo>
                    <a:pt x="943" y="106"/>
                  </a:lnTo>
                  <a:lnTo>
                    <a:pt x="943" y="106"/>
                  </a:lnTo>
                  <a:lnTo>
                    <a:pt x="851" y="92"/>
                  </a:lnTo>
                  <a:lnTo>
                    <a:pt x="757" y="79"/>
                  </a:lnTo>
                  <a:lnTo>
                    <a:pt x="661" y="66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429" y="39"/>
                  </a:lnTo>
                  <a:lnTo>
                    <a:pt x="291" y="24"/>
                  </a:lnTo>
                  <a:lnTo>
                    <a:pt x="150" y="12"/>
                  </a:lnTo>
                  <a:lnTo>
                    <a:pt x="5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38BBDCA4-D07E-67EA-429D-52DFD6802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943" cy="153"/>
            </a:xfrm>
            <a:custGeom>
              <a:avLst/>
              <a:gdLst>
                <a:gd name="T0" fmla="*/ 2 w 943"/>
                <a:gd name="T1" fmla="*/ 0 h 153"/>
                <a:gd name="T2" fmla="*/ 0 w 943"/>
                <a:gd name="T3" fmla="*/ 37 h 153"/>
                <a:gd name="T4" fmla="*/ 0 w 943"/>
                <a:gd name="T5" fmla="*/ 37 h 153"/>
                <a:gd name="T6" fmla="*/ 0 w 943"/>
                <a:gd name="T7" fmla="*/ 37 h 153"/>
                <a:gd name="T8" fmla="*/ 142 w 943"/>
                <a:gd name="T9" fmla="*/ 153 h 153"/>
                <a:gd name="T10" fmla="*/ 142 w 943"/>
                <a:gd name="T11" fmla="*/ 153 h 153"/>
                <a:gd name="T12" fmla="*/ 202 w 943"/>
                <a:gd name="T13" fmla="*/ 153 h 153"/>
                <a:gd name="T14" fmla="*/ 202 w 943"/>
                <a:gd name="T15" fmla="*/ 153 h 153"/>
                <a:gd name="T16" fmla="*/ 300 w 943"/>
                <a:gd name="T17" fmla="*/ 153 h 153"/>
                <a:gd name="T18" fmla="*/ 430 w 943"/>
                <a:gd name="T19" fmla="*/ 150 h 153"/>
                <a:gd name="T20" fmla="*/ 503 w 943"/>
                <a:gd name="T21" fmla="*/ 147 h 153"/>
                <a:gd name="T22" fmla="*/ 581 w 943"/>
                <a:gd name="T23" fmla="*/ 143 h 153"/>
                <a:gd name="T24" fmla="*/ 660 w 943"/>
                <a:gd name="T25" fmla="*/ 138 h 153"/>
                <a:gd name="T26" fmla="*/ 740 w 943"/>
                <a:gd name="T27" fmla="*/ 131 h 153"/>
                <a:gd name="T28" fmla="*/ 740 w 943"/>
                <a:gd name="T29" fmla="*/ 131 h 153"/>
                <a:gd name="T30" fmla="*/ 795 w 943"/>
                <a:gd name="T31" fmla="*/ 126 h 153"/>
                <a:gd name="T32" fmla="*/ 847 w 943"/>
                <a:gd name="T33" fmla="*/ 121 h 153"/>
                <a:gd name="T34" fmla="*/ 897 w 943"/>
                <a:gd name="T35" fmla="*/ 114 h 153"/>
                <a:gd name="T36" fmla="*/ 943 w 943"/>
                <a:gd name="T37" fmla="*/ 107 h 153"/>
                <a:gd name="T38" fmla="*/ 943 w 943"/>
                <a:gd name="T39" fmla="*/ 106 h 153"/>
                <a:gd name="T40" fmla="*/ 943 w 943"/>
                <a:gd name="T41" fmla="*/ 106 h 153"/>
                <a:gd name="T42" fmla="*/ 851 w 943"/>
                <a:gd name="T43" fmla="*/ 92 h 153"/>
                <a:gd name="T44" fmla="*/ 757 w 943"/>
                <a:gd name="T45" fmla="*/ 79 h 153"/>
                <a:gd name="T46" fmla="*/ 661 w 943"/>
                <a:gd name="T47" fmla="*/ 66 h 153"/>
                <a:gd name="T48" fmla="*/ 563 w 943"/>
                <a:gd name="T49" fmla="*/ 54 h 153"/>
                <a:gd name="T50" fmla="*/ 563 w 943"/>
                <a:gd name="T51" fmla="*/ 54 h 153"/>
                <a:gd name="T52" fmla="*/ 429 w 943"/>
                <a:gd name="T53" fmla="*/ 39 h 153"/>
                <a:gd name="T54" fmla="*/ 291 w 943"/>
                <a:gd name="T55" fmla="*/ 24 h 153"/>
                <a:gd name="T56" fmla="*/ 150 w 943"/>
                <a:gd name="T57" fmla="*/ 12 h 153"/>
                <a:gd name="T58" fmla="*/ 5 w 943"/>
                <a:gd name="T59" fmla="*/ 0 h 153"/>
                <a:gd name="T60" fmla="*/ 2 w 943"/>
                <a:gd name="T61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3" h="153">
                  <a:moveTo>
                    <a:pt x="2" y="0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142" y="153"/>
                  </a:lnTo>
                  <a:lnTo>
                    <a:pt x="142" y="153"/>
                  </a:lnTo>
                  <a:lnTo>
                    <a:pt x="202" y="153"/>
                  </a:lnTo>
                  <a:lnTo>
                    <a:pt x="202" y="153"/>
                  </a:lnTo>
                  <a:lnTo>
                    <a:pt x="300" y="153"/>
                  </a:lnTo>
                  <a:lnTo>
                    <a:pt x="430" y="150"/>
                  </a:lnTo>
                  <a:lnTo>
                    <a:pt x="503" y="147"/>
                  </a:lnTo>
                  <a:lnTo>
                    <a:pt x="581" y="143"/>
                  </a:lnTo>
                  <a:lnTo>
                    <a:pt x="660" y="138"/>
                  </a:lnTo>
                  <a:lnTo>
                    <a:pt x="740" y="131"/>
                  </a:lnTo>
                  <a:lnTo>
                    <a:pt x="740" y="131"/>
                  </a:lnTo>
                  <a:lnTo>
                    <a:pt x="795" y="126"/>
                  </a:lnTo>
                  <a:lnTo>
                    <a:pt x="847" y="121"/>
                  </a:lnTo>
                  <a:lnTo>
                    <a:pt x="897" y="114"/>
                  </a:lnTo>
                  <a:lnTo>
                    <a:pt x="943" y="107"/>
                  </a:lnTo>
                  <a:lnTo>
                    <a:pt x="943" y="106"/>
                  </a:lnTo>
                  <a:lnTo>
                    <a:pt x="943" y="106"/>
                  </a:lnTo>
                  <a:lnTo>
                    <a:pt x="851" y="92"/>
                  </a:lnTo>
                  <a:lnTo>
                    <a:pt x="757" y="79"/>
                  </a:lnTo>
                  <a:lnTo>
                    <a:pt x="661" y="66"/>
                  </a:lnTo>
                  <a:lnTo>
                    <a:pt x="563" y="54"/>
                  </a:lnTo>
                  <a:lnTo>
                    <a:pt x="563" y="54"/>
                  </a:lnTo>
                  <a:lnTo>
                    <a:pt x="429" y="39"/>
                  </a:lnTo>
                  <a:lnTo>
                    <a:pt x="291" y="24"/>
                  </a:lnTo>
                  <a:lnTo>
                    <a:pt x="150" y="12"/>
                  </a:lnTo>
                  <a:lnTo>
                    <a:pt x="5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Rectangle 50">
              <a:extLst>
                <a:ext uri="{FF2B5EF4-FFF2-40B4-BE49-F238E27FC236}">
                  <a16:creationId xmlns:a16="http://schemas.microsoft.com/office/drawing/2014/main" id="{5E15BED0-E7E4-C213-AA23-217BA7A72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3" y="2611"/>
              <a:ext cx="1" cy="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1794A50F-E415-DDC5-0C98-E644402B7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61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C2BCEE06-CBFF-1E43-9F01-25257A2A9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2" cy="37"/>
            </a:xfrm>
            <a:custGeom>
              <a:avLst/>
              <a:gdLst>
                <a:gd name="T0" fmla="*/ 2 w 2"/>
                <a:gd name="T1" fmla="*/ 0 h 37"/>
                <a:gd name="T2" fmla="*/ 0 w 2"/>
                <a:gd name="T3" fmla="*/ 37 h 37"/>
                <a:gd name="T4" fmla="*/ 0 w 2"/>
                <a:gd name="T5" fmla="*/ 37 h 37"/>
                <a:gd name="T6" fmla="*/ 0 w 2"/>
                <a:gd name="T7" fmla="*/ 37 h 37"/>
                <a:gd name="T8" fmla="*/ 2 w 2"/>
                <a:gd name="T9" fmla="*/ 0 h 37"/>
                <a:gd name="T10" fmla="*/ 2 w 2"/>
                <a:gd name="T11" fmla="*/ 0 h 37"/>
                <a:gd name="T12" fmla="*/ 2 w 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7">
                  <a:moveTo>
                    <a:pt x="2" y="0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A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1999DC08-52D8-01E5-9B27-C4D8B479D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3" y="2574"/>
              <a:ext cx="2" cy="37"/>
            </a:xfrm>
            <a:custGeom>
              <a:avLst/>
              <a:gdLst>
                <a:gd name="T0" fmla="*/ 2 w 2"/>
                <a:gd name="T1" fmla="*/ 0 h 37"/>
                <a:gd name="T2" fmla="*/ 0 w 2"/>
                <a:gd name="T3" fmla="*/ 37 h 37"/>
                <a:gd name="T4" fmla="*/ 0 w 2"/>
                <a:gd name="T5" fmla="*/ 37 h 37"/>
                <a:gd name="T6" fmla="*/ 0 w 2"/>
                <a:gd name="T7" fmla="*/ 37 h 37"/>
                <a:gd name="T8" fmla="*/ 2 w 2"/>
                <a:gd name="T9" fmla="*/ 0 h 37"/>
                <a:gd name="T10" fmla="*/ 2 w 2"/>
                <a:gd name="T11" fmla="*/ 0 h 37"/>
                <a:gd name="T12" fmla="*/ 2 w 2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37">
                  <a:moveTo>
                    <a:pt x="2" y="0"/>
                  </a:moveTo>
                  <a:lnTo>
                    <a:pt x="0" y="37"/>
                  </a:lnTo>
                  <a:lnTo>
                    <a:pt x="0" y="37"/>
                  </a:lnTo>
                  <a:lnTo>
                    <a:pt x="0" y="37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94C705D4-EFA4-396A-0A6D-2D477888C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3319"/>
              <a:ext cx="407" cy="458"/>
            </a:xfrm>
            <a:custGeom>
              <a:avLst/>
              <a:gdLst>
                <a:gd name="T0" fmla="*/ 0 w 407"/>
                <a:gd name="T1" fmla="*/ 0 h 458"/>
                <a:gd name="T2" fmla="*/ 0 w 407"/>
                <a:gd name="T3" fmla="*/ 0 h 458"/>
                <a:gd name="T4" fmla="*/ 4 w 407"/>
                <a:gd name="T5" fmla="*/ 55 h 458"/>
                <a:gd name="T6" fmla="*/ 9 w 407"/>
                <a:gd name="T7" fmla="*/ 108 h 458"/>
                <a:gd name="T8" fmla="*/ 13 w 407"/>
                <a:gd name="T9" fmla="*/ 196 h 458"/>
                <a:gd name="T10" fmla="*/ 15 w 407"/>
                <a:gd name="T11" fmla="*/ 255 h 458"/>
                <a:gd name="T12" fmla="*/ 16 w 407"/>
                <a:gd name="T13" fmla="*/ 278 h 458"/>
                <a:gd name="T14" fmla="*/ 16 w 407"/>
                <a:gd name="T15" fmla="*/ 278 h 458"/>
                <a:gd name="T16" fmla="*/ 33 w 407"/>
                <a:gd name="T17" fmla="*/ 284 h 458"/>
                <a:gd name="T18" fmla="*/ 33 w 407"/>
                <a:gd name="T19" fmla="*/ 284 h 458"/>
                <a:gd name="T20" fmla="*/ 92 w 407"/>
                <a:gd name="T21" fmla="*/ 306 h 458"/>
                <a:gd name="T22" fmla="*/ 147 w 407"/>
                <a:gd name="T23" fmla="*/ 329 h 458"/>
                <a:gd name="T24" fmla="*/ 199 w 407"/>
                <a:gd name="T25" fmla="*/ 353 h 458"/>
                <a:gd name="T26" fmla="*/ 244 w 407"/>
                <a:gd name="T27" fmla="*/ 377 h 458"/>
                <a:gd name="T28" fmla="*/ 285 w 407"/>
                <a:gd name="T29" fmla="*/ 400 h 458"/>
                <a:gd name="T30" fmla="*/ 302 w 407"/>
                <a:gd name="T31" fmla="*/ 411 h 458"/>
                <a:gd name="T32" fmla="*/ 318 w 407"/>
                <a:gd name="T33" fmla="*/ 421 h 458"/>
                <a:gd name="T34" fmla="*/ 332 w 407"/>
                <a:gd name="T35" fmla="*/ 431 h 458"/>
                <a:gd name="T36" fmla="*/ 343 w 407"/>
                <a:gd name="T37" fmla="*/ 440 h 458"/>
                <a:gd name="T38" fmla="*/ 352 w 407"/>
                <a:gd name="T39" fmla="*/ 450 h 458"/>
                <a:gd name="T40" fmla="*/ 359 w 407"/>
                <a:gd name="T41" fmla="*/ 458 h 458"/>
                <a:gd name="T42" fmla="*/ 359 w 407"/>
                <a:gd name="T43" fmla="*/ 458 h 458"/>
                <a:gd name="T44" fmla="*/ 359 w 407"/>
                <a:gd name="T45" fmla="*/ 452 h 458"/>
                <a:gd name="T46" fmla="*/ 358 w 407"/>
                <a:gd name="T47" fmla="*/ 434 h 458"/>
                <a:gd name="T48" fmla="*/ 359 w 407"/>
                <a:gd name="T49" fmla="*/ 419 h 458"/>
                <a:gd name="T50" fmla="*/ 361 w 407"/>
                <a:gd name="T51" fmla="*/ 401 h 458"/>
                <a:gd name="T52" fmla="*/ 363 w 407"/>
                <a:gd name="T53" fmla="*/ 379 h 458"/>
                <a:gd name="T54" fmla="*/ 368 w 407"/>
                <a:gd name="T55" fmla="*/ 353 h 458"/>
                <a:gd name="T56" fmla="*/ 368 w 407"/>
                <a:gd name="T57" fmla="*/ 353 h 458"/>
                <a:gd name="T58" fmla="*/ 380 w 407"/>
                <a:gd name="T59" fmla="*/ 292 h 458"/>
                <a:gd name="T60" fmla="*/ 392 w 407"/>
                <a:gd name="T61" fmla="*/ 228 h 458"/>
                <a:gd name="T62" fmla="*/ 407 w 407"/>
                <a:gd name="T63" fmla="*/ 156 h 458"/>
                <a:gd name="T64" fmla="*/ 407 w 407"/>
                <a:gd name="T65" fmla="*/ 156 h 458"/>
                <a:gd name="T66" fmla="*/ 396 w 407"/>
                <a:gd name="T67" fmla="*/ 153 h 458"/>
                <a:gd name="T68" fmla="*/ 364 w 407"/>
                <a:gd name="T69" fmla="*/ 144 h 458"/>
                <a:gd name="T70" fmla="*/ 311 w 407"/>
                <a:gd name="T71" fmla="*/ 131 h 458"/>
                <a:gd name="T72" fmla="*/ 232 w 407"/>
                <a:gd name="T73" fmla="*/ 112 h 458"/>
                <a:gd name="T74" fmla="*/ 232 w 407"/>
                <a:gd name="T75" fmla="*/ 112 h 458"/>
                <a:gd name="T76" fmla="*/ 213 w 407"/>
                <a:gd name="T77" fmla="*/ 108 h 458"/>
                <a:gd name="T78" fmla="*/ 193 w 407"/>
                <a:gd name="T79" fmla="*/ 101 h 458"/>
                <a:gd name="T80" fmla="*/ 173 w 407"/>
                <a:gd name="T81" fmla="*/ 95 h 458"/>
                <a:gd name="T82" fmla="*/ 154 w 407"/>
                <a:gd name="T83" fmla="*/ 87 h 458"/>
                <a:gd name="T84" fmla="*/ 154 w 407"/>
                <a:gd name="T85" fmla="*/ 87 h 458"/>
                <a:gd name="T86" fmla="*/ 128 w 407"/>
                <a:gd name="T87" fmla="*/ 76 h 458"/>
                <a:gd name="T88" fmla="*/ 104 w 407"/>
                <a:gd name="T89" fmla="*/ 64 h 458"/>
                <a:gd name="T90" fmla="*/ 80 w 407"/>
                <a:gd name="T91" fmla="*/ 51 h 458"/>
                <a:gd name="T92" fmla="*/ 59 w 407"/>
                <a:gd name="T93" fmla="*/ 39 h 458"/>
                <a:gd name="T94" fmla="*/ 24 w 407"/>
                <a:gd name="T95" fmla="*/ 16 h 458"/>
                <a:gd name="T96" fmla="*/ 0 w 407"/>
                <a:gd name="T9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7" h="458">
                  <a:moveTo>
                    <a:pt x="0" y="0"/>
                  </a:moveTo>
                  <a:lnTo>
                    <a:pt x="0" y="0"/>
                  </a:lnTo>
                  <a:lnTo>
                    <a:pt x="4" y="55"/>
                  </a:lnTo>
                  <a:lnTo>
                    <a:pt x="9" y="108"/>
                  </a:lnTo>
                  <a:lnTo>
                    <a:pt x="13" y="196"/>
                  </a:lnTo>
                  <a:lnTo>
                    <a:pt x="15" y="255"/>
                  </a:lnTo>
                  <a:lnTo>
                    <a:pt x="16" y="278"/>
                  </a:lnTo>
                  <a:lnTo>
                    <a:pt x="16" y="278"/>
                  </a:lnTo>
                  <a:lnTo>
                    <a:pt x="33" y="284"/>
                  </a:lnTo>
                  <a:lnTo>
                    <a:pt x="33" y="284"/>
                  </a:lnTo>
                  <a:lnTo>
                    <a:pt x="92" y="306"/>
                  </a:lnTo>
                  <a:lnTo>
                    <a:pt x="147" y="329"/>
                  </a:lnTo>
                  <a:lnTo>
                    <a:pt x="199" y="353"/>
                  </a:lnTo>
                  <a:lnTo>
                    <a:pt x="244" y="377"/>
                  </a:lnTo>
                  <a:lnTo>
                    <a:pt x="285" y="400"/>
                  </a:lnTo>
                  <a:lnTo>
                    <a:pt x="302" y="411"/>
                  </a:lnTo>
                  <a:lnTo>
                    <a:pt x="318" y="421"/>
                  </a:lnTo>
                  <a:lnTo>
                    <a:pt x="332" y="431"/>
                  </a:lnTo>
                  <a:lnTo>
                    <a:pt x="343" y="440"/>
                  </a:lnTo>
                  <a:lnTo>
                    <a:pt x="352" y="450"/>
                  </a:lnTo>
                  <a:lnTo>
                    <a:pt x="359" y="458"/>
                  </a:lnTo>
                  <a:lnTo>
                    <a:pt x="359" y="458"/>
                  </a:lnTo>
                  <a:lnTo>
                    <a:pt x="359" y="452"/>
                  </a:lnTo>
                  <a:lnTo>
                    <a:pt x="358" y="434"/>
                  </a:lnTo>
                  <a:lnTo>
                    <a:pt x="359" y="419"/>
                  </a:lnTo>
                  <a:lnTo>
                    <a:pt x="361" y="401"/>
                  </a:lnTo>
                  <a:lnTo>
                    <a:pt x="363" y="379"/>
                  </a:lnTo>
                  <a:lnTo>
                    <a:pt x="368" y="353"/>
                  </a:lnTo>
                  <a:lnTo>
                    <a:pt x="368" y="353"/>
                  </a:lnTo>
                  <a:lnTo>
                    <a:pt x="380" y="292"/>
                  </a:lnTo>
                  <a:lnTo>
                    <a:pt x="392" y="228"/>
                  </a:lnTo>
                  <a:lnTo>
                    <a:pt x="407" y="156"/>
                  </a:lnTo>
                  <a:lnTo>
                    <a:pt x="407" y="156"/>
                  </a:lnTo>
                  <a:lnTo>
                    <a:pt x="396" y="153"/>
                  </a:lnTo>
                  <a:lnTo>
                    <a:pt x="364" y="144"/>
                  </a:lnTo>
                  <a:lnTo>
                    <a:pt x="311" y="131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13" y="108"/>
                  </a:lnTo>
                  <a:lnTo>
                    <a:pt x="193" y="101"/>
                  </a:lnTo>
                  <a:lnTo>
                    <a:pt x="173" y="95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28" y="76"/>
                  </a:lnTo>
                  <a:lnTo>
                    <a:pt x="104" y="64"/>
                  </a:lnTo>
                  <a:lnTo>
                    <a:pt x="80" y="51"/>
                  </a:lnTo>
                  <a:lnTo>
                    <a:pt x="59" y="39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28038960-616E-DFE3-BBAB-080981830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6" y="3319"/>
              <a:ext cx="407" cy="458"/>
            </a:xfrm>
            <a:custGeom>
              <a:avLst/>
              <a:gdLst>
                <a:gd name="T0" fmla="*/ 0 w 407"/>
                <a:gd name="T1" fmla="*/ 0 h 458"/>
                <a:gd name="T2" fmla="*/ 0 w 407"/>
                <a:gd name="T3" fmla="*/ 0 h 458"/>
                <a:gd name="T4" fmla="*/ 4 w 407"/>
                <a:gd name="T5" fmla="*/ 55 h 458"/>
                <a:gd name="T6" fmla="*/ 9 w 407"/>
                <a:gd name="T7" fmla="*/ 108 h 458"/>
                <a:gd name="T8" fmla="*/ 13 w 407"/>
                <a:gd name="T9" fmla="*/ 196 h 458"/>
                <a:gd name="T10" fmla="*/ 15 w 407"/>
                <a:gd name="T11" fmla="*/ 255 h 458"/>
                <a:gd name="T12" fmla="*/ 16 w 407"/>
                <a:gd name="T13" fmla="*/ 278 h 458"/>
                <a:gd name="T14" fmla="*/ 16 w 407"/>
                <a:gd name="T15" fmla="*/ 278 h 458"/>
                <a:gd name="T16" fmla="*/ 33 w 407"/>
                <a:gd name="T17" fmla="*/ 284 h 458"/>
                <a:gd name="T18" fmla="*/ 33 w 407"/>
                <a:gd name="T19" fmla="*/ 284 h 458"/>
                <a:gd name="T20" fmla="*/ 92 w 407"/>
                <a:gd name="T21" fmla="*/ 306 h 458"/>
                <a:gd name="T22" fmla="*/ 147 w 407"/>
                <a:gd name="T23" fmla="*/ 329 h 458"/>
                <a:gd name="T24" fmla="*/ 199 w 407"/>
                <a:gd name="T25" fmla="*/ 353 h 458"/>
                <a:gd name="T26" fmla="*/ 244 w 407"/>
                <a:gd name="T27" fmla="*/ 377 h 458"/>
                <a:gd name="T28" fmla="*/ 285 w 407"/>
                <a:gd name="T29" fmla="*/ 400 h 458"/>
                <a:gd name="T30" fmla="*/ 302 w 407"/>
                <a:gd name="T31" fmla="*/ 411 h 458"/>
                <a:gd name="T32" fmla="*/ 318 w 407"/>
                <a:gd name="T33" fmla="*/ 421 h 458"/>
                <a:gd name="T34" fmla="*/ 332 w 407"/>
                <a:gd name="T35" fmla="*/ 431 h 458"/>
                <a:gd name="T36" fmla="*/ 343 w 407"/>
                <a:gd name="T37" fmla="*/ 440 h 458"/>
                <a:gd name="T38" fmla="*/ 352 w 407"/>
                <a:gd name="T39" fmla="*/ 450 h 458"/>
                <a:gd name="T40" fmla="*/ 359 w 407"/>
                <a:gd name="T41" fmla="*/ 458 h 458"/>
                <a:gd name="T42" fmla="*/ 359 w 407"/>
                <a:gd name="T43" fmla="*/ 458 h 458"/>
                <a:gd name="T44" fmla="*/ 359 w 407"/>
                <a:gd name="T45" fmla="*/ 452 h 458"/>
                <a:gd name="T46" fmla="*/ 358 w 407"/>
                <a:gd name="T47" fmla="*/ 434 h 458"/>
                <a:gd name="T48" fmla="*/ 359 w 407"/>
                <a:gd name="T49" fmla="*/ 419 h 458"/>
                <a:gd name="T50" fmla="*/ 361 w 407"/>
                <a:gd name="T51" fmla="*/ 401 h 458"/>
                <a:gd name="T52" fmla="*/ 363 w 407"/>
                <a:gd name="T53" fmla="*/ 379 h 458"/>
                <a:gd name="T54" fmla="*/ 368 w 407"/>
                <a:gd name="T55" fmla="*/ 353 h 458"/>
                <a:gd name="T56" fmla="*/ 368 w 407"/>
                <a:gd name="T57" fmla="*/ 353 h 458"/>
                <a:gd name="T58" fmla="*/ 380 w 407"/>
                <a:gd name="T59" fmla="*/ 292 h 458"/>
                <a:gd name="T60" fmla="*/ 392 w 407"/>
                <a:gd name="T61" fmla="*/ 228 h 458"/>
                <a:gd name="T62" fmla="*/ 407 w 407"/>
                <a:gd name="T63" fmla="*/ 156 h 458"/>
                <a:gd name="T64" fmla="*/ 407 w 407"/>
                <a:gd name="T65" fmla="*/ 156 h 458"/>
                <a:gd name="T66" fmla="*/ 396 w 407"/>
                <a:gd name="T67" fmla="*/ 153 h 458"/>
                <a:gd name="T68" fmla="*/ 364 w 407"/>
                <a:gd name="T69" fmla="*/ 144 h 458"/>
                <a:gd name="T70" fmla="*/ 311 w 407"/>
                <a:gd name="T71" fmla="*/ 131 h 458"/>
                <a:gd name="T72" fmla="*/ 232 w 407"/>
                <a:gd name="T73" fmla="*/ 112 h 458"/>
                <a:gd name="T74" fmla="*/ 232 w 407"/>
                <a:gd name="T75" fmla="*/ 112 h 458"/>
                <a:gd name="T76" fmla="*/ 213 w 407"/>
                <a:gd name="T77" fmla="*/ 108 h 458"/>
                <a:gd name="T78" fmla="*/ 193 w 407"/>
                <a:gd name="T79" fmla="*/ 101 h 458"/>
                <a:gd name="T80" fmla="*/ 173 w 407"/>
                <a:gd name="T81" fmla="*/ 95 h 458"/>
                <a:gd name="T82" fmla="*/ 154 w 407"/>
                <a:gd name="T83" fmla="*/ 87 h 458"/>
                <a:gd name="T84" fmla="*/ 154 w 407"/>
                <a:gd name="T85" fmla="*/ 87 h 458"/>
                <a:gd name="T86" fmla="*/ 128 w 407"/>
                <a:gd name="T87" fmla="*/ 76 h 458"/>
                <a:gd name="T88" fmla="*/ 104 w 407"/>
                <a:gd name="T89" fmla="*/ 64 h 458"/>
                <a:gd name="T90" fmla="*/ 80 w 407"/>
                <a:gd name="T91" fmla="*/ 51 h 458"/>
                <a:gd name="T92" fmla="*/ 59 w 407"/>
                <a:gd name="T93" fmla="*/ 39 h 458"/>
                <a:gd name="T94" fmla="*/ 24 w 407"/>
                <a:gd name="T95" fmla="*/ 16 h 458"/>
                <a:gd name="T96" fmla="*/ 0 w 407"/>
                <a:gd name="T97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07" h="458">
                  <a:moveTo>
                    <a:pt x="0" y="0"/>
                  </a:moveTo>
                  <a:lnTo>
                    <a:pt x="0" y="0"/>
                  </a:lnTo>
                  <a:lnTo>
                    <a:pt x="4" y="55"/>
                  </a:lnTo>
                  <a:lnTo>
                    <a:pt x="9" y="108"/>
                  </a:lnTo>
                  <a:lnTo>
                    <a:pt x="13" y="196"/>
                  </a:lnTo>
                  <a:lnTo>
                    <a:pt x="15" y="255"/>
                  </a:lnTo>
                  <a:lnTo>
                    <a:pt x="16" y="278"/>
                  </a:lnTo>
                  <a:lnTo>
                    <a:pt x="16" y="278"/>
                  </a:lnTo>
                  <a:lnTo>
                    <a:pt x="33" y="284"/>
                  </a:lnTo>
                  <a:lnTo>
                    <a:pt x="33" y="284"/>
                  </a:lnTo>
                  <a:lnTo>
                    <a:pt x="92" y="306"/>
                  </a:lnTo>
                  <a:lnTo>
                    <a:pt x="147" y="329"/>
                  </a:lnTo>
                  <a:lnTo>
                    <a:pt x="199" y="353"/>
                  </a:lnTo>
                  <a:lnTo>
                    <a:pt x="244" y="377"/>
                  </a:lnTo>
                  <a:lnTo>
                    <a:pt x="285" y="400"/>
                  </a:lnTo>
                  <a:lnTo>
                    <a:pt x="302" y="411"/>
                  </a:lnTo>
                  <a:lnTo>
                    <a:pt x="318" y="421"/>
                  </a:lnTo>
                  <a:lnTo>
                    <a:pt x="332" y="431"/>
                  </a:lnTo>
                  <a:lnTo>
                    <a:pt x="343" y="440"/>
                  </a:lnTo>
                  <a:lnTo>
                    <a:pt x="352" y="450"/>
                  </a:lnTo>
                  <a:lnTo>
                    <a:pt x="359" y="458"/>
                  </a:lnTo>
                  <a:lnTo>
                    <a:pt x="359" y="458"/>
                  </a:lnTo>
                  <a:lnTo>
                    <a:pt x="359" y="452"/>
                  </a:lnTo>
                  <a:lnTo>
                    <a:pt x="358" y="434"/>
                  </a:lnTo>
                  <a:lnTo>
                    <a:pt x="359" y="419"/>
                  </a:lnTo>
                  <a:lnTo>
                    <a:pt x="361" y="401"/>
                  </a:lnTo>
                  <a:lnTo>
                    <a:pt x="363" y="379"/>
                  </a:lnTo>
                  <a:lnTo>
                    <a:pt x="368" y="353"/>
                  </a:lnTo>
                  <a:lnTo>
                    <a:pt x="368" y="353"/>
                  </a:lnTo>
                  <a:lnTo>
                    <a:pt x="380" y="292"/>
                  </a:lnTo>
                  <a:lnTo>
                    <a:pt x="392" y="228"/>
                  </a:lnTo>
                  <a:lnTo>
                    <a:pt x="407" y="156"/>
                  </a:lnTo>
                  <a:lnTo>
                    <a:pt x="407" y="156"/>
                  </a:lnTo>
                  <a:lnTo>
                    <a:pt x="396" y="153"/>
                  </a:lnTo>
                  <a:lnTo>
                    <a:pt x="364" y="144"/>
                  </a:lnTo>
                  <a:lnTo>
                    <a:pt x="311" y="131"/>
                  </a:lnTo>
                  <a:lnTo>
                    <a:pt x="232" y="112"/>
                  </a:lnTo>
                  <a:lnTo>
                    <a:pt x="232" y="112"/>
                  </a:lnTo>
                  <a:lnTo>
                    <a:pt x="213" y="108"/>
                  </a:lnTo>
                  <a:lnTo>
                    <a:pt x="193" y="101"/>
                  </a:lnTo>
                  <a:lnTo>
                    <a:pt x="173" y="95"/>
                  </a:lnTo>
                  <a:lnTo>
                    <a:pt x="154" y="87"/>
                  </a:lnTo>
                  <a:lnTo>
                    <a:pt x="154" y="87"/>
                  </a:lnTo>
                  <a:lnTo>
                    <a:pt x="128" y="76"/>
                  </a:lnTo>
                  <a:lnTo>
                    <a:pt x="104" y="64"/>
                  </a:lnTo>
                  <a:lnTo>
                    <a:pt x="80" y="51"/>
                  </a:lnTo>
                  <a:lnTo>
                    <a:pt x="59" y="39"/>
                  </a:lnTo>
                  <a:lnTo>
                    <a:pt x="24" y="1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128004CB-40DD-2908-3BE9-675DF17C23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597"/>
              <a:ext cx="17" cy="6"/>
            </a:xfrm>
            <a:custGeom>
              <a:avLst/>
              <a:gdLst>
                <a:gd name="T0" fmla="*/ 0 w 17"/>
                <a:gd name="T1" fmla="*/ 0 h 6"/>
                <a:gd name="T2" fmla="*/ 0 w 17"/>
                <a:gd name="T3" fmla="*/ 0 h 6"/>
                <a:gd name="T4" fmla="*/ 0 w 17"/>
                <a:gd name="T5" fmla="*/ 0 h 6"/>
                <a:gd name="T6" fmla="*/ 0 w 17"/>
                <a:gd name="T7" fmla="*/ 0 h 6"/>
                <a:gd name="T8" fmla="*/ 17 w 17"/>
                <a:gd name="T9" fmla="*/ 6 h 6"/>
                <a:gd name="T10" fmla="*/ 17 w 17"/>
                <a:gd name="T11" fmla="*/ 6 h 6"/>
                <a:gd name="T12" fmla="*/ 0 w 1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EA4D9D5C-F095-A48F-1B9B-3F2E76A6E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2" y="3597"/>
              <a:ext cx="17" cy="6"/>
            </a:xfrm>
            <a:custGeom>
              <a:avLst/>
              <a:gdLst>
                <a:gd name="T0" fmla="*/ 0 w 17"/>
                <a:gd name="T1" fmla="*/ 0 h 6"/>
                <a:gd name="T2" fmla="*/ 0 w 17"/>
                <a:gd name="T3" fmla="*/ 0 h 6"/>
                <a:gd name="T4" fmla="*/ 0 w 17"/>
                <a:gd name="T5" fmla="*/ 0 h 6"/>
                <a:gd name="T6" fmla="*/ 0 w 17"/>
                <a:gd name="T7" fmla="*/ 0 h 6"/>
                <a:gd name="T8" fmla="*/ 17 w 17"/>
                <a:gd name="T9" fmla="*/ 6 h 6"/>
                <a:gd name="T10" fmla="*/ 17 w 17"/>
                <a:gd name="T11" fmla="*/ 6 h 6"/>
                <a:gd name="T12" fmla="*/ 0 w 17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7" y="6"/>
                  </a:lnTo>
                  <a:lnTo>
                    <a:pt x="17" y="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56B8E9A2-B857-C695-5681-A2168C1B2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3406"/>
              <a:ext cx="253" cy="69"/>
            </a:xfrm>
            <a:custGeom>
              <a:avLst/>
              <a:gdLst>
                <a:gd name="T0" fmla="*/ 0 w 253"/>
                <a:gd name="T1" fmla="*/ 0 h 69"/>
                <a:gd name="T2" fmla="*/ 0 w 253"/>
                <a:gd name="T3" fmla="*/ 0 h 69"/>
                <a:gd name="T4" fmla="*/ 19 w 253"/>
                <a:gd name="T5" fmla="*/ 8 h 69"/>
                <a:gd name="T6" fmla="*/ 39 w 253"/>
                <a:gd name="T7" fmla="*/ 14 h 69"/>
                <a:gd name="T8" fmla="*/ 59 w 253"/>
                <a:gd name="T9" fmla="*/ 21 h 69"/>
                <a:gd name="T10" fmla="*/ 78 w 253"/>
                <a:gd name="T11" fmla="*/ 25 h 69"/>
                <a:gd name="T12" fmla="*/ 78 w 253"/>
                <a:gd name="T13" fmla="*/ 25 h 69"/>
                <a:gd name="T14" fmla="*/ 157 w 253"/>
                <a:gd name="T15" fmla="*/ 44 h 69"/>
                <a:gd name="T16" fmla="*/ 210 w 253"/>
                <a:gd name="T17" fmla="*/ 57 h 69"/>
                <a:gd name="T18" fmla="*/ 242 w 253"/>
                <a:gd name="T19" fmla="*/ 66 h 69"/>
                <a:gd name="T20" fmla="*/ 253 w 253"/>
                <a:gd name="T21" fmla="*/ 69 h 69"/>
                <a:gd name="T22" fmla="*/ 253 w 253"/>
                <a:gd name="T23" fmla="*/ 69 h 69"/>
                <a:gd name="T24" fmla="*/ 253 w 253"/>
                <a:gd name="T25" fmla="*/ 69 h 69"/>
                <a:gd name="T26" fmla="*/ 253 w 253"/>
                <a:gd name="T27" fmla="*/ 69 h 69"/>
                <a:gd name="T28" fmla="*/ 243 w 253"/>
                <a:gd name="T29" fmla="*/ 66 h 69"/>
                <a:gd name="T30" fmla="*/ 212 w 253"/>
                <a:gd name="T31" fmla="*/ 57 h 69"/>
                <a:gd name="T32" fmla="*/ 157 w 253"/>
                <a:gd name="T33" fmla="*/ 44 h 69"/>
                <a:gd name="T34" fmla="*/ 78 w 253"/>
                <a:gd name="T35" fmla="*/ 25 h 69"/>
                <a:gd name="T36" fmla="*/ 78 w 253"/>
                <a:gd name="T37" fmla="*/ 25 h 69"/>
                <a:gd name="T38" fmla="*/ 59 w 253"/>
                <a:gd name="T39" fmla="*/ 21 h 69"/>
                <a:gd name="T40" fmla="*/ 39 w 253"/>
                <a:gd name="T41" fmla="*/ 14 h 69"/>
                <a:gd name="T42" fmla="*/ 19 w 253"/>
                <a:gd name="T43" fmla="*/ 8 h 69"/>
                <a:gd name="T44" fmla="*/ 0 w 253"/>
                <a:gd name="T4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69">
                  <a:moveTo>
                    <a:pt x="0" y="0"/>
                  </a:moveTo>
                  <a:lnTo>
                    <a:pt x="0" y="0"/>
                  </a:lnTo>
                  <a:lnTo>
                    <a:pt x="19" y="8"/>
                  </a:lnTo>
                  <a:lnTo>
                    <a:pt x="39" y="14"/>
                  </a:lnTo>
                  <a:lnTo>
                    <a:pt x="59" y="21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157" y="44"/>
                  </a:lnTo>
                  <a:lnTo>
                    <a:pt x="210" y="57"/>
                  </a:lnTo>
                  <a:lnTo>
                    <a:pt x="242" y="66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43" y="66"/>
                  </a:lnTo>
                  <a:lnTo>
                    <a:pt x="212" y="57"/>
                  </a:lnTo>
                  <a:lnTo>
                    <a:pt x="157" y="44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59" y="21"/>
                  </a:lnTo>
                  <a:lnTo>
                    <a:pt x="39" y="14"/>
                  </a:lnTo>
                  <a:lnTo>
                    <a:pt x="19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5494C0B9-3341-7F8A-B2B1-2D8909874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0" y="3406"/>
              <a:ext cx="253" cy="69"/>
            </a:xfrm>
            <a:custGeom>
              <a:avLst/>
              <a:gdLst>
                <a:gd name="T0" fmla="*/ 0 w 253"/>
                <a:gd name="T1" fmla="*/ 0 h 69"/>
                <a:gd name="T2" fmla="*/ 0 w 253"/>
                <a:gd name="T3" fmla="*/ 0 h 69"/>
                <a:gd name="T4" fmla="*/ 19 w 253"/>
                <a:gd name="T5" fmla="*/ 8 h 69"/>
                <a:gd name="T6" fmla="*/ 39 w 253"/>
                <a:gd name="T7" fmla="*/ 14 h 69"/>
                <a:gd name="T8" fmla="*/ 59 w 253"/>
                <a:gd name="T9" fmla="*/ 21 h 69"/>
                <a:gd name="T10" fmla="*/ 78 w 253"/>
                <a:gd name="T11" fmla="*/ 25 h 69"/>
                <a:gd name="T12" fmla="*/ 78 w 253"/>
                <a:gd name="T13" fmla="*/ 25 h 69"/>
                <a:gd name="T14" fmla="*/ 157 w 253"/>
                <a:gd name="T15" fmla="*/ 44 h 69"/>
                <a:gd name="T16" fmla="*/ 210 w 253"/>
                <a:gd name="T17" fmla="*/ 57 h 69"/>
                <a:gd name="T18" fmla="*/ 242 w 253"/>
                <a:gd name="T19" fmla="*/ 66 h 69"/>
                <a:gd name="T20" fmla="*/ 253 w 253"/>
                <a:gd name="T21" fmla="*/ 69 h 69"/>
                <a:gd name="T22" fmla="*/ 253 w 253"/>
                <a:gd name="T23" fmla="*/ 69 h 69"/>
                <a:gd name="T24" fmla="*/ 253 w 253"/>
                <a:gd name="T25" fmla="*/ 69 h 69"/>
                <a:gd name="T26" fmla="*/ 253 w 253"/>
                <a:gd name="T27" fmla="*/ 69 h 69"/>
                <a:gd name="T28" fmla="*/ 243 w 253"/>
                <a:gd name="T29" fmla="*/ 66 h 69"/>
                <a:gd name="T30" fmla="*/ 212 w 253"/>
                <a:gd name="T31" fmla="*/ 57 h 69"/>
                <a:gd name="T32" fmla="*/ 157 w 253"/>
                <a:gd name="T33" fmla="*/ 44 h 69"/>
                <a:gd name="T34" fmla="*/ 78 w 253"/>
                <a:gd name="T35" fmla="*/ 25 h 69"/>
                <a:gd name="T36" fmla="*/ 78 w 253"/>
                <a:gd name="T37" fmla="*/ 25 h 69"/>
                <a:gd name="T38" fmla="*/ 59 w 253"/>
                <a:gd name="T39" fmla="*/ 21 h 69"/>
                <a:gd name="T40" fmla="*/ 39 w 253"/>
                <a:gd name="T41" fmla="*/ 14 h 69"/>
                <a:gd name="T42" fmla="*/ 19 w 253"/>
                <a:gd name="T43" fmla="*/ 8 h 69"/>
                <a:gd name="T44" fmla="*/ 0 w 253"/>
                <a:gd name="T4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53" h="69">
                  <a:moveTo>
                    <a:pt x="0" y="0"/>
                  </a:moveTo>
                  <a:lnTo>
                    <a:pt x="0" y="0"/>
                  </a:lnTo>
                  <a:lnTo>
                    <a:pt x="19" y="8"/>
                  </a:lnTo>
                  <a:lnTo>
                    <a:pt x="39" y="14"/>
                  </a:lnTo>
                  <a:lnTo>
                    <a:pt x="59" y="21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157" y="44"/>
                  </a:lnTo>
                  <a:lnTo>
                    <a:pt x="210" y="57"/>
                  </a:lnTo>
                  <a:lnTo>
                    <a:pt x="242" y="66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53" y="69"/>
                  </a:lnTo>
                  <a:lnTo>
                    <a:pt x="243" y="66"/>
                  </a:lnTo>
                  <a:lnTo>
                    <a:pt x="212" y="57"/>
                  </a:lnTo>
                  <a:lnTo>
                    <a:pt x="157" y="44"/>
                  </a:lnTo>
                  <a:lnTo>
                    <a:pt x="78" y="25"/>
                  </a:lnTo>
                  <a:lnTo>
                    <a:pt x="78" y="25"/>
                  </a:lnTo>
                  <a:lnTo>
                    <a:pt x="59" y="21"/>
                  </a:lnTo>
                  <a:lnTo>
                    <a:pt x="39" y="14"/>
                  </a:lnTo>
                  <a:lnTo>
                    <a:pt x="19" y="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2" name="Freeform 60">
              <a:extLst>
                <a:ext uri="{FF2B5EF4-FFF2-40B4-BE49-F238E27FC236}">
                  <a16:creationId xmlns:a16="http://schemas.microsoft.com/office/drawing/2014/main" id="{57A8B49C-1F06-13A6-9361-8A8FB2575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96"/>
              <a:ext cx="169" cy="12"/>
            </a:xfrm>
            <a:custGeom>
              <a:avLst/>
              <a:gdLst>
                <a:gd name="T0" fmla="*/ 0 w 169"/>
                <a:gd name="T1" fmla="*/ 0 h 12"/>
                <a:gd name="T2" fmla="*/ 0 w 169"/>
                <a:gd name="T3" fmla="*/ 0 h 12"/>
                <a:gd name="T4" fmla="*/ 0 w 169"/>
                <a:gd name="T5" fmla="*/ 0 h 12"/>
                <a:gd name="T6" fmla="*/ 0 w 169"/>
                <a:gd name="T7" fmla="*/ 0 h 12"/>
                <a:gd name="T8" fmla="*/ 3 w 169"/>
                <a:gd name="T9" fmla="*/ 1 h 12"/>
                <a:gd name="T10" fmla="*/ 3 w 169"/>
                <a:gd name="T11" fmla="*/ 1 h 12"/>
                <a:gd name="T12" fmla="*/ 169 w 169"/>
                <a:gd name="T13" fmla="*/ 12 h 12"/>
                <a:gd name="T14" fmla="*/ 169 w 169"/>
                <a:gd name="T15" fmla="*/ 12 h 12"/>
                <a:gd name="T16" fmla="*/ 3 w 169"/>
                <a:gd name="T17" fmla="*/ 1 h 12"/>
                <a:gd name="T18" fmla="*/ 0 w 169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69" y="12"/>
                  </a:lnTo>
                  <a:lnTo>
                    <a:pt x="169" y="12"/>
                  </a:lnTo>
                  <a:lnTo>
                    <a:pt x="3" y="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82A4F8DA-31C9-F82B-7DDC-27514771E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96"/>
              <a:ext cx="169" cy="12"/>
            </a:xfrm>
            <a:custGeom>
              <a:avLst/>
              <a:gdLst>
                <a:gd name="T0" fmla="*/ 0 w 169"/>
                <a:gd name="T1" fmla="*/ 0 h 12"/>
                <a:gd name="T2" fmla="*/ 0 w 169"/>
                <a:gd name="T3" fmla="*/ 0 h 12"/>
                <a:gd name="T4" fmla="*/ 0 w 169"/>
                <a:gd name="T5" fmla="*/ 0 h 12"/>
                <a:gd name="T6" fmla="*/ 0 w 169"/>
                <a:gd name="T7" fmla="*/ 0 h 12"/>
                <a:gd name="T8" fmla="*/ 3 w 169"/>
                <a:gd name="T9" fmla="*/ 1 h 12"/>
                <a:gd name="T10" fmla="*/ 3 w 169"/>
                <a:gd name="T11" fmla="*/ 1 h 12"/>
                <a:gd name="T12" fmla="*/ 169 w 169"/>
                <a:gd name="T13" fmla="*/ 12 h 12"/>
                <a:gd name="T14" fmla="*/ 169 w 169"/>
                <a:gd name="T15" fmla="*/ 12 h 12"/>
                <a:gd name="T16" fmla="*/ 3 w 169"/>
                <a:gd name="T17" fmla="*/ 1 h 12"/>
                <a:gd name="T18" fmla="*/ 0 w 169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2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3" y="1"/>
                  </a:lnTo>
                  <a:lnTo>
                    <a:pt x="3" y="1"/>
                  </a:lnTo>
                  <a:lnTo>
                    <a:pt x="169" y="12"/>
                  </a:lnTo>
                  <a:lnTo>
                    <a:pt x="169" y="12"/>
                  </a:lnTo>
                  <a:lnTo>
                    <a:pt x="3" y="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01F5C173-5D9A-38E8-F758-13CE99422A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09"/>
            </a:xfrm>
            <a:custGeom>
              <a:avLst/>
              <a:gdLst>
                <a:gd name="T0" fmla="*/ 75 w 365"/>
                <a:gd name="T1" fmla="*/ 0 h 109"/>
                <a:gd name="T2" fmla="*/ 75 w 365"/>
                <a:gd name="T3" fmla="*/ 0 h 109"/>
                <a:gd name="T4" fmla="*/ 67 w 365"/>
                <a:gd name="T5" fmla="*/ 7 h 109"/>
                <a:gd name="T6" fmla="*/ 48 w 365"/>
                <a:gd name="T7" fmla="*/ 27 h 109"/>
                <a:gd name="T8" fmla="*/ 36 w 365"/>
                <a:gd name="T9" fmla="*/ 41 h 109"/>
                <a:gd name="T10" fmla="*/ 24 w 365"/>
                <a:gd name="T11" fmla="*/ 58 h 109"/>
                <a:gd name="T12" fmla="*/ 12 w 365"/>
                <a:gd name="T13" fmla="*/ 76 h 109"/>
                <a:gd name="T14" fmla="*/ 0 w 365"/>
                <a:gd name="T15" fmla="*/ 96 h 109"/>
                <a:gd name="T16" fmla="*/ 0 w 365"/>
                <a:gd name="T17" fmla="*/ 96 h 109"/>
                <a:gd name="T18" fmla="*/ 0 w 365"/>
                <a:gd name="T19" fmla="*/ 96 h 109"/>
                <a:gd name="T20" fmla="*/ 0 w 365"/>
                <a:gd name="T21" fmla="*/ 96 h 109"/>
                <a:gd name="T22" fmla="*/ 0 w 365"/>
                <a:gd name="T23" fmla="*/ 96 h 109"/>
                <a:gd name="T24" fmla="*/ 0 w 365"/>
                <a:gd name="T25" fmla="*/ 96 h 109"/>
                <a:gd name="T26" fmla="*/ 12 w 365"/>
                <a:gd name="T27" fmla="*/ 76 h 109"/>
                <a:gd name="T28" fmla="*/ 24 w 365"/>
                <a:gd name="T29" fmla="*/ 58 h 109"/>
                <a:gd name="T30" fmla="*/ 36 w 365"/>
                <a:gd name="T31" fmla="*/ 41 h 109"/>
                <a:gd name="T32" fmla="*/ 48 w 365"/>
                <a:gd name="T33" fmla="*/ 27 h 109"/>
                <a:gd name="T34" fmla="*/ 67 w 365"/>
                <a:gd name="T35" fmla="*/ 7 h 109"/>
                <a:gd name="T36" fmla="*/ 75 w 365"/>
                <a:gd name="T37" fmla="*/ 0 h 109"/>
                <a:gd name="T38" fmla="*/ 75 w 365"/>
                <a:gd name="T39" fmla="*/ 0 h 109"/>
                <a:gd name="T40" fmla="*/ 114 w 365"/>
                <a:gd name="T41" fmla="*/ 18 h 109"/>
                <a:gd name="T42" fmla="*/ 173 w 365"/>
                <a:gd name="T43" fmla="*/ 43 h 109"/>
                <a:gd name="T44" fmla="*/ 244 w 365"/>
                <a:gd name="T45" fmla="*/ 73 h 109"/>
                <a:gd name="T46" fmla="*/ 280 w 365"/>
                <a:gd name="T47" fmla="*/ 86 h 109"/>
                <a:gd name="T48" fmla="*/ 316 w 365"/>
                <a:gd name="T49" fmla="*/ 99 h 109"/>
                <a:gd name="T50" fmla="*/ 316 w 365"/>
                <a:gd name="T51" fmla="*/ 99 h 109"/>
                <a:gd name="T52" fmla="*/ 329 w 365"/>
                <a:gd name="T53" fmla="*/ 104 h 109"/>
                <a:gd name="T54" fmla="*/ 341 w 365"/>
                <a:gd name="T55" fmla="*/ 107 h 109"/>
                <a:gd name="T56" fmla="*/ 353 w 365"/>
                <a:gd name="T57" fmla="*/ 109 h 109"/>
                <a:gd name="T58" fmla="*/ 365 w 365"/>
                <a:gd name="T59" fmla="*/ 109 h 109"/>
                <a:gd name="T60" fmla="*/ 365 w 365"/>
                <a:gd name="T61" fmla="*/ 109 h 109"/>
                <a:gd name="T62" fmla="*/ 365 w 365"/>
                <a:gd name="T63" fmla="*/ 109 h 109"/>
                <a:gd name="T64" fmla="*/ 353 w 365"/>
                <a:gd name="T65" fmla="*/ 109 h 109"/>
                <a:gd name="T66" fmla="*/ 341 w 365"/>
                <a:gd name="T67" fmla="*/ 107 h 109"/>
                <a:gd name="T68" fmla="*/ 329 w 365"/>
                <a:gd name="T69" fmla="*/ 104 h 109"/>
                <a:gd name="T70" fmla="*/ 316 w 365"/>
                <a:gd name="T71" fmla="*/ 99 h 109"/>
                <a:gd name="T72" fmla="*/ 316 w 365"/>
                <a:gd name="T73" fmla="*/ 99 h 109"/>
                <a:gd name="T74" fmla="*/ 280 w 365"/>
                <a:gd name="T75" fmla="*/ 86 h 109"/>
                <a:gd name="T76" fmla="*/ 244 w 365"/>
                <a:gd name="T77" fmla="*/ 73 h 109"/>
                <a:gd name="T78" fmla="*/ 173 w 365"/>
                <a:gd name="T79" fmla="*/ 43 h 109"/>
                <a:gd name="T80" fmla="*/ 114 w 365"/>
                <a:gd name="T81" fmla="*/ 18 h 109"/>
                <a:gd name="T82" fmla="*/ 75 w 365"/>
                <a:gd name="T8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109">
                  <a:moveTo>
                    <a:pt x="75" y="0"/>
                  </a:moveTo>
                  <a:lnTo>
                    <a:pt x="75" y="0"/>
                  </a:lnTo>
                  <a:lnTo>
                    <a:pt x="67" y="7"/>
                  </a:lnTo>
                  <a:lnTo>
                    <a:pt x="48" y="27"/>
                  </a:lnTo>
                  <a:lnTo>
                    <a:pt x="36" y="41"/>
                  </a:lnTo>
                  <a:lnTo>
                    <a:pt x="24" y="58"/>
                  </a:lnTo>
                  <a:lnTo>
                    <a:pt x="1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2" y="76"/>
                  </a:lnTo>
                  <a:lnTo>
                    <a:pt x="24" y="58"/>
                  </a:lnTo>
                  <a:lnTo>
                    <a:pt x="36" y="41"/>
                  </a:lnTo>
                  <a:lnTo>
                    <a:pt x="48" y="27"/>
                  </a:lnTo>
                  <a:lnTo>
                    <a:pt x="67" y="7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14" y="18"/>
                  </a:lnTo>
                  <a:lnTo>
                    <a:pt x="173" y="43"/>
                  </a:lnTo>
                  <a:lnTo>
                    <a:pt x="244" y="73"/>
                  </a:lnTo>
                  <a:lnTo>
                    <a:pt x="280" y="86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329" y="104"/>
                  </a:lnTo>
                  <a:lnTo>
                    <a:pt x="341" y="107"/>
                  </a:lnTo>
                  <a:lnTo>
                    <a:pt x="353" y="109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53" y="109"/>
                  </a:lnTo>
                  <a:lnTo>
                    <a:pt x="341" y="107"/>
                  </a:lnTo>
                  <a:lnTo>
                    <a:pt x="329" y="104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280" y="86"/>
                  </a:lnTo>
                  <a:lnTo>
                    <a:pt x="244" y="73"/>
                  </a:lnTo>
                  <a:lnTo>
                    <a:pt x="173" y="43"/>
                  </a:lnTo>
                  <a:lnTo>
                    <a:pt x="114" y="1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7A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5" name="Freeform 63">
              <a:extLst>
                <a:ext uri="{FF2B5EF4-FFF2-40B4-BE49-F238E27FC236}">
                  <a16:creationId xmlns:a16="http://schemas.microsoft.com/office/drawing/2014/main" id="{A76D4FEA-801B-5FAE-B63D-455631F0B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09"/>
            </a:xfrm>
            <a:custGeom>
              <a:avLst/>
              <a:gdLst>
                <a:gd name="T0" fmla="*/ 75 w 365"/>
                <a:gd name="T1" fmla="*/ 0 h 109"/>
                <a:gd name="T2" fmla="*/ 75 w 365"/>
                <a:gd name="T3" fmla="*/ 0 h 109"/>
                <a:gd name="T4" fmla="*/ 67 w 365"/>
                <a:gd name="T5" fmla="*/ 7 h 109"/>
                <a:gd name="T6" fmla="*/ 48 w 365"/>
                <a:gd name="T7" fmla="*/ 27 h 109"/>
                <a:gd name="T8" fmla="*/ 36 w 365"/>
                <a:gd name="T9" fmla="*/ 41 h 109"/>
                <a:gd name="T10" fmla="*/ 24 w 365"/>
                <a:gd name="T11" fmla="*/ 58 h 109"/>
                <a:gd name="T12" fmla="*/ 12 w 365"/>
                <a:gd name="T13" fmla="*/ 76 h 109"/>
                <a:gd name="T14" fmla="*/ 0 w 365"/>
                <a:gd name="T15" fmla="*/ 96 h 109"/>
                <a:gd name="T16" fmla="*/ 0 w 365"/>
                <a:gd name="T17" fmla="*/ 96 h 109"/>
                <a:gd name="T18" fmla="*/ 0 w 365"/>
                <a:gd name="T19" fmla="*/ 96 h 109"/>
                <a:gd name="T20" fmla="*/ 0 w 365"/>
                <a:gd name="T21" fmla="*/ 96 h 109"/>
                <a:gd name="T22" fmla="*/ 0 w 365"/>
                <a:gd name="T23" fmla="*/ 96 h 109"/>
                <a:gd name="T24" fmla="*/ 0 w 365"/>
                <a:gd name="T25" fmla="*/ 96 h 109"/>
                <a:gd name="T26" fmla="*/ 12 w 365"/>
                <a:gd name="T27" fmla="*/ 76 h 109"/>
                <a:gd name="T28" fmla="*/ 24 w 365"/>
                <a:gd name="T29" fmla="*/ 58 h 109"/>
                <a:gd name="T30" fmla="*/ 36 w 365"/>
                <a:gd name="T31" fmla="*/ 41 h 109"/>
                <a:gd name="T32" fmla="*/ 48 w 365"/>
                <a:gd name="T33" fmla="*/ 27 h 109"/>
                <a:gd name="T34" fmla="*/ 67 w 365"/>
                <a:gd name="T35" fmla="*/ 7 h 109"/>
                <a:gd name="T36" fmla="*/ 75 w 365"/>
                <a:gd name="T37" fmla="*/ 0 h 109"/>
                <a:gd name="T38" fmla="*/ 75 w 365"/>
                <a:gd name="T39" fmla="*/ 0 h 109"/>
                <a:gd name="T40" fmla="*/ 114 w 365"/>
                <a:gd name="T41" fmla="*/ 18 h 109"/>
                <a:gd name="T42" fmla="*/ 173 w 365"/>
                <a:gd name="T43" fmla="*/ 43 h 109"/>
                <a:gd name="T44" fmla="*/ 244 w 365"/>
                <a:gd name="T45" fmla="*/ 73 h 109"/>
                <a:gd name="T46" fmla="*/ 280 w 365"/>
                <a:gd name="T47" fmla="*/ 86 h 109"/>
                <a:gd name="T48" fmla="*/ 316 w 365"/>
                <a:gd name="T49" fmla="*/ 99 h 109"/>
                <a:gd name="T50" fmla="*/ 316 w 365"/>
                <a:gd name="T51" fmla="*/ 99 h 109"/>
                <a:gd name="T52" fmla="*/ 329 w 365"/>
                <a:gd name="T53" fmla="*/ 104 h 109"/>
                <a:gd name="T54" fmla="*/ 341 w 365"/>
                <a:gd name="T55" fmla="*/ 107 h 109"/>
                <a:gd name="T56" fmla="*/ 353 w 365"/>
                <a:gd name="T57" fmla="*/ 109 h 109"/>
                <a:gd name="T58" fmla="*/ 365 w 365"/>
                <a:gd name="T59" fmla="*/ 109 h 109"/>
                <a:gd name="T60" fmla="*/ 365 w 365"/>
                <a:gd name="T61" fmla="*/ 109 h 109"/>
                <a:gd name="T62" fmla="*/ 365 w 365"/>
                <a:gd name="T63" fmla="*/ 109 h 109"/>
                <a:gd name="T64" fmla="*/ 353 w 365"/>
                <a:gd name="T65" fmla="*/ 109 h 109"/>
                <a:gd name="T66" fmla="*/ 341 w 365"/>
                <a:gd name="T67" fmla="*/ 107 h 109"/>
                <a:gd name="T68" fmla="*/ 329 w 365"/>
                <a:gd name="T69" fmla="*/ 104 h 109"/>
                <a:gd name="T70" fmla="*/ 316 w 365"/>
                <a:gd name="T71" fmla="*/ 99 h 109"/>
                <a:gd name="T72" fmla="*/ 316 w 365"/>
                <a:gd name="T73" fmla="*/ 99 h 109"/>
                <a:gd name="T74" fmla="*/ 280 w 365"/>
                <a:gd name="T75" fmla="*/ 86 h 109"/>
                <a:gd name="T76" fmla="*/ 244 w 365"/>
                <a:gd name="T77" fmla="*/ 73 h 109"/>
                <a:gd name="T78" fmla="*/ 173 w 365"/>
                <a:gd name="T79" fmla="*/ 43 h 109"/>
                <a:gd name="T80" fmla="*/ 114 w 365"/>
                <a:gd name="T81" fmla="*/ 18 h 109"/>
                <a:gd name="T82" fmla="*/ 75 w 365"/>
                <a:gd name="T8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65" h="109">
                  <a:moveTo>
                    <a:pt x="75" y="0"/>
                  </a:moveTo>
                  <a:lnTo>
                    <a:pt x="75" y="0"/>
                  </a:lnTo>
                  <a:lnTo>
                    <a:pt x="67" y="7"/>
                  </a:lnTo>
                  <a:lnTo>
                    <a:pt x="48" y="27"/>
                  </a:lnTo>
                  <a:lnTo>
                    <a:pt x="36" y="41"/>
                  </a:lnTo>
                  <a:lnTo>
                    <a:pt x="24" y="58"/>
                  </a:lnTo>
                  <a:lnTo>
                    <a:pt x="1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12" y="76"/>
                  </a:lnTo>
                  <a:lnTo>
                    <a:pt x="24" y="58"/>
                  </a:lnTo>
                  <a:lnTo>
                    <a:pt x="36" y="41"/>
                  </a:lnTo>
                  <a:lnTo>
                    <a:pt x="48" y="27"/>
                  </a:lnTo>
                  <a:lnTo>
                    <a:pt x="67" y="7"/>
                  </a:lnTo>
                  <a:lnTo>
                    <a:pt x="75" y="0"/>
                  </a:lnTo>
                  <a:lnTo>
                    <a:pt x="75" y="0"/>
                  </a:lnTo>
                  <a:lnTo>
                    <a:pt x="114" y="18"/>
                  </a:lnTo>
                  <a:lnTo>
                    <a:pt x="173" y="43"/>
                  </a:lnTo>
                  <a:lnTo>
                    <a:pt x="244" y="73"/>
                  </a:lnTo>
                  <a:lnTo>
                    <a:pt x="280" y="86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329" y="104"/>
                  </a:lnTo>
                  <a:lnTo>
                    <a:pt x="341" y="107"/>
                  </a:lnTo>
                  <a:lnTo>
                    <a:pt x="353" y="109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53" y="109"/>
                  </a:lnTo>
                  <a:lnTo>
                    <a:pt x="341" y="107"/>
                  </a:lnTo>
                  <a:lnTo>
                    <a:pt x="329" y="104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280" y="86"/>
                  </a:lnTo>
                  <a:lnTo>
                    <a:pt x="244" y="73"/>
                  </a:lnTo>
                  <a:lnTo>
                    <a:pt x="173" y="43"/>
                  </a:lnTo>
                  <a:lnTo>
                    <a:pt x="114" y="18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294ABBD9-9413-3ED1-ECC9-CB7C0DAE1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18"/>
            </a:xfrm>
            <a:custGeom>
              <a:avLst/>
              <a:gdLst>
                <a:gd name="T0" fmla="*/ 75 w 365"/>
                <a:gd name="T1" fmla="*/ 0 h 118"/>
                <a:gd name="T2" fmla="*/ 75 w 365"/>
                <a:gd name="T3" fmla="*/ 0 h 118"/>
                <a:gd name="T4" fmla="*/ 67 w 365"/>
                <a:gd name="T5" fmla="*/ 7 h 118"/>
                <a:gd name="T6" fmla="*/ 48 w 365"/>
                <a:gd name="T7" fmla="*/ 27 h 118"/>
                <a:gd name="T8" fmla="*/ 36 w 365"/>
                <a:gd name="T9" fmla="*/ 41 h 118"/>
                <a:gd name="T10" fmla="*/ 24 w 365"/>
                <a:gd name="T11" fmla="*/ 58 h 118"/>
                <a:gd name="T12" fmla="*/ 12 w 365"/>
                <a:gd name="T13" fmla="*/ 76 h 118"/>
                <a:gd name="T14" fmla="*/ 0 w 365"/>
                <a:gd name="T15" fmla="*/ 96 h 118"/>
                <a:gd name="T16" fmla="*/ 0 w 365"/>
                <a:gd name="T17" fmla="*/ 96 h 118"/>
                <a:gd name="T18" fmla="*/ 3 w 365"/>
                <a:gd name="T19" fmla="*/ 97 h 118"/>
                <a:gd name="T20" fmla="*/ 3 w 365"/>
                <a:gd name="T21" fmla="*/ 97 h 118"/>
                <a:gd name="T22" fmla="*/ 169 w 365"/>
                <a:gd name="T23" fmla="*/ 108 h 118"/>
                <a:gd name="T24" fmla="*/ 169 w 365"/>
                <a:gd name="T25" fmla="*/ 108 h 118"/>
                <a:gd name="T26" fmla="*/ 266 w 365"/>
                <a:gd name="T27" fmla="*/ 113 h 118"/>
                <a:gd name="T28" fmla="*/ 365 w 365"/>
                <a:gd name="T29" fmla="*/ 118 h 118"/>
                <a:gd name="T30" fmla="*/ 365 w 365"/>
                <a:gd name="T31" fmla="*/ 109 h 118"/>
                <a:gd name="T32" fmla="*/ 365 w 365"/>
                <a:gd name="T33" fmla="*/ 109 h 118"/>
                <a:gd name="T34" fmla="*/ 353 w 365"/>
                <a:gd name="T35" fmla="*/ 109 h 118"/>
                <a:gd name="T36" fmla="*/ 341 w 365"/>
                <a:gd name="T37" fmla="*/ 107 h 118"/>
                <a:gd name="T38" fmla="*/ 329 w 365"/>
                <a:gd name="T39" fmla="*/ 104 h 118"/>
                <a:gd name="T40" fmla="*/ 316 w 365"/>
                <a:gd name="T41" fmla="*/ 99 h 118"/>
                <a:gd name="T42" fmla="*/ 316 w 365"/>
                <a:gd name="T43" fmla="*/ 99 h 118"/>
                <a:gd name="T44" fmla="*/ 280 w 365"/>
                <a:gd name="T45" fmla="*/ 86 h 118"/>
                <a:gd name="T46" fmla="*/ 244 w 365"/>
                <a:gd name="T47" fmla="*/ 73 h 118"/>
                <a:gd name="T48" fmla="*/ 173 w 365"/>
                <a:gd name="T49" fmla="*/ 43 h 118"/>
                <a:gd name="T50" fmla="*/ 114 w 365"/>
                <a:gd name="T51" fmla="*/ 18 h 118"/>
                <a:gd name="T52" fmla="*/ 75 w 365"/>
                <a:gd name="T5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5" h="118">
                  <a:moveTo>
                    <a:pt x="75" y="0"/>
                  </a:moveTo>
                  <a:lnTo>
                    <a:pt x="75" y="0"/>
                  </a:lnTo>
                  <a:lnTo>
                    <a:pt x="67" y="7"/>
                  </a:lnTo>
                  <a:lnTo>
                    <a:pt x="48" y="27"/>
                  </a:lnTo>
                  <a:lnTo>
                    <a:pt x="36" y="41"/>
                  </a:lnTo>
                  <a:lnTo>
                    <a:pt x="24" y="58"/>
                  </a:lnTo>
                  <a:lnTo>
                    <a:pt x="1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9" y="108"/>
                  </a:lnTo>
                  <a:lnTo>
                    <a:pt x="169" y="108"/>
                  </a:lnTo>
                  <a:lnTo>
                    <a:pt x="266" y="113"/>
                  </a:lnTo>
                  <a:lnTo>
                    <a:pt x="365" y="118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53" y="109"/>
                  </a:lnTo>
                  <a:lnTo>
                    <a:pt x="341" y="107"/>
                  </a:lnTo>
                  <a:lnTo>
                    <a:pt x="329" y="104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280" y="86"/>
                  </a:lnTo>
                  <a:lnTo>
                    <a:pt x="244" y="73"/>
                  </a:lnTo>
                  <a:lnTo>
                    <a:pt x="173" y="43"/>
                  </a:lnTo>
                  <a:lnTo>
                    <a:pt x="114" y="18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F2AEB65E-A8E4-F996-4FC4-B8B91B173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2" y="3800"/>
              <a:ext cx="365" cy="118"/>
            </a:xfrm>
            <a:custGeom>
              <a:avLst/>
              <a:gdLst>
                <a:gd name="T0" fmla="*/ 75 w 365"/>
                <a:gd name="T1" fmla="*/ 0 h 118"/>
                <a:gd name="T2" fmla="*/ 75 w 365"/>
                <a:gd name="T3" fmla="*/ 0 h 118"/>
                <a:gd name="T4" fmla="*/ 67 w 365"/>
                <a:gd name="T5" fmla="*/ 7 h 118"/>
                <a:gd name="T6" fmla="*/ 48 w 365"/>
                <a:gd name="T7" fmla="*/ 27 h 118"/>
                <a:gd name="T8" fmla="*/ 36 w 365"/>
                <a:gd name="T9" fmla="*/ 41 h 118"/>
                <a:gd name="T10" fmla="*/ 24 w 365"/>
                <a:gd name="T11" fmla="*/ 58 h 118"/>
                <a:gd name="T12" fmla="*/ 12 w 365"/>
                <a:gd name="T13" fmla="*/ 76 h 118"/>
                <a:gd name="T14" fmla="*/ 0 w 365"/>
                <a:gd name="T15" fmla="*/ 96 h 118"/>
                <a:gd name="T16" fmla="*/ 0 w 365"/>
                <a:gd name="T17" fmla="*/ 96 h 118"/>
                <a:gd name="T18" fmla="*/ 3 w 365"/>
                <a:gd name="T19" fmla="*/ 97 h 118"/>
                <a:gd name="T20" fmla="*/ 3 w 365"/>
                <a:gd name="T21" fmla="*/ 97 h 118"/>
                <a:gd name="T22" fmla="*/ 169 w 365"/>
                <a:gd name="T23" fmla="*/ 108 h 118"/>
                <a:gd name="T24" fmla="*/ 169 w 365"/>
                <a:gd name="T25" fmla="*/ 108 h 118"/>
                <a:gd name="T26" fmla="*/ 266 w 365"/>
                <a:gd name="T27" fmla="*/ 113 h 118"/>
                <a:gd name="T28" fmla="*/ 365 w 365"/>
                <a:gd name="T29" fmla="*/ 118 h 118"/>
                <a:gd name="T30" fmla="*/ 365 w 365"/>
                <a:gd name="T31" fmla="*/ 109 h 118"/>
                <a:gd name="T32" fmla="*/ 365 w 365"/>
                <a:gd name="T33" fmla="*/ 109 h 118"/>
                <a:gd name="T34" fmla="*/ 353 w 365"/>
                <a:gd name="T35" fmla="*/ 109 h 118"/>
                <a:gd name="T36" fmla="*/ 341 w 365"/>
                <a:gd name="T37" fmla="*/ 107 h 118"/>
                <a:gd name="T38" fmla="*/ 329 w 365"/>
                <a:gd name="T39" fmla="*/ 104 h 118"/>
                <a:gd name="T40" fmla="*/ 316 w 365"/>
                <a:gd name="T41" fmla="*/ 99 h 118"/>
                <a:gd name="T42" fmla="*/ 316 w 365"/>
                <a:gd name="T43" fmla="*/ 99 h 118"/>
                <a:gd name="T44" fmla="*/ 280 w 365"/>
                <a:gd name="T45" fmla="*/ 86 h 118"/>
                <a:gd name="T46" fmla="*/ 244 w 365"/>
                <a:gd name="T47" fmla="*/ 73 h 118"/>
                <a:gd name="T48" fmla="*/ 173 w 365"/>
                <a:gd name="T49" fmla="*/ 43 h 118"/>
                <a:gd name="T50" fmla="*/ 114 w 365"/>
                <a:gd name="T51" fmla="*/ 18 h 118"/>
                <a:gd name="T52" fmla="*/ 75 w 365"/>
                <a:gd name="T53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65" h="118">
                  <a:moveTo>
                    <a:pt x="75" y="0"/>
                  </a:moveTo>
                  <a:lnTo>
                    <a:pt x="75" y="0"/>
                  </a:lnTo>
                  <a:lnTo>
                    <a:pt x="67" y="7"/>
                  </a:lnTo>
                  <a:lnTo>
                    <a:pt x="48" y="27"/>
                  </a:lnTo>
                  <a:lnTo>
                    <a:pt x="36" y="41"/>
                  </a:lnTo>
                  <a:lnTo>
                    <a:pt x="24" y="58"/>
                  </a:lnTo>
                  <a:lnTo>
                    <a:pt x="12" y="76"/>
                  </a:lnTo>
                  <a:lnTo>
                    <a:pt x="0" y="96"/>
                  </a:lnTo>
                  <a:lnTo>
                    <a:pt x="0" y="96"/>
                  </a:lnTo>
                  <a:lnTo>
                    <a:pt x="3" y="97"/>
                  </a:lnTo>
                  <a:lnTo>
                    <a:pt x="3" y="97"/>
                  </a:lnTo>
                  <a:lnTo>
                    <a:pt x="169" y="108"/>
                  </a:lnTo>
                  <a:lnTo>
                    <a:pt x="169" y="108"/>
                  </a:lnTo>
                  <a:lnTo>
                    <a:pt x="266" y="113"/>
                  </a:lnTo>
                  <a:lnTo>
                    <a:pt x="365" y="118"/>
                  </a:lnTo>
                  <a:lnTo>
                    <a:pt x="365" y="109"/>
                  </a:lnTo>
                  <a:lnTo>
                    <a:pt x="365" y="109"/>
                  </a:lnTo>
                  <a:lnTo>
                    <a:pt x="353" y="109"/>
                  </a:lnTo>
                  <a:lnTo>
                    <a:pt x="341" y="107"/>
                  </a:lnTo>
                  <a:lnTo>
                    <a:pt x="329" y="104"/>
                  </a:lnTo>
                  <a:lnTo>
                    <a:pt x="316" y="99"/>
                  </a:lnTo>
                  <a:lnTo>
                    <a:pt x="316" y="99"/>
                  </a:lnTo>
                  <a:lnTo>
                    <a:pt x="280" y="86"/>
                  </a:lnTo>
                  <a:lnTo>
                    <a:pt x="244" y="73"/>
                  </a:lnTo>
                  <a:lnTo>
                    <a:pt x="173" y="43"/>
                  </a:lnTo>
                  <a:lnTo>
                    <a:pt x="114" y="18"/>
                  </a:lnTo>
                  <a:lnTo>
                    <a:pt x="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8" name="Freeform 66">
              <a:extLst>
                <a:ext uri="{FF2B5EF4-FFF2-40B4-BE49-F238E27FC236}">
                  <a16:creationId xmlns:a16="http://schemas.microsoft.com/office/drawing/2014/main" id="{AA89F30B-5ED0-3AFA-1916-7EEE90481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174" cy="538"/>
            </a:xfrm>
            <a:custGeom>
              <a:avLst/>
              <a:gdLst>
                <a:gd name="T0" fmla="*/ 1174 w 1174"/>
                <a:gd name="T1" fmla="*/ 0 h 538"/>
                <a:gd name="T2" fmla="*/ 1167 w 1174"/>
                <a:gd name="T3" fmla="*/ 1 h 538"/>
                <a:gd name="T4" fmla="*/ 1166 w 1174"/>
                <a:gd name="T5" fmla="*/ 1 h 538"/>
                <a:gd name="T6" fmla="*/ 971 w 1174"/>
                <a:gd name="T7" fmla="*/ 33 h 538"/>
                <a:gd name="T8" fmla="*/ 786 w 1174"/>
                <a:gd name="T9" fmla="*/ 68 h 538"/>
                <a:gd name="T10" fmla="*/ 615 w 1174"/>
                <a:gd name="T11" fmla="*/ 106 h 538"/>
                <a:gd name="T12" fmla="*/ 458 w 1174"/>
                <a:gd name="T13" fmla="*/ 147 h 538"/>
                <a:gd name="T14" fmla="*/ 457 w 1174"/>
                <a:gd name="T15" fmla="*/ 147 h 538"/>
                <a:gd name="T16" fmla="*/ 458 w 1174"/>
                <a:gd name="T17" fmla="*/ 147 h 538"/>
                <a:gd name="T18" fmla="*/ 412 w 1174"/>
                <a:gd name="T19" fmla="*/ 163 h 538"/>
                <a:gd name="T20" fmla="*/ 324 w 1174"/>
                <a:gd name="T21" fmla="*/ 198 h 538"/>
                <a:gd name="T22" fmla="*/ 244 w 1174"/>
                <a:gd name="T23" fmla="*/ 238 h 538"/>
                <a:gd name="T24" fmla="*/ 171 w 1174"/>
                <a:gd name="T25" fmla="*/ 281 h 538"/>
                <a:gd name="T26" fmla="*/ 122 w 1174"/>
                <a:gd name="T27" fmla="*/ 317 h 538"/>
                <a:gd name="T28" fmla="*/ 94 w 1174"/>
                <a:gd name="T29" fmla="*/ 343 h 538"/>
                <a:gd name="T30" fmla="*/ 69 w 1174"/>
                <a:gd name="T31" fmla="*/ 369 h 538"/>
                <a:gd name="T32" fmla="*/ 47 w 1174"/>
                <a:gd name="T33" fmla="*/ 397 h 538"/>
                <a:gd name="T34" fmla="*/ 30 w 1174"/>
                <a:gd name="T35" fmla="*/ 426 h 538"/>
                <a:gd name="T36" fmla="*/ 15 w 1174"/>
                <a:gd name="T37" fmla="*/ 456 h 538"/>
                <a:gd name="T38" fmla="*/ 6 w 1174"/>
                <a:gd name="T39" fmla="*/ 488 h 538"/>
                <a:gd name="T40" fmla="*/ 1 w 1174"/>
                <a:gd name="T41" fmla="*/ 521 h 538"/>
                <a:gd name="T42" fmla="*/ 0 w 1174"/>
                <a:gd name="T43" fmla="*/ 538 h 538"/>
                <a:gd name="T44" fmla="*/ 3 w 1174"/>
                <a:gd name="T45" fmla="*/ 504 h 538"/>
                <a:gd name="T46" fmla="*/ 10 w 1174"/>
                <a:gd name="T47" fmla="*/ 472 h 538"/>
                <a:gd name="T48" fmla="*/ 22 w 1174"/>
                <a:gd name="T49" fmla="*/ 441 h 538"/>
                <a:gd name="T50" fmla="*/ 37 w 1174"/>
                <a:gd name="T51" fmla="*/ 411 h 538"/>
                <a:gd name="T52" fmla="*/ 57 w 1174"/>
                <a:gd name="T53" fmla="*/ 383 h 538"/>
                <a:gd name="T54" fmla="*/ 81 w 1174"/>
                <a:gd name="T55" fmla="*/ 356 h 538"/>
                <a:gd name="T56" fmla="*/ 107 w 1174"/>
                <a:gd name="T57" fmla="*/ 329 h 538"/>
                <a:gd name="T58" fmla="*/ 138 w 1174"/>
                <a:gd name="T59" fmla="*/ 304 h 538"/>
                <a:gd name="T60" fmla="*/ 205 w 1174"/>
                <a:gd name="T61" fmla="*/ 258 h 538"/>
                <a:gd name="T62" fmla="*/ 283 w 1174"/>
                <a:gd name="T63" fmla="*/ 217 h 538"/>
                <a:gd name="T64" fmla="*/ 368 w 1174"/>
                <a:gd name="T65" fmla="*/ 180 h 538"/>
                <a:gd name="T66" fmla="*/ 458 w 1174"/>
                <a:gd name="T67" fmla="*/ 147 h 538"/>
                <a:gd name="T68" fmla="*/ 534 w 1174"/>
                <a:gd name="T69" fmla="*/ 126 h 538"/>
                <a:gd name="T70" fmla="*/ 699 w 1174"/>
                <a:gd name="T71" fmla="*/ 87 h 538"/>
                <a:gd name="T72" fmla="*/ 877 w 1174"/>
                <a:gd name="T73" fmla="*/ 51 h 538"/>
                <a:gd name="T74" fmla="*/ 1067 w 1174"/>
                <a:gd name="T75" fmla="*/ 17 h 538"/>
                <a:gd name="T76" fmla="*/ 1166 w 1174"/>
                <a:gd name="T77" fmla="*/ 1 h 538"/>
                <a:gd name="T78" fmla="*/ 1167 w 1174"/>
                <a:gd name="T79" fmla="*/ 1 h 538"/>
                <a:gd name="T80" fmla="*/ 1174 w 1174"/>
                <a:gd name="T8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4" h="538">
                  <a:moveTo>
                    <a:pt x="1174" y="0"/>
                  </a:moveTo>
                  <a:lnTo>
                    <a:pt x="1174" y="0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067" y="17"/>
                  </a:lnTo>
                  <a:lnTo>
                    <a:pt x="971" y="33"/>
                  </a:lnTo>
                  <a:lnTo>
                    <a:pt x="877" y="51"/>
                  </a:lnTo>
                  <a:lnTo>
                    <a:pt x="786" y="68"/>
                  </a:lnTo>
                  <a:lnTo>
                    <a:pt x="699" y="87"/>
                  </a:lnTo>
                  <a:lnTo>
                    <a:pt x="615" y="106"/>
                  </a:lnTo>
                  <a:lnTo>
                    <a:pt x="534" y="126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12" y="163"/>
                  </a:lnTo>
                  <a:lnTo>
                    <a:pt x="368" y="180"/>
                  </a:lnTo>
                  <a:lnTo>
                    <a:pt x="324" y="198"/>
                  </a:lnTo>
                  <a:lnTo>
                    <a:pt x="283" y="217"/>
                  </a:lnTo>
                  <a:lnTo>
                    <a:pt x="244" y="238"/>
                  </a:lnTo>
                  <a:lnTo>
                    <a:pt x="205" y="258"/>
                  </a:lnTo>
                  <a:lnTo>
                    <a:pt x="171" y="281"/>
                  </a:lnTo>
                  <a:lnTo>
                    <a:pt x="138" y="304"/>
                  </a:lnTo>
                  <a:lnTo>
                    <a:pt x="122" y="317"/>
                  </a:lnTo>
                  <a:lnTo>
                    <a:pt x="107" y="329"/>
                  </a:lnTo>
                  <a:lnTo>
                    <a:pt x="94" y="343"/>
                  </a:lnTo>
                  <a:lnTo>
                    <a:pt x="81" y="356"/>
                  </a:lnTo>
                  <a:lnTo>
                    <a:pt x="69" y="369"/>
                  </a:lnTo>
                  <a:lnTo>
                    <a:pt x="57" y="383"/>
                  </a:lnTo>
                  <a:lnTo>
                    <a:pt x="47" y="397"/>
                  </a:lnTo>
                  <a:lnTo>
                    <a:pt x="37" y="411"/>
                  </a:lnTo>
                  <a:lnTo>
                    <a:pt x="30" y="426"/>
                  </a:lnTo>
                  <a:lnTo>
                    <a:pt x="22" y="441"/>
                  </a:lnTo>
                  <a:lnTo>
                    <a:pt x="15" y="456"/>
                  </a:lnTo>
                  <a:lnTo>
                    <a:pt x="10" y="472"/>
                  </a:lnTo>
                  <a:lnTo>
                    <a:pt x="6" y="488"/>
                  </a:lnTo>
                  <a:lnTo>
                    <a:pt x="3" y="504"/>
                  </a:lnTo>
                  <a:lnTo>
                    <a:pt x="1" y="521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" y="521"/>
                  </a:lnTo>
                  <a:lnTo>
                    <a:pt x="3" y="504"/>
                  </a:lnTo>
                  <a:lnTo>
                    <a:pt x="6" y="488"/>
                  </a:lnTo>
                  <a:lnTo>
                    <a:pt x="10" y="472"/>
                  </a:lnTo>
                  <a:lnTo>
                    <a:pt x="15" y="456"/>
                  </a:lnTo>
                  <a:lnTo>
                    <a:pt x="22" y="441"/>
                  </a:lnTo>
                  <a:lnTo>
                    <a:pt x="30" y="426"/>
                  </a:lnTo>
                  <a:lnTo>
                    <a:pt x="37" y="411"/>
                  </a:lnTo>
                  <a:lnTo>
                    <a:pt x="47" y="397"/>
                  </a:lnTo>
                  <a:lnTo>
                    <a:pt x="57" y="383"/>
                  </a:lnTo>
                  <a:lnTo>
                    <a:pt x="69" y="369"/>
                  </a:lnTo>
                  <a:lnTo>
                    <a:pt x="81" y="356"/>
                  </a:lnTo>
                  <a:lnTo>
                    <a:pt x="94" y="343"/>
                  </a:lnTo>
                  <a:lnTo>
                    <a:pt x="107" y="329"/>
                  </a:lnTo>
                  <a:lnTo>
                    <a:pt x="122" y="317"/>
                  </a:lnTo>
                  <a:lnTo>
                    <a:pt x="138" y="304"/>
                  </a:lnTo>
                  <a:lnTo>
                    <a:pt x="171" y="281"/>
                  </a:lnTo>
                  <a:lnTo>
                    <a:pt x="205" y="258"/>
                  </a:lnTo>
                  <a:lnTo>
                    <a:pt x="244" y="238"/>
                  </a:lnTo>
                  <a:lnTo>
                    <a:pt x="283" y="217"/>
                  </a:lnTo>
                  <a:lnTo>
                    <a:pt x="324" y="198"/>
                  </a:lnTo>
                  <a:lnTo>
                    <a:pt x="368" y="180"/>
                  </a:lnTo>
                  <a:lnTo>
                    <a:pt x="412" y="163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534" y="126"/>
                  </a:lnTo>
                  <a:lnTo>
                    <a:pt x="615" y="106"/>
                  </a:lnTo>
                  <a:lnTo>
                    <a:pt x="699" y="87"/>
                  </a:lnTo>
                  <a:lnTo>
                    <a:pt x="786" y="68"/>
                  </a:lnTo>
                  <a:lnTo>
                    <a:pt x="877" y="51"/>
                  </a:lnTo>
                  <a:lnTo>
                    <a:pt x="971" y="33"/>
                  </a:lnTo>
                  <a:lnTo>
                    <a:pt x="1067" y="17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9" name="Freeform 67">
              <a:extLst>
                <a:ext uri="{FF2B5EF4-FFF2-40B4-BE49-F238E27FC236}">
                  <a16:creationId xmlns:a16="http://schemas.microsoft.com/office/drawing/2014/main" id="{8A84759A-3299-5E12-DEF5-38C1DCF9F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174" cy="538"/>
            </a:xfrm>
            <a:custGeom>
              <a:avLst/>
              <a:gdLst>
                <a:gd name="T0" fmla="*/ 1174 w 1174"/>
                <a:gd name="T1" fmla="*/ 0 h 538"/>
                <a:gd name="T2" fmla="*/ 1167 w 1174"/>
                <a:gd name="T3" fmla="*/ 1 h 538"/>
                <a:gd name="T4" fmla="*/ 1166 w 1174"/>
                <a:gd name="T5" fmla="*/ 1 h 538"/>
                <a:gd name="T6" fmla="*/ 971 w 1174"/>
                <a:gd name="T7" fmla="*/ 33 h 538"/>
                <a:gd name="T8" fmla="*/ 786 w 1174"/>
                <a:gd name="T9" fmla="*/ 68 h 538"/>
                <a:gd name="T10" fmla="*/ 615 w 1174"/>
                <a:gd name="T11" fmla="*/ 106 h 538"/>
                <a:gd name="T12" fmla="*/ 458 w 1174"/>
                <a:gd name="T13" fmla="*/ 147 h 538"/>
                <a:gd name="T14" fmla="*/ 457 w 1174"/>
                <a:gd name="T15" fmla="*/ 147 h 538"/>
                <a:gd name="T16" fmla="*/ 458 w 1174"/>
                <a:gd name="T17" fmla="*/ 147 h 538"/>
                <a:gd name="T18" fmla="*/ 412 w 1174"/>
                <a:gd name="T19" fmla="*/ 163 h 538"/>
                <a:gd name="T20" fmla="*/ 324 w 1174"/>
                <a:gd name="T21" fmla="*/ 198 h 538"/>
                <a:gd name="T22" fmla="*/ 244 w 1174"/>
                <a:gd name="T23" fmla="*/ 238 h 538"/>
                <a:gd name="T24" fmla="*/ 171 w 1174"/>
                <a:gd name="T25" fmla="*/ 281 h 538"/>
                <a:gd name="T26" fmla="*/ 122 w 1174"/>
                <a:gd name="T27" fmla="*/ 317 h 538"/>
                <a:gd name="T28" fmla="*/ 94 w 1174"/>
                <a:gd name="T29" fmla="*/ 343 h 538"/>
                <a:gd name="T30" fmla="*/ 69 w 1174"/>
                <a:gd name="T31" fmla="*/ 369 h 538"/>
                <a:gd name="T32" fmla="*/ 47 w 1174"/>
                <a:gd name="T33" fmla="*/ 397 h 538"/>
                <a:gd name="T34" fmla="*/ 30 w 1174"/>
                <a:gd name="T35" fmla="*/ 426 h 538"/>
                <a:gd name="T36" fmla="*/ 15 w 1174"/>
                <a:gd name="T37" fmla="*/ 456 h 538"/>
                <a:gd name="T38" fmla="*/ 6 w 1174"/>
                <a:gd name="T39" fmla="*/ 488 h 538"/>
                <a:gd name="T40" fmla="*/ 1 w 1174"/>
                <a:gd name="T41" fmla="*/ 521 h 538"/>
                <a:gd name="T42" fmla="*/ 0 w 1174"/>
                <a:gd name="T43" fmla="*/ 538 h 538"/>
                <a:gd name="T44" fmla="*/ 3 w 1174"/>
                <a:gd name="T45" fmla="*/ 504 h 538"/>
                <a:gd name="T46" fmla="*/ 10 w 1174"/>
                <a:gd name="T47" fmla="*/ 472 h 538"/>
                <a:gd name="T48" fmla="*/ 22 w 1174"/>
                <a:gd name="T49" fmla="*/ 441 h 538"/>
                <a:gd name="T50" fmla="*/ 37 w 1174"/>
                <a:gd name="T51" fmla="*/ 411 h 538"/>
                <a:gd name="T52" fmla="*/ 57 w 1174"/>
                <a:gd name="T53" fmla="*/ 383 h 538"/>
                <a:gd name="T54" fmla="*/ 81 w 1174"/>
                <a:gd name="T55" fmla="*/ 356 h 538"/>
                <a:gd name="T56" fmla="*/ 107 w 1174"/>
                <a:gd name="T57" fmla="*/ 329 h 538"/>
                <a:gd name="T58" fmla="*/ 138 w 1174"/>
                <a:gd name="T59" fmla="*/ 304 h 538"/>
                <a:gd name="T60" fmla="*/ 205 w 1174"/>
                <a:gd name="T61" fmla="*/ 258 h 538"/>
                <a:gd name="T62" fmla="*/ 283 w 1174"/>
                <a:gd name="T63" fmla="*/ 217 h 538"/>
                <a:gd name="T64" fmla="*/ 368 w 1174"/>
                <a:gd name="T65" fmla="*/ 180 h 538"/>
                <a:gd name="T66" fmla="*/ 458 w 1174"/>
                <a:gd name="T67" fmla="*/ 147 h 538"/>
                <a:gd name="T68" fmla="*/ 534 w 1174"/>
                <a:gd name="T69" fmla="*/ 126 h 538"/>
                <a:gd name="T70" fmla="*/ 699 w 1174"/>
                <a:gd name="T71" fmla="*/ 87 h 538"/>
                <a:gd name="T72" fmla="*/ 877 w 1174"/>
                <a:gd name="T73" fmla="*/ 51 h 538"/>
                <a:gd name="T74" fmla="*/ 1067 w 1174"/>
                <a:gd name="T75" fmla="*/ 17 h 538"/>
                <a:gd name="T76" fmla="*/ 1166 w 1174"/>
                <a:gd name="T77" fmla="*/ 1 h 538"/>
                <a:gd name="T78" fmla="*/ 1167 w 1174"/>
                <a:gd name="T79" fmla="*/ 1 h 538"/>
                <a:gd name="T80" fmla="*/ 1174 w 1174"/>
                <a:gd name="T81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74" h="538">
                  <a:moveTo>
                    <a:pt x="1174" y="0"/>
                  </a:moveTo>
                  <a:lnTo>
                    <a:pt x="1174" y="0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067" y="17"/>
                  </a:lnTo>
                  <a:lnTo>
                    <a:pt x="971" y="33"/>
                  </a:lnTo>
                  <a:lnTo>
                    <a:pt x="877" y="51"/>
                  </a:lnTo>
                  <a:lnTo>
                    <a:pt x="786" y="68"/>
                  </a:lnTo>
                  <a:lnTo>
                    <a:pt x="699" y="87"/>
                  </a:lnTo>
                  <a:lnTo>
                    <a:pt x="615" y="106"/>
                  </a:lnTo>
                  <a:lnTo>
                    <a:pt x="534" y="126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7" y="147"/>
                  </a:lnTo>
                  <a:lnTo>
                    <a:pt x="457" y="147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12" y="163"/>
                  </a:lnTo>
                  <a:lnTo>
                    <a:pt x="368" y="180"/>
                  </a:lnTo>
                  <a:lnTo>
                    <a:pt x="324" y="198"/>
                  </a:lnTo>
                  <a:lnTo>
                    <a:pt x="283" y="217"/>
                  </a:lnTo>
                  <a:lnTo>
                    <a:pt x="244" y="238"/>
                  </a:lnTo>
                  <a:lnTo>
                    <a:pt x="205" y="258"/>
                  </a:lnTo>
                  <a:lnTo>
                    <a:pt x="171" y="281"/>
                  </a:lnTo>
                  <a:lnTo>
                    <a:pt x="138" y="304"/>
                  </a:lnTo>
                  <a:lnTo>
                    <a:pt x="122" y="317"/>
                  </a:lnTo>
                  <a:lnTo>
                    <a:pt x="107" y="329"/>
                  </a:lnTo>
                  <a:lnTo>
                    <a:pt x="94" y="343"/>
                  </a:lnTo>
                  <a:lnTo>
                    <a:pt x="81" y="356"/>
                  </a:lnTo>
                  <a:lnTo>
                    <a:pt x="69" y="369"/>
                  </a:lnTo>
                  <a:lnTo>
                    <a:pt x="57" y="383"/>
                  </a:lnTo>
                  <a:lnTo>
                    <a:pt x="47" y="397"/>
                  </a:lnTo>
                  <a:lnTo>
                    <a:pt x="37" y="411"/>
                  </a:lnTo>
                  <a:lnTo>
                    <a:pt x="30" y="426"/>
                  </a:lnTo>
                  <a:lnTo>
                    <a:pt x="22" y="441"/>
                  </a:lnTo>
                  <a:lnTo>
                    <a:pt x="15" y="456"/>
                  </a:lnTo>
                  <a:lnTo>
                    <a:pt x="10" y="472"/>
                  </a:lnTo>
                  <a:lnTo>
                    <a:pt x="6" y="488"/>
                  </a:lnTo>
                  <a:lnTo>
                    <a:pt x="3" y="504"/>
                  </a:lnTo>
                  <a:lnTo>
                    <a:pt x="1" y="521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" y="521"/>
                  </a:lnTo>
                  <a:lnTo>
                    <a:pt x="3" y="504"/>
                  </a:lnTo>
                  <a:lnTo>
                    <a:pt x="6" y="488"/>
                  </a:lnTo>
                  <a:lnTo>
                    <a:pt x="10" y="472"/>
                  </a:lnTo>
                  <a:lnTo>
                    <a:pt x="15" y="456"/>
                  </a:lnTo>
                  <a:lnTo>
                    <a:pt x="22" y="441"/>
                  </a:lnTo>
                  <a:lnTo>
                    <a:pt x="30" y="426"/>
                  </a:lnTo>
                  <a:lnTo>
                    <a:pt x="37" y="411"/>
                  </a:lnTo>
                  <a:lnTo>
                    <a:pt x="47" y="397"/>
                  </a:lnTo>
                  <a:lnTo>
                    <a:pt x="57" y="383"/>
                  </a:lnTo>
                  <a:lnTo>
                    <a:pt x="69" y="369"/>
                  </a:lnTo>
                  <a:lnTo>
                    <a:pt x="81" y="356"/>
                  </a:lnTo>
                  <a:lnTo>
                    <a:pt x="94" y="343"/>
                  </a:lnTo>
                  <a:lnTo>
                    <a:pt x="107" y="329"/>
                  </a:lnTo>
                  <a:lnTo>
                    <a:pt x="122" y="317"/>
                  </a:lnTo>
                  <a:lnTo>
                    <a:pt x="138" y="304"/>
                  </a:lnTo>
                  <a:lnTo>
                    <a:pt x="171" y="281"/>
                  </a:lnTo>
                  <a:lnTo>
                    <a:pt x="205" y="258"/>
                  </a:lnTo>
                  <a:lnTo>
                    <a:pt x="244" y="238"/>
                  </a:lnTo>
                  <a:lnTo>
                    <a:pt x="283" y="217"/>
                  </a:lnTo>
                  <a:lnTo>
                    <a:pt x="324" y="198"/>
                  </a:lnTo>
                  <a:lnTo>
                    <a:pt x="368" y="180"/>
                  </a:lnTo>
                  <a:lnTo>
                    <a:pt x="412" y="163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534" y="126"/>
                  </a:lnTo>
                  <a:lnTo>
                    <a:pt x="615" y="106"/>
                  </a:lnTo>
                  <a:lnTo>
                    <a:pt x="699" y="87"/>
                  </a:lnTo>
                  <a:lnTo>
                    <a:pt x="786" y="68"/>
                  </a:lnTo>
                  <a:lnTo>
                    <a:pt x="877" y="51"/>
                  </a:lnTo>
                  <a:lnTo>
                    <a:pt x="971" y="33"/>
                  </a:lnTo>
                  <a:lnTo>
                    <a:pt x="1067" y="17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74" y="0"/>
                  </a:lnTo>
                  <a:lnTo>
                    <a:pt x="1174" y="0"/>
                  </a:lnTo>
                  <a:lnTo>
                    <a:pt x="1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0" name="Freeform 68">
              <a:extLst>
                <a:ext uri="{FF2B5EF4-FFF2-40B4-BE49-F238E27FC236}">
                  <a16:creationId xmlns:a16="http://schemas.microsoft.com/office/drawing/2014/main" id="{35D06F78-CA04-417B-45CF-C7E7AD5346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355" cy="1143"/>
            </a:xfrm>
            <a:custGeom>
              <a:avLst/>
              <a:gdLst>
                <a:gd name="T0" fmla="*/ 1174 w 1355"/>
                <a:gd name="T1" fmla="*/ 0 h 1143"/>
                <a:gd name="T2" fmla="*/ 1167 w 1355"/>
                <a:gd name="T3" fmla="*/ 1 h 1143"/>
                <a:gd name="T4" fmla="*/ 1166 w 1355"/>
                <a:gd name="T5" fmla="*/ 1 h 1143"/>
                <a:gd name="T6" fmla="*/ 971 w 1355"/>
                <a:gd name="T7" fmla="*/ 33 h 1143"/>
                <a:gd name="T8" fmla="*/ 786 w 1355"/>
                <a:gd name="T9" fmla="*/ 68 h 1143"/>
                <a:gd name="T10" fmla="*/ 615 w 1355"/>
                <a:gd name="T11" fmla="*/ 106 h 1143"/>
                <a:gd name="T12" fmla="*/ 458 w 1355"/>
                <a:gd name="T13" fmla="*/ 147 h 1143"/>
                <a:gd name="T14" fmla="*/ 412 w 1355"/>
                <a:gd name="T15" fmla="*/ 163 h 1143"/>
                <a:gd name="T16" fmla="*/ 324 w 1355"/>
                <a:gd name="T17" fmla="*/ 198 h 1143"/>
                <a:gd name="T18" fmla="*/ 244 w 1355"/>
                <a:gd name="T19" fmla="*/ 238 h 1143"/>
                <a:gd name="T20" fmla="*/ 171 w 1355"/>
                <a:gd name="T21" fmla="*/ 281 h 1143"/>
                <a:gd name="T22" fmla="*/ 122 w 1355"/>
                <a:gd name="T23" fmla="*/ 317 h 1143"/>
                <a:gd name="T24" fmla="*/ 94 w 1355"/>
                <a:gd name="T25" fmla="*/ 343 h 1143"/>
                <a:gd name="T26" fmla="*/ 69 w 1355"/>
                <a:gd name="T27" fmla="*/ 369 h 1143"/>
                <a:gd name="T28" fmla="*/ 47 w 1355"/>
                <a:gd name="T29" fmla="*/ 397 h 1143"/>
                <a:gd name="T30" fmla="*/ 30 w 1355"/>
                <a:gd name="T31" fmla="*/ 426 h 1143"/>
                <a:gd name="T32" fmla="*/ 15 w 1355"/>
                <a:gd name="T33" fmla="*/ 456 h 1143"/>
                <a:gd name="T34" fmla="*/ 6 w 1355"/>
                <a:gd name="T35" fmla="*/ 488 h 1143"/>
                <a:gd name="T36" fmla="*/ 1 w 1355"/>
                <a:gd name="T37" fmla="*/ 521 h 1143"/>
                <a:gd name="T38" fmla="*/ 0 w 1355"/>
                <a:gd name="T39" fmla="*/ 538 h 1143"/>
                <a:gd name="T40" fmla="*/ 1 w 1355"/>
                <a:gd name="T41" fmla="*/ 557 h 1143"/>
                <a:gd name="T42" fmla="*/ 6 w 1355"/>
                <a:gd name="T43" fmla="*/ 587 h 1143"/>
                <a:gd name="T44" fmla="*/ 12 w 1355"/>
                <a:gd name="T45" fmla="*/ 617 h 1143"/>
                <a:gd name="T46" fmla="*/ 18 w 1355"/>
                <a:gd name="T47" fmla="*/ 635 h 1143"/>
                <a:gd name="T48" fmla="*/ 32 w 1355"/>
                <a:gd name="T49" fmla="*/ 669 h 1143"/>
                <a:gd name="T50" fmla="*/ 49 w 1355"/>
                <a:gd name="T51" fmla="*/ 702 h 1143"/>
                <a:gd name="T52" fmla="*/ 70 w 1355"/>
                <a:gd name="T53" fmla="*/ 734 h 1143"/>
                <a:gd name="T54" fmla="*/ 95 w 1355"/>
                <a:gd name="T55" fmla="*/ 763 h 1143"/>
                <a:gd name="T56" fmla="*/ 122 w 1355"/>
                <a:gd name="T57" fmla="*/ 791 h 1143"/>
                <a:gd name="T58" fmla="*/ 152 w 1355"/>
                <a:gd name="T59" fmla="*/ 817 h 1143"/>
                <a:gd name="T60" fmla="*/ 201 w 1355"/>
                <a:gd name="T61" fmla="*/ 854 h 1143"/>
                <a:gd name="T62" fmla="*/ 274 w 1355"/>
                <a:gd name="T63" fmla="*/ 899 h 1143"/>
                <a:gd name="T64" fmla="*/ 353 w 1355"/>
                <a:gd name="T65" fmla="*/ 938 h 1143"/>
                <a:gd name="T66" fmla="*/ 434 w 1355"/>
                <a:gd name="T67" fmla="*/ 972 h 1143"/>
                <a:gd name="T68" fmla="*/ 518 w 1355"/>
                <a:gd name="T69" fmla="*/ 1001 h 1143"/>
                <a:gd name="T70" fmla="*/ 597 w 1355"/>
                <a:gd name="T71" fmla="*/ 1021 h 1143"/>
                <a:gd name="T72" fmla="*/ 768 w 1355"/>
                <a:gd name="T73" fmla="*/ 1060 h 1143"/>
                <a:gd name="T74" fmla="*/ 951 w 1355"/>
                <a:gd name="T75" fmla="*/ 1095 h 1143"/>
                <a:gd name="T76" fmla="*/ 1147 w 1355"/>
                <a:gd name="T77" fmla="*/ 1127 h 1143"/>
                <a:gd name="T78" fmla="*/ 1249 w 1355"/>
                <a:gd name="T79" fmla="*/ 1143 h 1143"/>
                <a:gd name="T80" fmla="*/ 1284 w 1355"/>
                <a:gd name="T81" fmla="*/ 1092 h 1143"/>
                <a:gd name="T82" fmla="*/ 1319 w 1355"/>
                <a:gd name="T83" fmla="*/ 1054 h 1143"/>
                <a:gd name="T84" fmla="*/ 1345 w 1355"/>
                <a:gd name="T85" fmla="*/ 1029 h 1143"/>
                <a:gd name="T86" fmla="*/ 1355 w 1355"/>
                <a:gd name="T87" fmla="*/ 1020 h 1143"/>
                <a:gd name="T88" fmla="*/ 1313 w 1355"/>
                <a:gd name="T89" fmla="*/ 907 h 1143"/>
                <a:gd name="T90" fmla="*/ 1255 w 1355"/>
                <a:gd name="T91" fmla="*/ 742 h 1143"/>
                <a:gd name="T92" fmla="*/ 1210 w 1355"/>
                <a:gd name="T93" fmla="*/ 597 h 1143"/>
                <a:gd name="T94" fmla="*/ 1183 w 1355"/>
                <a:gd name="T95" fmla="*/ 500 h 1143"/>
                <a:gd name="T96" fmla="*/ 1172 w 1355"/>
                <a:gd name="T97" fmla="*/ 452 h 1143"/>
                <a:gd name="T98" fmla="*/ 1144 w 1355"/>
                <a:gd name="T99" fmla="*/ 325 h 1143"/>
                <a:gd name="T100" fmla="*/ 1136 w 1355"/>
                <a:gd name="T101" fmla="*/ 268 h 1143"/>
                <a:gd name="T102" fmla="*/ 1131 w 1355"/>
                <a:gd name="T103" fmla="*/ 215 h 1143"/>
                <a:gd name="T104" fmla="*/ 1132 w 1355"/>
                <a:gd name="T105" fmla="*/ 161 h 1143"/>
                <a:gd name="T106" fmla="*/ 1139 w 1355"/>
                <a:gd name="T107" fmla="*/ 109 h 1143"/>
                <a:gd name="T108" fmla="*/ 1152 w 1355"/>
                <a:gd name="T109" fmla="*/ 55 h 1143"/>
                <a:gd name="T110" fmla="*/ 1174 w 1355"/>
                <a:gd name="T111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5" h="1143">
                  <a:moveTo>
                    <a:pt x="1174" y="0"/>
                  </a:moveTo>
                  <a:lnTo>
                    <a:pt x="1174" y="0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067" y="17"/>
                  </a:lnTo>
                  <a:lnTo>
                    <a:pt x="971" y="33"/>
                  </a:lnTo>
                  <a:lnTo>
                    <a:pt x="877" y="51"/>
                  </a:lnTo>
                  <a:lnTo>
                    <a:pt x="786" y="68"/>
                  </a:lnTo>
                  <a:lnTo>
                    <a:pt x="699" y="87"/>
                  </a:lnTo>
                  <a:lnTo>
                    <a:pt x="615" y="106"/>
                  </a:lnTo>
                  <a:lnTo>
                    <a:pt x="534" y="126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12" y="163"/>
                  </a:lnTo>
                  <a:lnTo>
                    <a:pt x="368" y="180"/>
                  </a:lnTo>
                  <a:lnTo>
                    <a:pt x="324" y="198"/>
                  </a:lnTo>
                  <a:lnTo>
                    <a:pt x="283" y="217"/>
                  </a:lnTo>
                  <a:lnTo>
                    <a:pt x="244" y="238"/>
                  </a:lnTo>
                  <a:lnTo>
                    <a:pt x="205" y="258"/>
                  </a:lnTo>
                  <a:lnTo>
                    <a:pt x="171" y="281"/>
                  </a:lnTo>
                  <a:lnTo>
                    <a:pt x="138" y="304"/>
                  </a:lnTo>
                  <a:lnTo>
                    <a:pt x="122" y="317"/>
                  </a:lnTo>
                  <a:lnTo>
                    <a:pt x="107" y="329"/>
                  </a:lnTo>
                  <a:lnTo>
                    <a:pt x="94" y="343"/>
                  </a:lnTo>
                  <a:lnTo>
                    <a:pt x="81" y="356"/>
                  </a:lnTo>
                  <a:lnTo>
                    <a:pt x="69" y="369"/>
                  </a:lnTo>
                  <a:lnTo>
                    <a:pt x="57" y="383"/>
                  </a:lnTo>
                  <a:lnTo>
                    <a:pt x="47" y="397"/>
                  </a:lnTo>
                  <a:lnTo>
                    <a:pt x="37" y="411"/>
                  </a:lnTo>
                  <a:lnTo>
                    <a:pt x="30" y="426"/>
                  </a:lnTo>
                  <a:lnTo>
                    <a:pt x="22" y="441"/>
                  </a:lnTo>
                  <a:lnTo>
                    <a:pt x="15" y="456"/>
                  </a:lnTo>
                  <a:lnTo>
                    <a:pt x="10" y="472"/>
                  </a:lnTo>
                  <a:lnTo>
                    <a:pt x="6" y="488"/>
                  </a:lnTo>
                  <a:lnTo>
                    <a:pt x="3" y="504"/>
                  </a:lnTo>
                  <a:lnTo>
                    <a:pt x="1" y="521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" y="557"/>
                  </a:lnTo>
                  <a:lnTo>
                    <a:pt x="1" y="557"/>
                  </a:lnTo>
                  <a:lnTo>
                    <a:pt x="2" y="572"/>
                  </a:lnTo>
                  <a:lnTo>
                    <a:pt x="6" y="587"/>
                  </a:lnTo>
                  <a:lnTo>
                    <a:pt x="8" y="603"/>
                  </a:lnTo>
                  <a:lnTo>
                    <a:pt x="12" y="617"/>
                  </a:lnTo>
                  <a:lnTo>
                    <a:pt x="12" y="617"/>
                  </a:lnTo>
                  <a:lnTo>
                    <a:pt x="18" y="635"/>
                  </a:lnTo>
                  <a:lnTo>
                    <a:pt x="24" y="652"/>
                  </a:lnTo>
                  <a:lnTo>
                    <a:pt x="32" y="669"/>
                  </a:lnTo>
                  <a:lnTo>
                    <a:pt x="39" y="686"/>
                  </a:lnTo>
                  <a:lnTo>
                    <a:pt x="49" y="702"/>
                  </a:lnTo>
                  <a:lnTo>
                    <a:pt x="59" y="717"/>
                  </a:lnTo>
                  <a:lnTo>
                    <a:pt x="70" y="734"/>
                  </a:lnTo>
                  <a:lnTo>
                    <a:pt x="82" y="748"/>
                  </a:lnTo>
                  <a:lnTo>
                    <a:pt x="95" y="763"/>
                  </a:lnTo>
                  <a:lnTo>
                    <a:pt x="108" y="778"/>
                  </a:lnTo>
                  <a:lnTo>
                    <a:pt x="122" y="791"/>
                  </a:lnTo>
                  <a:lnTo>
                    <a:pt x="137" y="805"/>
                  </a:lnTo>
                  <a:lnTo>
                    <a:pt x="152" y="817"/>
                  </a:lnTo>
                  <a:lnTo>
                    <a:pt x="168" y="830"/>
                  </a:lnTo>
                  <a:lnTo>
                    <a:pt x="201" y="854"/>
                  </a:lnTo>
                  <a:lnTo>
                    <a:pt x="237" y="877"/>
                  </a:lnTo>
                  <a:lnTo>
                    <a:pt x="274" y="899"/>
                  </a:lnTo>
                  <a:lnTo>
                    <a:pt x="312" y="919"/>
                  </a:lnTo>
                  <a:lnTo>
                    <a:pt x="353" y="938"/>
                  </a:lnTo>
                  <a:lnTo>
                    <a:pt x="393" y="956"/>
                  </a:lnTo>
                  <a:lnTo>
                    <a:pt x="434" y="972"/>
                  </a:lnTo>
                  <a:lnTo>
                    <a:pt x="476" y="986"/>
                  </a:lnTo>
                  <a:lnTo>
                    <a:pt x="518" y="1001"/>
                  </a:lnTo>
                  <a:lnTo>
                    <a:pt x="518" y="1001"/>
                  </a:lnTo>
                  <a:lnTo>
                    <a:pt x="597" y="1021"/>
                  </a:lnTo>
                  <a:lnTo>
                    <a:pt x="680" y="1040"/>
                  </a:lnTo>
                  <a:lnTo>
                    <a:pt x="768" y="1060"/>
                  </a:lnTo>
                  <a:lnTo>
                    <a:pt x="857" y="1077"/>
                  </a:lnTo>
                  <a:lnTo>
                    <a:pt x="951" y="1095"/>
                  </a:lnTo>
                  <a:lnTo>
                    <a:pt x="1047" y="1112"/>
                  </a:lnTo>
                  <a:lnTo>
                    <a:pt x="1147" y="1127"/>
                  </a:lnTo>
                  <a:lnTo>
                    <a:pt x="1249" y="1143"/>
                  </a:lnTo>
                  <a:lnTo>
                    <a:pt x="1249" y="1143"/>
                  </a:lnTo>
                  <a:lnTo>
                    <a:pt x="1267" y="1116"/>
                  </a:lnTo>
                  <a:lnTo>
                    <a:pt x="1284" y="1092"/>
                  </a:lnTo>
                  <a:lnTo>
                    <a:pt x="1302" y="1072"/>
                  </a:lnTo>
                  <a:lnTo>
                    <a:pt x="1319" y="1054"/>
                  </a:lnTo>
                  <a:lnTo>
                    <a:pt x="1333" y="1040"/>
                  </a:lnTo>
                  <a:lnTo>
                    <a:pt x="1345" y="1029"/>
                  </a:lnTo>
                  <a:lnTo>
                    <a:pt x="1355" y="1020"/>
                  </a:lnTo>
                  <a:lnTo>
                    <a:pt x="1355" y="1020"/>
                  </a:lnTo>
                  <a:lnTo>
                    <a:pt x="1334" y="967"/>
                  </a:lnTo>
                  <a:lnTo>
                    <a:pt x="1313" y="907"/>
                  </a:lnTo>
                  <a:lnTo>
                    <a:pt x="1284" y="830"/>
                  </a:lnTo>
                  <a:lnTo>
                    <a:pt x="1255" y="742"/>
                  </a:lnTo>
                  <a:lnTo>
                    <a:pt x="1224" y="646"/>
                  </a:lnTo>
                  <a:lnTo>
                    <a:pt x="1210" y="597"/>
                  </a:lnTo>
                  <a:lnTo>
                    <a:pt x="1196" y="548"/>
                  </a:lnTo>
                  <a:lnTo>
                    <a:pt x="1183" y="500"/>
                  </a:lnTo>
                  <a:lnTo>
                    <a:pt x="1172" y="452"/>
                  </a:lnTo>
                  <a:lnTo>
                    <a:pt x="1172" y="452"/>
                  </a:lnTo>
                  <a:lnTo>
                    <a:pt x="1156" y="386"/>
                  </a:lnTo>
                  <a:lnTo>
                    <a:pt x="1144" y="325"/>
                  </a:lnTo>
                  <a:lnTo>
                    <a:pt x="1140" y="297"/>
                  </a:lnTo>
                  <a:lnTo>
                    <a:pt x="1136" y="268"/>
                  </a:lnTo>
                  <a:lnTo>
                    <a:pt x="1132" y="241"/>
                  </a:lnTo>
                  <a:lnTo>
                    <a:pt x="1131" y="215"/>
                  </a:lnTo>
                  <a:lnTo>
                    <a:pt x="1131" y="187"/>
                  </a:lnTo>
                  <a:lnTo>
                    <a:pt x="1132" y="161"/>
                  </a:lnTo>
                  <a:lnTo>
                    <a:pt x="1135" y="135"/>
                  </a:lnTo>
                  <a:lnTo>
                    <a:pt x="1139" y="109"/>
                  </a:lnTo>
                  <a:lnTo>
                    <a:pt x="1144" y="82"/>
                  </a:lnTo>
                  <a:lnTo>
                    <a:pt x="1152" y="55"/>
                  </a:lnTo>
                  <a:lnTo>
                    <a:pt x="1162" y="28"/>
                  </a:lnTo>
                  <a:lnTo>
                    <a:pt x="1174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1" name="Freeform 69">
              <a:extLst>
                <a:ext uri="{FF2B5EF4-FFF2-40B4-BE49-F238E27FC236}">
                  <a16:creationId xmlns:a16="http://schemas.microsoft.com/office/drawing/2014/main" id="{AFE252FD-5F5E-7E23-DCA4-BB59BA019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669"/>
              <a:ext cx="1355" cy="1143"/>
            </a:xfrm>
            <a:custGeom>
              <a:avLst/>
              <a:gdLst>
                <a:gd name="T0" fmla="*/ 1174 w 1355"/>
                <a:gd name="T1" fmla="*/ 0 h 1143"/>
                <a:gd name="T2" fmla="*/ 1167 w 1355"/>
                <a:gd name="T3" fmla="*/ 1 h 1143"/>
                <a:gd name="T4" fmla="*/ 1166 w 1355"/>
                <a:gd name="T5" fmla="*/ 1 h 1143"/>
                <a:gd name="T6" fmla="*/ 971 w 1355"/>
                <a:gd name="T7" fmla="*/ 33 h 1143"/>
                <a:gd name="T8" fmla="*/ 786 w 1355"/>
                <a:gd name="T9" fmla="*/ 68 h 1143"/>
                <a:gd name="T10" fmla="*/ 615 w 1355"/>
                <a:gd name="T11" fmla="*/ 106 h 1143"/>
                <a:gd name="T12" fmla="*/ 458 w 1355"/>
                <a:gd name="T13" fmla="*/ 147 h 1143"/>
                <a:gd name="T14" fmla="*/ 412 w 1355"/>
                <a:gd name="T15" fmla="*/ 163 h 1143"/>
                <a:gd name="T16" fmla="*/ 324 w 1355"/>
                <a:gd name="T17" fmla="*/ 198 h 1143"/>
                <a:gd name="T18" fmla="*/ 244 w 1355"/>
                <a:gd name="T19" fmla="*/ 238 h 1143"/>
                <a:gd name="T20" fmla="*/ 171 w 1355"/>
                <a:gd name="T21" fmla="*/ 281 h 1143"/>
                <a:gd name="T22" fmla="*/ 122 w 1355"/>
                <a:gd name="T23" fmla="*/ 317 h 1143"/>
                <a:gd name="T24" fmla="*/ 94 w 1355"/>
                <a:gd name="T25" fmla="*/ 343 h 1143"/>
                <a:gd name="T26" fmla="*/ 69 w 1355"/>
                <a:gd name="T27" fmla="*/ 369 h 1143"/>
                <a:gd name="T28" fmla="*/ 47 w 1355"/>
                <a:gd name="T29" fmla="*/ 397 h 1143"/>
                <a:gd name="T30" fmla="*/ 30 w 1355"/>
                <a:gd name="T31" fmla="*/ 426 h 1143"/>
                <a:gd name="T32" fmla="*/ 15 w 1355"/>
                <a:gd name="T33" fmla="*/ 456 h 1143"/>
                <a:gd name="T34" fmla="*/ 6 w 1355"/>
                <a:gd name="T35" fmla="*/ 488 h 1143"/>
                <a:gd name="T36" fmla="*/ 1 w 1355"/>
                <a:gd name="T37" fmla="*/ 521 h 1143"/>
                <a:gd name="T38" fmla="*/ 0 w 1355"/>
                <a:gd name="T39" fmla="*/ 538 h 1143"/>
                <a:gd name="T40" fmla="*/ 1 w 1355"/>
                <a:gd name="T41" fmla="*/ 557 h 1143"/>
                <a:gd name="T42" fmla="*/ 6 w 1355"/>
                <a:gd name="T43" fmla="*/ 587 h 1143"/>
                <a:gd name="T44" fmla="*/ 12 w 1355"/>
                <a:gd name="T45" fmla="*/ 617 h 1143"/>
                <a:gd name="T46" fmla="*/ 18 w 1355"/>
                <a:gd name="T47" fmla="*/ 635 h 1143"/>
                <a:gd name="T48" fmla="*/ 32 w 1355"/>
                <a:gd name="T49" fmla="*/ 669 h 1143"/>
                <a:gd name="T50" fmla="*/ 49 w 1355"/>
                <a:gd name="T51" fmla="*/ 702 h 1143"/>
                <a:gd name="T52" fmla="*/ 70 w 1355"/>
                <a:gd name="T53" fmla="*/ 734 h 1143"/>
                <a:gd name="T54" fmla="*/ 95 w 1355"/>
                <a:gd name="T55" fmla="*/ 763 h 1143"/>
                <a:gd name="T56" fmla="*/ 122 w 1355"/>
                <a:gd name="T57" fmla="*/ 791 h 1143"/>
                <a:gd name="T58" fmla="*/ 152 w 1355"/>
                <a:gd name="T59" fmla="*/ 817 h 1143"/>
                <a:gd name="T60" fmla="*/ 201 w 1355"/>
                <a:gd name="T61" fmla="*/ 854 h 1143"/>
                <a:gd name="T62" fmla="*/ 274 w 1355"/>
                <a:gd name="T63" fmla="*/ 899 h 1143"/>
                <a:gd name="T64" fmla="*/ 353 w 1355"/>
                <a:gd name="T65" fmla="*/ 938 h 1143"/>
                <a:gd name="T66" fmla="*/ 434 w 1355"/>
                <a:gd name="T67" fmla="*/ 972 h 1143"/>
                <a:gd name="T68" fmla="*/ 518 w 1355"/>
                <a:gd name="T69" fmla="*/ 1001 h 1143"/>
                <a:gd name="T70" fmla="*/ 597 w 1355"/>
                <a:gd name="T71" fmla="*/ 1021 h 1143"/>
                <a:gd name="T72" fmla="*/ 768 w 1355"/>
                <a:gd name="T73" fmla="*/ 1060 h 1143"/>
                <a:gd name="T74" fmla="*/ 951 w 1355"/>
                <a:gd name="T75" fmla="*/ 1095 h 1143"/>
                <a:gd name="T76" fmla="*/ 1147 w 1355"/>
                <a:gd name="T77" fmla="*/ 1127 h 1143"/>
                <a:gd name="T78" fmla="*/ 1249 w 1355"/>
                <a:gd name="T79" fmla="*/ 1143 h 1143"/>
                <a:gd name="T80" fmla="*/ 1284 w 1355"/>
                <a:gd name="T81" fmla="*/ 1092 h 1143"/>
                <a:gd name="T82" fmla="*/ 1319 w 1355"/>
                <a:gd name="T83" fmla="*/ 1054 h 1143"/>
                <a:gd name="T84" fmla="*/ 1345 w 1355"/>
                <a:gd name="T85" fmla="*/ 1029 h 1143"/>
                <a:gd name="T86" fmla="*/ 1355 w 1355"/>
                <a:gd name="T87" fmla="*/ 1020 h 1143"/>
                <a:gd name="T88" fmla="*/ 1313 w 1355"/>
                <a:gd name="T89" fmla="*/ 907 h 1143"/>
                <a:gd name="T90" fmla="*/ 1255 w 1355"/>
                <a:gd name="T91" fmla="*/ 742 h 1143"/>
                <a:gd name="T92" fmla="*/ 1210 w 1355"/>
                <a:gd name="T93" fmla="*/ 597 h 1143"/>
                <a:gd name="T94" fmla="*/ 1183 w 1355"/>
                <a:gd name="T95" fmla="*/ 500 h 1143"/>
                <a:gd name="T96" fmla="*/ 1172 w 1355"/>
                <a:gd name="T97" fmla="*/ 452 h 1143"/>
                <a:gd name="T98" fmla="*/ 1144 w 1355"/>
                <a:gd name="T99" fmla="*/ 325 h 1143"/>
                <a:gd name="T100" fmla="*/ 1136 w 1355"/>
                <a:gd name="T101" fmla="*/ 268 h 1143"/>
                <a:gd name="T102" fmla="*/ 1131 w 1355"/>
                <a:gd name="T103" fmla="*/ 215 h 1143"/>
                <a:gd name="T104" fmla="*/ 1132 w 1355"/>
                <a:gd name="T105" fmla="*/ 161 h 1143"/>
                <a:gd name="T106" fmla="*/ 1139 w 1355"/>
                <a:gd name="T107" fmla="*/ 109 h 1143"/>
                <a:gd name="T108" fmla="*/ 1152 w 1355"/>
                <a:gd name="T109" fmla="*/ 55 h 1143"/>
                <a:gd name="T110" fmla="*/ 1174 w 1355"/>
                <a:gd name="T111" fmla="*/ 0 h 1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55" h="1143">
                  <a:moveTo>
                    <a:pt x="1174" y="0"/>
                  </a:moveTo>
                  <a:lnTo>
                    <a:pt x="1174" y="0"/>
                  </a:lnTo>
                  <a:lnTo>
                    <a:pt x="1167" y="1"/>
                  </a:lnTo>
                  <a:lnTo>
                    <a:pt x="1167" y="1"/>
                  </a:lnTo>
                  <a:lnTo>
                    <a:pt x="1166" y="1"/>
                  </a:lnTo>
                  <a:lnTo>
                    <a:pt x="1166" y="1"/>
                  </a:lnTo>
                  <a:lnTo>
                    <a:pt x="1067" y="17"/>
                  </a:lnTo>
                  <a:lnTo>
                    <a:pt x="971" y="33"/>
                  </a:lnTo>
                  <a:lnTo>
                    <a:pt x="877" y="51"/>
                  </a:lnTo>
                  <a:lnTo>
                    <a:pt x="786" y="68"/>
                  </a:lnTo>
                  <a:lnTo>
                    <a:pt x="699" y="87"/>
                  </a:lnTo>
                  <a:lnTo>
                    <a:pt x="615" y="106"/>
                  </a:lnTo>
                  <a:lnTo>
                    <a:pt x="534" y="126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12" y="163"/>
                  </a:lnTo>
                  <a:lnTo>
                    <a:pt x="368" y="180"/>
                  </a:lnTo>
                  <a:lnTo>
                    <a:pt x="324" y="198"/>
                  </a:lnTo>
                  <a:lnTo>
                    <a:pt x="283" y="217"/>
                  </a:lnTo>
                  <a:lnTo>
                    <a:pt x="244" y="238"/>
                  </a:lnTo>
                  <a:lnTo>
                    <a:pt x="205" y="258"/>
                  </a:lnTo>
                  <a:lnTo>
                    <a:pt x="171" y="281"/>
                  </a:lnTo>
                  <a:lnTo>
                    <a:pt x="138" y="304"/>
                  </a:lnTo>
                  <a:lnTo>
                    <a:pt x="122" y="317"/>
                  </a:lnTo>
                  <a:lnTo>
                    <a:pt x="107" y="329"/>
                  </a:lnTo>
                  <a:lnTo>
                    <a:pt x="94" y="343"/>
                  </a:lnTo>
                  <a:lnTo>
                    <a:pt x="81" y="356"/>
                  </a:lnTo>
                  <a:lnTo>
                    <a:pt x="69" y="369"/>
                  </a:lnTo>
                  <a:lnTo>
                    <a:pt x="57" y="383"/>
                  </a:lnTo>
                  <a:lnTo>
                    <a:pt x="47" y="397"/>
                  </a:lnTo>
                  <a:lnTo>
                    <a:pt x="37" y="411"/>
                  </a:lnTo>
                  <a:lnTo>
                    <a:pt x="30" y="426"/>
                  </a:lnTo>
                  <a:lnTo>
                    <a:pt x="22" y="441"/>
                  </a:lnTo>
                  <a:lnTo>
                    <a:pt x="15" y="456"/>
                  </a:lnTo>
                  <a:lnTo>
                    <a:pt x="10" y="472"/>
                  </a:lnTo>
                  <a:lnTo>
                    <a:pt x="6" y="488"/>
                  </a:lnTo>
                  <a:lnTo>
                    <a:pt x="3" y="504"/>
                  </a:lnTo>
                  <a:lnTo>
                    <a:pt x="1" y="521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" y="557"/>
                  </a:lnTo>
                  <a:lnTo>
                    <a:pt x="1" y="557"/>
                  </a:lnTo>
                  <a:lnTo>
                    <a:pt x="2" y="572"/>
                  </a:lnTo>
                  <a:lnTo>
                    <a:pt x="6" y="587"/>
                  </a:lnTo>
                  <a:lnTo>
                    <a:pt x="8" y="603"/>
                  </a:lnTo>
                  <a:lnTo>
                    <a:pt x="12" y="617"/>
                  </a:lnTo>
                  <a:lnTo>
                    <a:pt x="12" y="617"/>
                  </a:lnTo>
                  <a:lnTo>
                    <a:pt x="18" y="635"/>
                  </a:lnTo>
                  <a:lnTo>
                    <a:pt x="24" y="652"/>
                  </a:lnTo>
                  <a:lnTo>
                    <a:pt x="32" y="669"/>
                  </a:lnTo>
                  <a:lnTo>
                    <a:pt x="39" y="686"/>
                  </a:lnTo>
                  <a:lnTo>
                    <a:pt x="49" y="702"/>
                  </a:lnTo>
                  <a:lnTo>
                    <a:pt x="59" y="717"/>
                  </a:lnTo>
                  <a:lnTo>
                    <a:pt x="70" y="734"/>
                  </a:lnTo>
                  <a:lnTo>
                    <a:pt x="82" y="748"/>
                  </a:lnTo>
                  <a:lnTo>
                    <a:pt x="95" y="763"/>
                  </a:lnTo>
                  <a:lnTo>
                    <a:pt x="108" y="778"/>
                  </a:lnTo>
                  <a:lnTo>
                    <a:pt x="122" y="791"/>
                  </a:lnTo>
                  <a:lnTo>
                    <a:pt x="137" y="805"/>
                  </a:lnTo>
                  <a:lnTo>
                    <a:pt x="152" y="817"/>
                  </a:lnTo>
                  <a:lnTo>
                    <a:pt x="168" y="830"/>
                  </a:lnTo>
                  <a:lnTo>
                    <a:pt x="201" y="854"/>
                  </a:lnTo>
                  <a:lnTo>
                    <a:pt x="237" y="877"/>
                  </a:lnTo>
                  <a:lnTo>
                    <a:pt x="274" y="899"/>
                  </a:lnTo>
                  <a:lnTo>
                    <a:pt x="312" y="919"/>
                  </a:lnTo>
                  <a:lnTo>
                    <a:pt x="353" y="938"/>
                  </a:lnTo>
                  <a:lnTo>
                    <a:pt x="393" y="956"/>
                  </a:lnTo>
                  <a:lnTo>
                    <a:pt x="434" y="972"/>
                  </a:lnTo>
                  <a:lnTo>
                    <a:pt x="476" y="986"/>
                  </a:lnTo>
                  <a:lnTo>
                    <a:pt x="518" y="1001"/>
                  </a:lnTo>
                  <a:lnTo>
                    <a:pt x="518" y="1001"/>
                  </a:lnTo>
                  <a:lnTo>
                    <a:pt x="597" y="1021"/>
                  </a:lnTo>
                  <a:lnTo>
                    <a:pt x="680" y="1040"/>
                  </a:lnTo>
                  <a:lnTo>
                    <a:pt x="768" y="1060"/>
                  </a:lnTo>
                  <a:lnTo>
                    <a:pt x="857" y="1077"/>
                  </a:lnTo>
                  <a:lnTo>
                    <a:pt x="951" y="1095"/>
                  </a:lnTo>
                  <a:lnTo>
                    <a:pt x="1047" y="1112"/>
                  </a:lnTo>
                  <a:lnTo>
                    <a:pt x="1147" y="1127"/>
                  </a:lnTo>
                  <a:lnTo>
                    <a:pt x="1249" y="1143"/>
                  </a:lnTo>
                  <a:lnTo>
                    <a:pt x="1249" y="1143"/>
                  </a:lnTo>
                  <a:lnTo>
                    <a:pt x="1267" y="1116"/>
                  </a:lnTo>
                  <a:lnTo>
                    <a:pt x="1284" y="1092"/>
                  </a:lnTo>
                  <a:lnTo>
                    <a:pt x="1302" y="1072"/>
                  </a:lnTo>
                  <a:lnTo>
                    <a:pt x="1319" y="1054"/>
                  </a:lnTo>
                  <a:lnTo>
                    <a:pt x="1333" y="1040"/>
                  </a:lnTo>
                  <a:lnTo>
                    <a:pt x="1345" y="1029"/>
                  </a:lnTo>
                  <a:lnTo>
                    <a:pt x="1355" y="1020"/>
                  </a:lnTo>
                  <a:lnTo>
                    <a:pt x="1355" y="1020"/>
                  </a:lnTo>
                  <a:lnTo>
                    <a:pt x="1334" y="967"/>
                  </a:lnTo>
                  <a:lnTo>
                    <a:pt x="1313" y="907"/>
                  </a:lnTo>
                  <a:lnTo>
                    <a:pt x="1284" y="830"/>
                  </a:lnTo>
                  <a:lnTo>
                    <a:pt x="1255" y="742"/>
                  </a:lnTo>
                  <a:lnTo>
                    <a:pt x="1224" y="646"/>
                  </a:lnTo>
                  <a:lnTo>
                    <a:pt x="1210" y="597"/>
                  </a:lnTo>
                  <a:lnTo>
                    <a:pt x="1196" y="548"/>
                  </a:lnTo>
                  <a:lnTo>
                    <a:pt x="1183" y="500"/>
                  </a:lnTo>
                  <a:lnTo>
                    <a:pt x="1172" y="452"/>
                  </a:lnTo>
                  <a:lnTo>
                    <a:pt x="1172" y="452"/>
                  </a:lnTo>
                  <a:lnTo>
                    <a:pt x="1156" y="386"/>
                  </a:lnTo>
                  <a:lnTo>
                    <a:pt x="1144" y="325"/>
                  </a:lnTo>
                  <a:lnTo>
                    <a:pt x="1140" y="297"/>
                  </a:lnTo>
                  <a:lnTo>
                    <a:pt x="1136" y="268"/>
                  </a:lnTo>
                  <a:lnTo>
                    <a:pt x="1132" y="241"/>
                  </a:lnTo>
                  <a:lnTo>
                    <a:pt x="1131" y="215"/>
                  </a:lnTo>
                  <a:lnTo>
                    <a:pt x="1131" y="187"/>
                  </a:lnTo>
                  <a:lnTo>
                    <a:pt x="1132" y="161"/>
                  </a:lnTo>
                  <a:lnTo>
                    <a:pt x="1135" y="135"/>
                  </a:lnTo>
                  <a:lnTo>
                    <a:pt x="1139" y="109"/>
                  </a:lnTo>
                  <a:lnTo>
                    <a:pt x="1144" y="82"/>
                  </a:lnTo>
                  <a:lnTo>
                    <a:pt x="1152" y="55"/>
                  </a:lnTo>
                  <a:lnTo>
                    <a:pt x="1162" y="28"/>
                  </a:lnTo>
                  <a:lnTo>
                    <a:pt x="11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2" name="Freeform 70">
              <a:extLst>
                <a:ext uri="{FF2B5EF4-FFF2-40B4-BE49-F238E27FC236}">
                  <a16:creationId xmlns:a16="http://schemas.microsoft.com/office/drawing/2014/main" id="{FED04106-BFAC-E324-5D91-3B47B9029B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816"/>
              <a:ext cx="458" cy="470"/>
            </a:xfrm>
            <a:custGeom>
              <a:avLst/>
              <a:gdLst>
                <a:gd name="T0" fmla="*/ 458 w 458"/>
                <a:gd name="T1" fmla="*/ 0 h 470"/>
                <a:gd name="T2" fmla="*/ 457 w 458"/>
                <a:gd name="T3" fmla="*/ 0 h 470"/>
                <a:gd name="T4" fmla="*/ 365 w 458"/>
                <a:gd name="T5" fmla="*/ 35 h 470"/>
                <a:gd name="T6" fmla="*/ 277 w 458"/>
                <a:gd name="T7" fmla="*/ 73 h 470"/>
                <a:gd name="T8" fmla="*/ 198 w 458"/>
                <a:gd name="T9" fmla="*/ 116 h 470"/>
                <a:gd name="T10" fmla="*/ 145 w 458"/>
                <a:gd name="T11" fmla="*/ 152 h 470"/>
                <a:gd name="T12" fmla="*/ 114 w 458"/>
                <a:gd name="T13" fmla="*/ 177 h 470"/>
                <a:gd name="T14" fmla="*/ 85 w 458"/>
                <a:gd name="T15" fmla="*/ 204 h 470"/>
                <a:gd name="T16" fmla="*/ 60 w 458"/>
                <a:gd name="T17" fmla="*/ 232 h 470"/>
                <a:gd name="T18" fmla="*/ 39 w 458"/>
                <a:gd name="T19" fmla="*/ 261 h 470"/>
                <a:gd name="T20" fmla="*/ 23 w 458"/>
                <a:gd name="T21" fmla="*/ 292 h 470"/>
                <a:gd name="T22" fmla="*/ 10 w 458"/>
                <a:gd name="T23" fmla="*/ 323 h 470"/>
                <a:gd name="T24" fmla="*/ 3 w 458"/>
                <a:gd name="T25" fmla="*/ 357 h 470"/>
                <a:gd name="T26" fmla="*/ 0 w 458"/>
                <a:gd name="T27" fmla="*/ 392 h 470"/>
                <a:gd name="T28" fmla="*/ 1 w 458"/>
                <a:gd name="T29" fmla="*/ 410 h 470"/>
                <a:gd name="T30" fmla="*/ 6 w 458"/>
                <a:gd name="T31" fmla="*/ 440 h 470"/>
                <a:gd name="T32" fmla="*/ 12 w 458"/>
                <a:gd name="T33" fmla="*/ 470 h 470"/>
                <a:gd name="T34" fmla="*/ 8 w 458"/>
                <a:gd name="T35" fmla="*/ 456 h 470"/>
                <a:gd name="T36" fmla="*/ 2 w 458"/>
                <a:gd name="T37" fmla="*/ 425 h 470"/>
                <a:gd name="T38" fmla="*/ 1 w 458"/>
                <a:gd name="T39" fmla="*/ 410 h 470"/>
                <a:gd name="T40" fmla="*/ 0 w 458"/>
                <a:gd name="T41" fmla="*/ 391 h 470"/>
                <a:gd name="T42" fmla="*/ 3 w 458"/>
                <a:gd name="T43" fmla="*/ 357 h 470"/>
                <a:gd name="T44" fmla="*/ 10 w 458"/>
                <a:gd name="T45" fmla="*/ 325 h 470"/>
                <a:gd name="T46" fmla="*/ 22 w 458"/>
                <a:gd name="T47" fmla="*/ 294 h 470"/>
                <a:gd name="T48" fmla="*/ 37 w 458"/>
                <a:gd name="T49" fmla="*/ 264 h 470"/>
                <a:gd name="T50" fmla="*/ 57 w 458"/>
                <a:gd name="T51" fmla="*/ 236 h 470"/>
                <a:gd name="T52" fmla="*/ 81 w 458"/>
                <a:gd name="T53" fmla="*/ 209 h 470"/>
                <a:gd name="T54" fmla="*/ 107 w 458"/>
                <a:gd name="T55" fmla="*/ 182 h 470"/>
                <a:gd name="T56" fmla="*/ 138 w 458"/>
                <a:gd name="T57" fmla="*/ 157 h 470"/>
                <a:gd name="T58" fmla="*/ 205 w 458"/>
                <a:gd name="T59" fmla="*/ 111 h 470"/>
                <a:gd name="T60" fmla="*/ 283 w 458"/>
                <a:gd name="T61" fmla="*/ 70 h 470"/>
                <a:gd name="T62" fmla="*/ 368 w 458"/>
                <a:gd name="T63" fmla="*/ 33 h 470"/>
                <a:gd name="T64" fmla="*/ 458 w 458"/>
                <a:gd name="T6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470">
                  <a:moveTo>
                    <a:pt x="458" y="0"/>
                  </a:moveTo>
                  <a:lnTo>
                    <a:pt x="458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11" y="16"/>
                  </a:lnTo>
                  <a:lnTo>
                    <a:pt x="365" y="35"/>
                  </a:lnTo>
                  <a:lnTo>
                    <a:pt x="320" y="53"/>
                  </a:lnTo>
                  <a:lnTo>
                    <a:pt x="277" y="73"/>
                  </a:lnTo>
                  <a:lnTo>
                    <a:pt x="236" y="94"/>
                  </a:lnTo>
                  <a:lnTo>
                    <a:pt x="198" y="116"/>
                  </a:lnTo>
                  <a:lnTo>
                    <a:pt x="162" y="140"/>
                  </a:lnTo>
                  <a:lnTo>
                    <a:pt x="145" y="152"/>
                  </a:lnTo>
                  <a:lnTo>
                    <a:pt x="129" y="165"/>
                  </a:lnTo>
                  <a:lnTo>
                    <a:pt x="114" y="177"/>
                  </a:lnTo>
                  <a:lnTo>
                    <a:pt x="98" y="190"/>
                  </a:lnTo>
                  <a:lnTo>
                    <a:pt x="85" y="204"/>
                  </a:lnTo>
                  <a:lnTo>
                    <a:pt x="72" y="217"/>
                  </a:lnTo>
                  <a:lnTo>
                    <a:pt x="60" y="232"/>
                  </a:lnTo>
                  <a:lnTo>
                    <a:pt x="49" y="246"/>
                  </a:lnTo>
                  <a:lnTo>
                    <a:pt x="39" y="261"/>
                  </a:lnTo>
                  <a:lnTo>
                    <a:pt x="31" y="276"/>
                  </a:lnTo>
                  <a:lnTo>
                    <a:pt x="23" y="292"/>
                  </a:lnTo>
                  <a:lnTo>
                    <a:pt x="17" y="307"/>
                  </a:lnTo>
                  <a:lnTo>
                    <a:pt x="10" y="323"/>
                  </a:lnTo>
                  <a:lnTo>
                    <a:pt x="6" y="340"/>
                  </a:lnTo>
                  <a:lnTo>
                    <a:pt x="3" y="357"/>
                  </a:lnTo>
                  <a:lnTo>
                    <a:pt x="1" y="375"/>
                  </a:lnTo>
                  <a:lnTo>
                    <a:pt x="0" y="392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2" y="425"/>
                  </a:lnTo>
                  <a:lnTo>
                    <a:pt x="6" y="440"/>
                  </a:lnTo>
                  <a:lnTo>
                    <a:pt x="8" y="456"/>
                  </a:lnTo>
                  <a:lnTo>
                    <a:pt x="12" y="470"/>
                  </a:lnTo>
                  <a:lnTo>
                    <a:pt x="12" y="470"/>
                  </a:lnTo>
                  <a:lnTo>
                    <a:pt x="8" y="456"/>
                  </a:lnTo>
                  <a:lnTo>
                    <a:pt x="6" y="440"/>
                  </a:lnTo>
                  <a:lnTo>
                    <a:pt x="2" y="425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1" y="374"/>
                  </a:lnTo>
                  <a:lnTo>
                    <a:pt x="3" y="357"/>
                  </a:lnTo>
                  <a:lnTo>
                    <a:pt x="6" y="341"/>
                  </a:lnTo>
                  <a:lnTo>
                    <a:pt x="10" y="325"/>
                  </a:lnTo>
                  <a:lnTo>
                    <a:pt x="15" y="309"/>
                  </a:lnTo>
                  <a:lnTo>
                    <a:pt x="22" y="294"/>
                  </a:lnTo>
                  <a:lnTo>
                    <a:pt x="30" y="279"/>
                  </a:lnTo>
                  <a:lnTo>
                    <a:pt x="37" y="264"/>
                  </a:lnTo>
                  <a:lnTo>
                    <a:pt x="47" y="250"/>
                  </a:lnTo>
                  <a:lnTo>
                    <a:pt x="57" y="236"/>
                  </a:lnTo>
                  <a:lnTo>
                    <a:pt x="69" y="222"/>
                  </a:lnTo>
                  <a:lnTo>
                    <a:pt x="81" y="209"/>
                  </a:lnTo>
                  <a:lnTo>
                    <a:pt x="94" y="196"/>
                  </a:lnTo>
                  <a:lnTo>
                    <a:pt x="107" y="182"/>
                  </a:lnTo>
                  <a:lnTo>
                    <a:pt x="122" y="170"/>
                  </a:lnTo>
                  <a:lnTo>
                    <a:pt x="138" y="157"/>
                  </a:lnTo>
                  <a:lnTo>
                    <a:pt x="171" y="134"/>
                  </a:lnTo>
                  <a:lnTo>
                    <a:pt x="205" y="111"/>
                  </a:lnTo>
                  <a:lnTo>
                    <a:pt x="244" y="91"/>
                  </a:lnTo>
                  <a:lnTo>
                    <a:pt x="283" y="70"/>
                  </a:lnTo>
                  <a:lnTo>
                    <a:pt x="324" y="51"/>
                  </a:lnTo>
                  <a:lnTo>
                    <a:pt x="368" y="33"/>
                  </a:lnTo>
                  <a:lnTo>
                    <a:pt x="412" y="1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3" name="Freeform 71">
              <a:extLst>
                <a:ext uri="{FF2B5EF4-FFF2-40B4-BE49-F238E27FC236}">
                  <a16:creationId xmlns:a16="http://schemas.microsoft.com/office/drawing/2014/main" id="{6C81FE6F-5F73-DB3E-C53E-51F725819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" y="2816"/>
              <a:ext cx="458" cy="470"/>
            </a:xfrm>
            <a:custGeom>
              <a:avLst/>
              <a:gdLst>
                <a:gd name="T0" fmla="*/ 458 w 458"/>
                <a:gd name="T1" fmla="*/ 0 h 470"/>
                <a:gd name="T2" fmla="*/ 457 w 458"/>
                <a:gd name="T3" fmla="*/ 0 h 470"/>
                <a:gd name="T4" fmla="*/ 365 w 458"/>
                <a:gd name="T5" fmla="*/ 35 h 470"/>
                <a:gd name="T6" fmla="*/ 277 w 458"/>
                <a:gd name="T7" fmla="*/ 73 h 470"/>
                <a:gd name="T8" fmla="*/ 198 w 458"/>
                <a:gd name="T9" fmla="*/ 116 h 470"/>
                <a:gd name="T10" fmla="*/ 145 w 458"/>
                <a:gd name="T11" fmla="*/ 152 h 470"/>
                <a:gd name="T12" fmla="*/ 114 w 458"/>
                <a:gd name="T13" fmla="*/ 177 h 470"/>
                <a:gd name="T14" fmla="*/ 85 w 458"/>
                <a:gd name="T15" fmla="*/ 204 h 470"/>
                <a:gd name="T16" fmla="*/ 60 w 458"/>
                <a:gd name="T17" fmla="*/ 232 h 470"/>
                <a:gd name="T18" fmla="*/ 39 w 458"/>
                <a:gd name="T19" fmla="*/ 261 h 470"/>
                <a:gd name="T20" fmla="*/ 23 w 458"/>
                <a:gd name="T21" fmla="*/ 292 h 470"/>
                <a:gd name="T22" fmla="*/ 10 w 458"/>
                <a:gd name="T23" fmla="*/ 323 h 470"/>
                <a:gd name="T24" fmla="*/ 3 w 458"/>
                <a:gd name="T25" fmla="*/ 357 h 470"/>
                <a:gd name="T26" fmla="*/ 0 w 458"/>
                <a:gd name="T27" fmla="*/ 392 h 470"/>
                <a:gd name="T28" fmla="*/ 1 w 458"/>
                <a:gd name="T29" fmla="*/ 410 h 470"/>
                <a:gd name="T30" fmla="*/ 6 w 458"/>
                <a:gd name="T31" fmla="*/ 440 h 470"/>
                <a:gd name="T32" fmla="*/ 12 w 458"/>
                <a:gd name="T33" fmla="*/ 470 h 470"/>
                <a:gd name="T34" fmla="*/ 8 w 458"/>
                <a:gd name="T35" fmla="*/ 456 h 470"/>
                <a:gd name="T36" fmla="*/ 2 w 458"/>
                <a:gd name="T37" fmla="*/ 425 h 470"/>
                <a:gd name="T38" fmla="*/ 1 w 458"/>
                <a:gd name="T39" fmla="*/ 410 h 470"/>
                <a:gd name="T40" fmla="*/ 0 w 458"/>
                <a:gd name="T41" fmla="*/ 391 h 470"/>
                <a:gd name="T42" fmla="*/ 3 w 458"/>
                <a:gd name="T43" fmla="*/ 357 h 470"/>
                <a:gd name="T44" fmla="*/ 10 w 458"/>
                <a:gd name="T45" fmla="*/ 325 h 470"/>
                <a:gd name="T46" fmla="*/ 22 w 458"/>
                <a:gd name="T47" fmla="*/ 294 h 470"/>
                <a:gd name="T48" fmla="*/ 37 w 458"/>
                <a:gd name="T49" fmla="*/ 264 h 470"/>
                <a:gd name="T50" fmla="*/ 57 w 458"/>
                <a:gd name="T51" fmla="*/ 236 h 470"/>
                <a:gd name="T52" fmla="*/ 81 w 458"/>
                <a:gd name="T53" fmla="*/ 209 h 470"/>
                <a:gd name="T54" fmla="*/ 107 w 458"/>
                <a:gd name="T55" fmla="*/ 182 h 470"/>
                <a:gd name="T56" fmla="*/ 138 w 458"/>
                <a:gd name="T57" fmla="*/ 157 h 470"/>
                <a:gd name="T58" fmla="*/ 205 w 458"/>
                <a:gd name="T59" fmla="*/ 111 h 470"/>
                <a:gd name="T60" fmla="*/ 283 w 458"/>
                <a:gd name="T61" fmla="*/ 70 h 470"/>
                <a:gd name="T62" fmla="*/ 368 w 458"/>
                <a:gd name="T63" fmla="*/ 33 h 470"/>
                <a:gd name="T64" fmla="*/ 458 w 458"/>
                <a:gd name="T6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58" h="470">
                  <a:moveTo>
                    <a:pt x="458" y="0"/>
                  </a:moveTo>
                  <a:lnTo>
                    <a:pt x="458" y="0"/>
                  </a:lnTo>
                  <a:lnTo>
                    <a:pt x="457" y="0"/>
                  </a:lnTo>
                  <a:lnTo>
                    <a:pt x="457" y="0"/>
                  </a:lnTo>
                  <a:lnTo>
                    <a:pt x="411" y="16"/>
                  </a:lnTo>
                  <a:lnTo>
                    <a:pt x="365" y="35"/>
                  </a:lnTo>
                  <a:lnTo>
                    <a:pt x="320" y="53"/>
                  </a:lnTo>
                  <a:lnTo>
                    <a:pt x="277" y="73"/>
                  </a:lnTo>
                  <a:lnTo>
                    <a:pt x="236" y="94"/>
                  </a:lnTo>
                  <a:lnTo>
                    <a:pt x="198" y="116"/>
                  </a:lnTo>
                  <a:lnTo>
                    <a:pt x="162" y="140"/>
                  </a:lnTo>
                  <a:lnTo>
                    <a:pt x="145" y="152"/>
                  </a:lnTo>
                  <a:lnTo>
                    <a:pt x="129" y="165"/>
                  </a:lnTo>
                  <a:lnTo>
                    <a:pt x="114" y="177"/>
                  </a:lnTo>
                  <a:lnTo>
                    <a:pt x="98" y="190"/>
                  </a:lnTo>
                  <a:lnTo>
                    <a:pt x="85" y="204"/>
                  </a:lnTo>
                  <a:lnTo>
                    <a:pt x="72" y="217"/>
                  </a:lnTo>
                  <a:lnTo>
                    <a:pt x="60" y="232"/>
                  </a:lnTo>
                  <a:lnTo>
                    <a:pt x="49" y="246"/>
                  </a:lnTo>
                  <a:lnTo>
                    <a:pt x="39" y="261"/>
                  </a:lnTo>
                  <a:lnTo>
                    <a:pt x="31" y="276"/>
                  </a:lnTo>
                  <a:lnTo>
                    <a:pt x="23" y="292"/>
                  </a:lnTo>
                  <a:lnTo>
                    <a:pt x="17" y="307"/>
                  </a:lnTo>
                  <a:lnTo>
                    <a:pt x="10" y="323"/>
                  </a:lnTo>
                  <a:lnTo>
                    <a:pt x="6" y="340"/>
                  </a:lnTo>
                  <a:lnTo>
                    <a:pt x="3" y="357"/>
                  </a:lnTo>
                  <a:lnTo>
                    <a:pt x="1" y="375"/>
                  </a:lnTo>
                  <a:lnTo>
                    <a:pt x="0" y="392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2" y="425"/>
                  </a:lnTo>
                  <a:lnTo>
                    <a:pt x="6" y="440"/>
                  </a:lnTo>
                  <a:lnTo>
                    <a:pt x="8" y="456"/>
                  </a:lnTo>
                  <a:lnTo>
                    <a:pt x="12" y="470"/>
                  </a:lnTo>
                  <a:lnTo>
                    <a:pt x="12" y="470"/>
                  </a:lnTo>
                  <a:lnTo>
                    <a:pt x="8" y="456"/>
                  </a:lnTo>
                  <a:lnTo>
                    <a:pt x="6" y="440"/>
                  </a:lnTo>
                  <a:lnTo>
                    <a:pt x="2" y="425"/>
                  </a:lnTo>
                  <a:lnTo>
                    <a:pt x="1" y="410"/>
                  </a:lnTo>
                  <a:lnTo>
                    <a:pt x="1" y="410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1" y="374"/>
                  </a:lnTo>
                  <a:lnTo>
                    <a:pt x="3" y="357"/>
                  </a:lnTo>
                  <a:lnTo>
                    <a:pt x="6" y="341"/>
                  </a:lnTo>
                  <a:lnTo>
                    <a:pt x="10" y="325"/>
                  </a:lnTo>
                  <a:lnTo>
                    <a:pt x="15" y="309"/>
                  </a:lnTo>
                  <a:lnTo>
                    <a:pt x="22" y="294"/>
                  </a:lnTo>
                  <a:lnTo>
                    <a:pt x="30" y="279"/>
                  </a:lnTo>
                  <a:lnTo>
                    <a:pt x="37" y="264"/>
                  </a:lnTo>
                  <a:lnTo>
                    <a:pt x="47" y="250"/>
                  </a:lnTo>
                  <a:lnTo>
                    <a:pt x="57" y="236"/>
                  </a:lnTo>
                  <a:lnTo>
                    <a:pt x="69" y="222"/>
                  </a:lnTo>
                  <a:lnTo>
                    <a:pt x="81" y="209"/>
                  </a:lnTo>
                  <a:lnTo>
                    <a:pt x="94" y="196"/>
                  </a:lnTo>
                  <a:lnTo>
                    <a:pt x="107" y="182"/>
                  </a:lnTo>
                  <a:lnTo>
                    <a:pt x="122" y="170"/>
                  </a:lnTo>
                  <a:lnTo>
                    <a:pt x="138" y="157"/>
                  </a:lnTo>
                  <a:lnTo>
                    <a:pt x="171" y="134"/>
                  </a:lnTo>
                  <a:lnTo>
                    <a:pt x="205" y="111"/>
                  </a:lnTo>
                  <a:lnTo>
                    <a:pt x="244" y="91"/>
                  </a:lnTo>
                  <a:lnTo>
                    <a:pt x="283" y="70"/>
                  </a:lnTo>
                  <a:lnTo>
                    <a:pt x="324" y="51"/>
                  </a:lnTo>
                  <a:lnTo>
                    <a:pt x="368" y="33"/>
                  </a:lnTo>
                  <a:lnTo>
                    <a:pt x="412" y="16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4" name="Freeform 72">
              <a:extLst>
                <a:ext uri="{FF2B5EF4-FFF2-40B4-BE49-F238E27FC236}">
                  <a16:creationId xmlns:a16="http://schemas.microsoft.com/office/drawing/2014/main" id="{A61C5071-2E1B-310D-6630-AF6E379E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1" y="560"/>
              <a:ext cx="1769" cy="2242"/>
            </a:xfrm>
            <a:custGeom>
              <a:avLst/>
              <a:gdLst>
                <a:gd name="T0" fmla="*/ 490 w 1769"/>
                <a:gd name="T1" fmla="*/ 1776 h 2242"/>
                <a:gd name="T2" fmla="*/ 258 w 1769"/>
                <a:gd name="T3" fmla="*/ 1668 h 2242"/>
                <a:gd name="T4" fmla="*/ 112 w 1769"/>
                <a:gd name="T5" fmla="*/ 1501 h 2242"/>
                <a:gd name="T6" fmla="*/ 39 w 1769"/>
                <a:gd name="T7" fmla="*/ 1285 h 2242"/>
                <a:gd name="T8" fmla="*/ 68 w 1769"/>
                <a:gd name="T9" fmla="*/ 912 h 2242"/>
                <a:gd name="T10" fmla="*/ 227 w 1769"/>
                <a:gd name="T11" fmla="*/ 465 h 2242"/>
                <a:gd name="T12" fmla="*/ 415 w 1769"/>
                <a:gd name="T13" fmla="*/ 124 h 2242"/>
                <a:gd name="T14" fmla="*/ 575 w 1769"/>
                <a:gd name="T15" fmla="*/ 44 h 2242"/>
                <a:gd name="T16" fmla="*/ 867 w 1769"/>
                <a:gd name="T17" fmla="*/ 48 h 2242"/>
                <a:gd name="T18" fmla="*/ 1144 w 1769"/>
                <a:gd name="T19" fmla="*/ 211 h 2242"/>
                <a:gd name="T20" fmla="*/ 1454 w 1769"/>
                <a:gd name="T21" fmla="*/ 331 h 2242"/>
                <a:gd name="T22" fmla="*/ 1418 w 1769"/>
                <a:gd name="T23" fmla="*/ 471 h 2242"/>
                <a:gd name="T24" fmla="*/ 1447 w 1769"/>
                <a:gd name="T25" fmla="*/ 719 h 2242"/>
                <a:gd name="T26" fmla="*/ 1420 w 1769"/>
                <a:gd name="T27" fmla="*/ 874 h 2242"/>
                <a:gd name="T28" fmla="*/ 1390 w 1769"/>
                <a:gd name="T29" fmla="*/ 1020 h 2242"/>
                <a:gd name="T30" fmla="*/ 1451 w 1769"/>
                <a:gd name="T31" fmla="*/ 1033 h 2242"/>
                <a:gd name="T32" fmla="*/ 1595 w 1769"/>
                <a:gd name="T33" fmla="*/ 943 h 2242"/>
                <a:gd name="T34" fmla="*/ 1719 w 1769"/>
                <a:gd name="T35" fmla="*/ 1011 h 2242"/>
                <a:gd name="T36" fmla="*/ 1735 w 1769"/>
                <a:gd name="T37" fmla="*/ 1133 h 2242"/>
                <a:gd name="T38" fmla="*/ 1616 w 1769"/>
                <a:gd name="T39" fmla="*/ 1337 h 2242"/>
                <a:gd name="T40" fmla="*/ 1485 w 1769"/>
                <a:gd name="T41" fmla="*/ 1405 h 2242"/>
                <a:gd name="T42" fmla="*/ 1348 w 1769"/>
                <a:gd name="T43" fmla="*/ 1394 h 2242"/>
                <a:gd name="T44" fmla="*/ 1318 w 1769"/>
                <a:gd name="T45" fmla="*/ 1397 h 2242"/>
                <a:gd name="T46" fmla="*/ 1290 w 1769"/>
                <a:gd name="T47" fmla="*/ 1490 h 2242"/>
                <a:gd name="T48" fmla="*/ 1135 w 1769"/>
                <a:gd name="T49" fmla="*/ 1674 h 2242"/>
                <a:gd name="T50" fmla="*/ 1002 w 1769"/>
                <a:gd name="T51" fmla="*/ 1768 h 2242"/>
                <a:gd name="T52" fmla="*/ 770 w 1769"/>
                <a:gd name="T53" fmla="*/ 2164 h 2242"/>
                <a:gd name="T54" fmla="*/ 485 w 1769"/>
                <a:gd name="T55" fmla="*/ 2207 h 2242"/>
                <a:gd name="T56" fmla="*/ 282 w 1769"/>
                <a:gd name="T57" fmla="*/ 2082 h 2242"/>
                <a:gd name="T58" fmla="*/ 259 w 1769"/>
                <a:gd name="T59" fmla="*/ 1677 h 2242"/>
                <a:gd name="T60" fmla="*/ 230 w 1769"/>
                <a:gd name="T61" fmla="*/ 1669 h 2242"/>
                <a:gd name="T62" fmla="*/ 170 w 1769"/>
                <a:gd name="T63" fmla="*/ 1994 h 2242"/>
                <a:gd name="T64" fmla="*/ 338 w 1769"/>
                <a:gd name="T65" fmla="*/ 2172 h 2242"/>
                <a:gd name="T66" fmla="*/ 531 w 1769"/>
                <a:gd name="T67" fmla="*/ 2242 h 2242"/>
                <a:gd name="T68" fmla="*/ 892 w 1769"/>
                <a:gd name="T69" fmla="*/ 2154 h 2242"/>
                <a:gd name="T70" fmla="*/ 1026 w 1769"/>
                <a:gd name="T71" fmla="*/ 1781 h 2242"/>
                <a:gd name="T72" fmla="*/ 1237 w 1769"/>
                <a:gd name="T73" fmla="*/ 1625 h 2242"/>
                <a:gd name="T74" fmla="*/ 1345 w 1769"/>
                <a:gd name="T75" fmla="*/ 1417 h 2242"/>
                <a:gd name="T76" fmla="*/ 1376 w 1769"/>
                <a:gd name="T77" fmla="*/ 1436 h 2242"/>
                <a:gd name="T78" fmla="*/ 1611 w 1769"/>
                <a:gd name="T79" fmla="*/ 1379 h 2242"/>
                <a:gd name="T80" fmla="*/ 1756 w 1769"/>
                <a:gd name="T81" fmla="*/ 1166 h 2242"/>
                <a:gd name="T82" fmla="*/ 1749 w 1769"/>
                <a:gd name="T83" fmla="*/ 1001 h 2242"/>
                <a:gd name="T84" fmla="*/ 1614 w 1769"/>
                <a:gd name="T85" fmla="*/ 912 h 2242"/>
                <a:gd name="T86" fmla="*/ 1460 w 1769"/>
                <a:gd name="T87" fmla="*/ 987 h 2242"/>
                <a:gd name="T88" fmla="*/ 1420 w 1769"/>
                <a:gd name="T89" fmla="*/ 1012 h 2242"/>
                <a:gd name="T90" fmla="*/ 1472 w 1769"/>
                <a:gd name="T91" fmla="*/ 823 h 2242"/>
                <a:gd name="T92" fmla="*/ 1469 w 1769"/>
                <a:gd name="T93" fmla="*/ 682 h 2242"/>
                <a:gd name="T94" fmla="*/ 1451 w 1769"/>
                <a:gd name="T95" fmla="*/ 459 h 2242"/>
                <a:gd name="T96" fmla="*/ 1490 w 1769"/>
                <a:gd name="T97" fmla="*/ 316 h 2242"/>
                <a:gd name="T98" fmla="*/ 1211 w 1769"/>
                <a:gd name="T99" fmla="*/ 211 h 2242"/>
                <a:gd name="T100" fmla="*/ 950 w 1769"/>
                <a:gd name="T101" fmla="*/ 49 h 2242"/>
                <a:gd name="T102" fmla="*/ 719 w 1769"/>
                <a:gd name="T103" fmla="*/ 0 h 2242"/>
                <a:gd name="T104" fmla="*/ 480 w 1769"/>
                <a:gd name="T105" fmla="*/ 41 h 2242"/>
                <a:gd name="T106" fmla="*/ 350 w 1769"/>
                <a:gd name="T107" fmla="*/ 154 h 2242"/>
                <a:gd name="T108" fmla="*/ 156 w 1769"/>
                <a:gd name="T109" fmla="*/ 556 h 2242"/>
                <a:gd name="T110" fmla="*/ 13 w 1769"/>
                <a:gd name="T111" fmla="*/ 1027 h 2242"/>
                <a:gd name="T112" fmla="*/ 13 w 1769"/>
                <a:gd name="T113" fmla="*/ 1314 h 2242"/>
                <a:gd name="T114" fmla="*/ 113 w 1769"/>
                <a:gd name="T115" fmla="*/ 1560 h 2242"/>
                <a:gd name="T116" fmla="*/ 259 w 1769"/>
                <a:gd name="T117" fmla="*/ 1706 h 2242"/>
                <a:gd name="T118" fmla="*/ 598 w 1769"/>
                <a:gd name="T119" fmla="*/ 1830 h 2242"/>
                <a:gd name="T120" fmla="*/ 756 w 1769"/>
                <a:gd name="T121" fmla="*/ 1825 h 2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69" h="2242">
                  <a:moveTo>
                    <a:pt x="742" y="1798"/>
                  </a:moveTo>
                  <a:lnTo>
                    <a:pt x="742" y="1798"/>
                  </a:lnTo>
                  <a:lnTo>
                    <a:pt x="727" y="1800"/>
                  </a:lnTo>
                  <a:lnTo>
                    <a:pt x="711" y="1802"/>
                  </a:lnTo>
                  <a:lnTo>
                    <a:pt x="681" y="1803"/>
                  </a:lnTo>
                  <a:lnTo>
                    <a:pt x="649" y="1803"/>
                  </a:lnTo>
                  <a:lnTo>
                    <a:pt x="616" y="1800"/>
                  </a:lnTo>
                  <a:lnTo>
                    <a:pt x="584" y="1796"/>
                  </a:lnTo>
                  <a:lnTo>
                    <a:pt x="551" y="1790"/>
                  </a:lnTo>
                  <a:lnTo>
                    <a:pt x="519" y="1784"/>
                  </a:lnTo>
                  <a:lnTo>
                    <a:pt x="490" y="1776"/>
                  </a:lnTo>
                  <a:lnTo>
                    <a:pt x="490" y="1776"/>
                  </a:lnTo>
                  <a:lnTo>
                    <a:pt x="448" y="1764"/>
                  </a:lnTo>
                  <a:lnTo>
                    <a:pt x="408" y="1750"/>
                  </a:lnTo>
                  <a:lnTo>
                    <a:pt x="388" y="1741"/>
                  </a:lnTo>
                  <a:lnTo>
                    <a:pt x="369" y="1732"/>
                  </a:lnTo>
                  <a:lnTo>
                    <a:pt x="349" y="1724"/>
                  </a:lnTo>
                  <a:lnTo>
                    <a:pt x="330" y="1714"/>
                  </a:lnTo>
                  <a:lnTo>
                    <a:pt x="312" y="1703"/>
                  </a:lnTo>
                  <a:lnTo>
                    <a:pt x="293" y="1692"/>
                  </a:lnTo>
                  <a:lnTo>
                    <a:pt x="276" y="1680"/>
                  </a:lnTo>
                  <a:lnTo>
                    <a:pt x="258" y="1668"/>
                  </a:lnTo>
                  <a:lnTo>
                    <a:pt x="242" y="1655"/>
                  </a:lnTo>
                  <a:lnTo>
                    <a:pt x="226" y="1640"/>
                  </a:lnTo>
                  <a:lnTo>
                    <a:pt x="209" y="1626"/>
                  </a:lnTo>
                  <a:lnTo>
                    <a:pt x="194" y="1611"/>
                  </a:lnTo>
                  <a:lnTo>
                    <a:pt x="194" y="1611"/>
                  </a:lnTo>
                  <a:lnTo>
                    <a:pt x="179" y="1593"/>
                  </a:lnTo>
                  <a:lnTo>
                    <a:pt x="163" y="1576"/>
                  </a:lnTo>
                  <a:lnTo>
                    <a:pt x="149" y="1558"/>
                  </a:lnTo>
                  <a:lnTo>
                    <a:pt x="136" y="1540"/>
                  </a:lnTo>
                  <a:lnTo>
                    <a:pt x="124" y="1520"/>
                  </a:lnTo>
                  <a:lnTo>
                    <a:pt x="112" y="1501"/>
                  </a:lnTo>
                  <a:lnTo>
                    <a:pt x="101" y="1481"/>
                  </a:lnTo>
                  <a:lnTo>
                    <a:pt x="91" y="1460"/>
                  </a:lnTo>
                  <a:lnTo>
                    <a:pt x="81" y="1439"/>
                  </a:lnTo>
                  <a:lnTo>
                    <a:pt x="74" y="1417"/>
                  </a:lnTo>
                  <a:lnTo>
                    <a:pt x="66" y="1397"/>
                  </a:lnTo>
                  <a:lnTo>
                    <a:pt x="58" y="1375"/>
                  </a:lnTo>
                  <a:lnTo>
                    <a:pt x="53" y="1353"/>
                  </a:lnTo>
                  <a:lnTo>
                    <a:pt x="48" y="1330"/>
                  </a:lnTo>
                  <a:lnTo>
                    <a:pt x="42" y="1308"/>
                  </a:lnTo>
                  <a:lnTo>
                    <a:pt x="39" y="1285"/>
                  </a:lnTo>
                  <a:lnTo>
                    <a:pt x="39" y="1285"/>
                  </a:lnTo>
                  <a:lnTo>
                    <a:pt x="36" y="1261"/>
                  </a:lnTo>
                  <a:lnTo>
                    <a:pt x="33" y="1238"/>
                  </a:lnTo>
                  <a:lnTo>
                    <a:pt x="31" y="1215"/>
                  </a:lnTo>
                  <a:lnTo>
                    <a:pt x="31" y="1191"/>
                  </a:lnTo>
                  <a:lnTo>
                    <a:pt x="31" y="1168"/>
                  </a:lnTo>
                  <a:lnTo>
                    <a:pt x="31" y="1144"/>
                  </a:lnTo>
                  <a:lnTo>
                    <a:pt x="34" y="1097"/>
                  </a:lnTo>
                  <a:lnTo>
                    <a:pt x="41" y="1051"/>
                  </a:lnTo>
                  <a:lnTo>
                    <a:pt x="49" y="1004"/>
                  </a:lnTo>
                  <a:lnTo>
                    <a:pt x="57" y="958"/>
                  </a:lnTo>
                  <a:lnTo>
                    <a:pt x="68" y="912"/>
                  </a:lnTo>
                  <a:lnTo>
                    <a:pt x="68" y="912"/>
                  </a:lnTo>
                  <a:lnTo>
                    <a:pt x="80" y="865"/>
                  </a:lnTo>
                  <a:lnTo>
                    <a:pt x="95" y="818"/>
                  </a:lnTo>
                  <a:lnTo>
                    <a:pt x="109" y="771"/>
                  </a:lnTo>
                  <a:lnTo>
                    <a:pt x="124" y="726"/>
                  </a:lnTo>
                  <a:lnTo>
                    <a:pt x="140" y="679"/>
                  </a:lnTo>
                  <a:lnTo>
                    <a:pt x="158" y="634"/>
                  </a:lnTo>
                  <a:lnTo>
                    <a:pt x="175" y="588"/>
                  </a:lnTo>
                  <a:lnTo>
                    <a:pt x="194" y="542"/>
                  </a:lnTo>
                  <a:lnTo>
                    <a:pt x="194" y="542"/>
                  </a:lnTo>
                  <a:lnTo>
                    <a:pt x="227" y="465"/>
                  </a:lnTo>
                  <a:lnTo>
                    <a:pt x="260" y="390"/>
                  </a:lnTo>
                  <a:lnTo>
                    <a:pt x="295" y="314"/>
                  </a:lnTo>
                  <a:lnTo>
                    <a:pt x="314" y="277"/>
                  </a:lnTo>
                  <a:lnTo>
                    <a:pt x="334" y="240"/>
                  </a:lnTo>
                  <a:lnTo>
                    <a:pt x="334" y="240"/>
                  </a:lnTo>
                  <a:lnTo>
                    <a:pt x="351" y="208"/>
                  </a:lnTo>
                  <a:lnTo>
                    <a:pt x="371" y="178"/>
                  </a:lnTo>
                  <a:lnTo>
                    <a:pt x="382" y="164"/>
                  </a:lnTo>
                  <a:lnTo>
                    <a:pt x="393" y="149"/>
                  </a:lnTo>
                  <a:lnTo>
                    <a:pt x="403" y="136"/>
                  </a:lnTo>
                  <a:lnTo>
                    <a:pt x="415" y="124"/>
                  </a:lnTo>
                  <a:lnTo>
                    <a:pt x="429" y="112"/>
                  </a:lnTo>
                  <a:lnTo>
                    <a:pt x="442" y="100"/>
                  </a:lnTo>
                  <a:lnTo>
                    <a:pt x="456" y="90"/>
                  </a:lnTo>
                  <a:lnTo>
                    <a:pt x="471" y="81"/>
                  </a:lnTo>
                  <a:lnTo>
                    <a:pt x="486" y="73"/>
                  </a:lnTo>
                  <a:lnTo>
                    <a:pt x="503" y="65"/>
                  </a:lnTo>
                  <a:lnTo>
                    <a:pt x="519" y="59"/>
                  </a:lnTo>
                  <a:lnTo>
                    <a:pt x="538" y="53"/>
                  </a:lnTo>
                  <a:lnTo>
                    <a:pt x="538" y="53"/>
                  </a:lnTo>
                  <a:lnTo>
                    <a:pt x="556" y="48"/>
                  </a:lnTo>
                  <a:lnTo>
                    <a:pt x="575" y="44"/>
                  </a:lnTo>
                  <a:lnTo>
                    <a:pt x="613" y="38"/>
                  </a:lnTo>
                  <a:lnTo>
                    <a:pt x="651" y="34"/>
                  </a:lnTo>
                  <a:lnTo>
                    <a:pt x="690" y="30"/>
                  </a:lnTo>
                  <a:lnTo>
                    <a:pt x="690" y="30"/>
                  </a:lnTo>
                  <a:lnTo>
                    <a:pt x="716" y="29"/>
                  </a:lnTo>
                  <a:lnTo>
                    <a:pt x="741" y="29"/>
                  </a:lnTo>
                  <a:lnTo>
                    <a:pt x="767" y="30"/>
                  </a:lnTo>
                  <a:lnTo>
                    <a:pt x="792" y="32"/>
                  </a:lnTo>
                  <a:lnTo>
                    <a:pt x="817" y="36"/>
                  </a:lnTo>
                  <a:lnTo>
                    <a:pt x="842" y="41"/>
                  </a:lnTo>
                  <a:lnTo>
                    <a:pt x="867" y="48"/>
                  </a:lnTo>
                  <a:lnTo>
                    <a:pt x="893" y="57"/>
                  </a:lnTo>
                  <a:lnTo>
                    <a:pt x="893" y="57"/>
                  </a:lnTo>
                  <a:lnTo>
                    <a:pt x="912" y="64"/>
                  </a:lnTo>
                  <a:lnTo>
                    <a:pt x="931" y="73"/>
                  </a:lnTo>
                  <a:lnTo>
                    <a:pt x="949" y="83"/>
                  </a:lnTo>
                  <a:lnTo>
                    <a:pt x="968" y="94"/>
                  </a:lnTo>
                  <a:lnTo>
                    <a:pt x="1004" y="117"/>
                  </a:lnTo>
                  <a:lnTo>
                    <a:pt x="1039" y="140"/>
                  </a:lnTo>
                  <a:lnTo>
                    <a:pt x="1074" y="165"/>
                  </a:lnTo>
                  <a:lnTo>
                    <a:pt x="1109" y="188"/>
                  </a:lnTo>
                  <a:lnTo>
                    <a:pt x="1144" y="211"/>
                  </a:lnTo>
                  <a:lnTo>
                    <a:pt x="1162" y="220"/>
                  </a:lnTo>
                  <a:lnTo>
                    <a:pt x="1182" y="230"/>
                  </a:lnTo>
                  <a:lnTo>
                    <a:pt x="1182" y="230"/>
                  </a:lnTo>
                  <a:lnTo>
                    <a:pt x="1215" y="246"/>
                  </a:lnTo>
                  <a:lnTo>
                    <a:pt x="1247" y="260"/>
                  </a:lnTo>
                  <a:lnTo>
                    <a:pt x="1281" y="274"/>
                  </a:lnTo>
                  <a:lnTo>
                    <a:pt x="1315" y="286"/>
                  </a:lnTo>
                  <a:lnTo>
                    <a:pt x="1350" y="298"/>
                  </a:lnTo>
                  <a:lnTo>
                    <a:pt x="1384" y="310"/>
                  </a:lnTo>
                  <a:lnTo>
                    <a:pt x="1454" y="331"/>
                  </a:lnTo>
                  <a:lnTo>
                    <a:pt x="1454" y="331"/>
                  </a:lnTo>
                  <a:lnTo>
                    <a:pt x="1472" y="336"/>
                  </a:lnTo>
                  <a:lnTo>
                    <a:pt x="1472" y="336"/>
                  </a:lnTo>
                  <a:lnTo>
                    <a:pt x="1463" y="313"/>
                  </a:lnTo>
                  <a:lnTo>
                    <a:pt x="1463" y="313"/>
                  </a:lnTo>
                  <a:lnTo>
                    <a:pt x="1453" y="334"/>
                  </a:lnTo>
                  <a:lnTo>
                    <a:pt x="1444" y="356"/>
                  </a:lnTo>
                  <a:lnTo>
                    <a:pt x="1436" y="378"/>
                  </a:lnTo>
                  <a:lnTo>
                    <a:pt x="1430" y="401"/>
                  </a:lnTo>
                  <a:lnTo>
                    <a:pt x="1424" y="424"/>
                  </a:lnTo>
                  <a:lnTo>
                    <a:pt x="1421" y="447"/>
                  </a:lnTo>
                  <a:lnTo>
                    <a:pt x="1418" y="471"/>
                  </a:lnTo>
                  <a:lnTo>
                    <a:pt x="1417" y="494"/>
                  </a:lnTo>
                  <a:lnTo>
                    <a:pt x="1416" y="518"/>
                  </a:lnTo>
                  <a:lnTo>
                    <a:pt x="1417" y="542"/>
                  </a:lnTo>
                  <a:lnTo>
                    <a:pt x="1418" y="565"/>
                  </a:lnTo>
                  <a:lnTo>
                    <a:pt x="1420" y="589"/>
                  </a:lnTo>
                  <a:lnTo>
                    <a:pt x="1423" y="612"/>
                  </a:lnTo>
                  <a:lnTo>
                    <a:pt x="1426" y="635"/>
                  </a:lnTo>
                  <a:lnTo>
                    <a:pt x="1432" y="658"/>
                  </a:lnTo>
                  <a:lnTo>
                    <a:pt x="1436" y="680"/>
                  </a:lnTo>
                  <a:lnTo>
                    <a:pt x="1436" y="680"/>
                  </a:lnTo>
                  <a:lnTo>
                    <a:pt x="1447" y="719"/>
                  </a:lnTo>
                  <a:lnTo>
                    <a:pt x="1452" y="739"/>
                  </a:lnTo>
                  <a:lnTo>
                    <a:pt x="1455" y="759"/>
                  </a:lnTo>
                  <a:lnTo>
                    <a:pt x="1455" y="759"/>
                  </a:lnTo>
                  <a:lnTo>
                    <a:pt x="1455" y="768"/>
                  </a:lnTo>
                  <a:lnTo>
                    <a:pt x="1455" y="777"/>
                  </a:lnTo>
                  <a:lnTo>
                    <a:pt x="1453" y="786"/>
                  </a:lnTo>
                  <a:lnTo>
                    <a:pt x="1451" y="794"/>
                  </a:lnTo>
                  <a:lnTo>
                    <a:pt x="1445" y="811"/>
                  </a:lnTo>
                  <a:lnTo>
                    <a:pt x="1437" y="827"/>
                  </a:lnTo>
                  <a:lnTo>
                    <a:pt x="1437" y="827"/>
                  </a:lnTo>
                  <a:lnTo>
                    <a:pt x="1420" y="874"/>
                  </a:lnTo>
                  <a:lnTo>
                    <a:pt x="1411" y="898"/>
                  </a:lnTo>
                  <a:lnTo>
                    <a:pt x="1404" y="921"/>
                  </a:lnTo>
                  <a:lnTo>
                    <a:pt x="1404" y="921"/>
                  </a:lnTo>
                  <a:lnTo>
                    <a:pt x="1398" y="942"/>
                  </a:lnTo>
                  <a:lnTo>
                    <a:pt x="1393" y="963"/>
                  </a:lnTo>
                  <a:lnTo>
                    <a:pt x="1389" y="985"/>
                  </a:lnTo>
                  <a:lnTo>
                    <a:pt x="1388" y="994"/>
                  </a:lnTo>
                  <a:lnTo>
                    <a:pt x="1388" y="1005"/>
                  </a:lnTo>
                  <a:lnTo>
                    <a:pt x="1388" y="1005"/>
                  </a:lnTo>
                  <a:lnTo>
                    <a:pt x="1389" y="1012"/>
                  </a:lnTo>
                  <a:lnTo>
                    <a:pt x="1390" y="1020"/>
                  </a:lnTo>
                  <a:lnTo>
                    <a:pt x="1393" y="1025"/>
                  </a:lnTo>
                  <a:lnTo>
                    <a:pt x="1396" y="1032"/>
                  </a:lnTo>
                  <a:lnTo>
                    <a:pt x="1400" y="1036"/>
                  </a:lnTo>
                  <a:lnTo>
                    <a:pt x="1406" y="1040"/>
                  </a:lnTo>
                  <a:lnTo>
                    <a:pt x="1411" y="1043"/>
                  </a:lnTo>
                  <a:lnTo>
                    <a:pt x="1419" y="1044"/>
                  </a:lnTo>
                  <a:lnTo>
                    <a:pt x="1419" y="1044"/>
                  </a:lnTo>
                  <a:lnTo>
                    <a:pt x="1428" y="1044"/>
                  </a:lnTo>
                  <a:lnTo>
                    <a:pt x="1435" y="1040"/>
                  </a:lnTo>
                  <a:lnTo>
                    <a:pt x="1443" y="1037"/>
                  </a:lnTo>
                  <a:lnTo>
                    <a:pt x="1451" y="1033"/>
                  </a:lnTo>
                  <a:lnTo>
                    <a:pt x="1465" y="1022"/>
                  </a:lnTo>
                  <a:lnTo>
                    <a:pt x="1478" y="1011"/>
                  </a:lnTo>
                  <a:lnTo>
                    <a:pt x="1478" y="1011"/>
                  </a:lnTo>
                  <a:lnTo>
                    <a:pt x="1511" y="983"/>
                  </a:lnTo>
                  <a:lnTo>
                    <a:pt x="1528" y="971"/>
                  </a:lnTo>
                  <a:lnTo>
                    <a:pt x="1545" y="959"/>
                  </a:lnTo>
                  <a:lnTo>
                    <a:pt x="1555" y="955"/>
                  </a:lnTo>
                  <a:lnTo>
                    <a:pt x="1564" y="951"/>
                  </a:lnTo>
                  <a:lnTo>
                    <a:pt x="1574" y="947"/>
                  </a:lnTo>
                  <a:lnTo>
                    <a:pt x="1584" y="944"/>
                  </a:lnTo>
                  <a:lnTo>
                    <a:pt x="1595" y="943"/>
                  </a:lnTo>
                  <a:lnTo>
                    <a:pt x="1604" y="943"/>
                  </a:lnTo>
                  <a:lnTo>
                    <a:pt x="1615" y="943"/>
                  </a:lnTo>
                  <a:lnTo>
                    <a:pt x="1626" y="945"/>
                  </a:lnTo>
                  <a:lnTo>
                    <a:pt x="1626" y="945"/>
                  </a:lnTo>
                  <a:lnTo>
                    <a:pt x="1645" y="951"/>
                  </a:lnTo>
                  <a:lnTo>
                    <a:pt x="1663" y="959"/>
                  </a:lnTo>
                  <a:lnTo>
                    <a:pt x="1680" y="969"/>
                  </a:lnTo>
                  <a:lnTo>
                    <a:pt x="1695" y="981"/>
                  </a:lnTo>
                  <a:lnTo>
                    <a:pt x="1708" y="996"/>
                  </a:lnTo>
                  <a:lnTo>
                    <a:pt x="1714" y="1003"/>
                  </a:lnTo>
                  <a:lnTo>
                    <a:pt x="1719" y="1011"/>
                  </a:lnTo>
                  <a:lnTo>
                    <a:pt x="1725" y="1020"/>
                  </a:lnTo>
                  <a:lnTo>
                    <a:pt x="1728" y="1028"/>
                  </a:lnTo>
                  <a:lnTo>
                    <a:pt x="1732" y="1037"/>
                  </a:lnTo>
                  <a:lnTo>
                    <a:pt x="1734" y="1047"/>
                  </a:lnTo>
                  <a:lnTo>
                    <a:pt x="1734" y="1047"/>
                  </a:lnTo>
                  <a:lnTo>
                    <a:pt x="1738" y="1061"/>
                  </a:lnTo>
                  <a:lnTo>
                    <a:pt x="1740" y="1075"/>
                  </a:lnTo>
                  <a:lnTo>
                    <a:pt x="1740" y="1090"/>
                  </a:lnTo>
                  <a:lnTo>
                    <a:pt x="1740" y="1105"/>
                  </a:lnTo>
                  <a:lnTo>
                    <a:pt x="1738" y="1119"/>
                  </a:lnTo>
                  <a:lnTo>
                    <a:pt x="1735" y="1133"/>
                  </a:lnTo>
                  <a:lnTo>
                    <a:pt x="1731" y="1149"/>
                  </a:lnTo>
                  <a:lnTo>
                    <a:pt x="1727" y="1163"/>
                  </a:lnTo>
                  <a:lnTo>
                    <a:pt x="1722" y="1177"/>
                  </a:lnTo>
                  <a:lnTo>
                    <a:pt x="1716" y="1191"/>
                  </a:lnTo>
                  <a:lnTo>
                    <a:pt x="1704" y="1219"/>
                  </a:lnTo>
                  <a:lnTo>
                    <a:pt x="1689" y="1244"/>
                  </a:lnTo>
                  <a:lnTo>
                    <a:pt x="1674" y="1268"/>
                  </a:lnTo>
                  <a:lnTo>
                    <a:pt x="1674" y="1268"/>
                  </a:lnTo>
                  <a:lnTo>
                    <a:pt x="1657" y="1292"/>
                  </a:lnTo>
                  <a:lnTo>
                    <a:pt x="1637" y="1315"/>
                  </a:lnTo>
                  <a:lnTo>
                    <a:pt x="1616" y="1337"/>
                  </a:lnTo>
                  <a:lnTo>
                    <a:pt x="1604" y="1346"/>
                  </a:lnTo>
                  <a:lnTo>
                    <a:pt x="1594" y="1356"/>
                  </a:lnTo>
                  <a:lnTo>
                    <a:pt x="1580" y="1365"/>
                  </a:lnTo>
                  <a:lnTo>
                    <a:pt x="1568" y="1373"/>
                  </a:lnTo>
                  <a:lnTo>
                    <a:pt x="1555" y="1380"/>
                  </a:lnTo>
                  <a:lnTo>
                    <a:pt x="1542" y="1387"/>
                  </a:lnTo>
                  <a:lnTo>
                    <a:pt x="1528" y="1393"/>
                  </a:lnTo>
                  <a:lnTo>
                    <a:pt x="1515" y="1399"/>
                  </a:lnTo>
                  <a:lnTo>
                    <a:pt x="1500" y="1402"/>
                  </a:lnTo>
                  <a:lnTo>
                    <a:pt x="1485" y="1405"/>
                  </a:lnTo>
                  <a:lnTo>
                    <a:pt x="1485" y="1405"/>
                  </a:lnTo>
                  <a:lnTo>
                    <a:pt x="1471" y="1408"/>
                  </a:lnTo>
                  <a:lnTo>
                    <a:pt x="1457" y="1409"/>
                  </a:lnTo>
                  <a:lnTo>
                    <a:pt x="1443" y="1410"/>
                  </a:lnTo>
                  <a:lnTo>
                    <a:pt x="1428" y="1410"/>
                  </a:lnTo>
                  <a:lnTo>
                    <a:pt x="1412" y="1409"/>
                  </a:lnTo>
                  <a:lnTo>
                    <a:pt x="1398" y="1408"/>
                  </a:lnTo>
                  <a:lnTo>
                    <a:pt x="1384" y="1405"/>
                  </a:lnTo>
                  <a:lnTo>
                    <a:pt x="1370" y="1402"/>
                  </a:lnTo>
                  <a:lnTo>
                    <a:pt x="1370" y="1402"/>
                  </a:lnTo>
                  <a:lnTo>
                    <a:pt x="1359" y="1399"/>
                  </a:lnTo>
                  <a:lnTo>
                    <a:pt x="1348" y="1394"/>
                  </a:lnTo>
                  <a:lnTo>
                    <a:pt x="1348" y="1394"/>
                  </a:lnTo>
                  <a:lnTo>
                    <a:pt x="1345" y="1392"/>
                  </a:lnTo>
                  <a:lnTo>
                    <a:pt x="1346" y="1393"/>
                  </a:lnTo>
                  <a:lnTo>
                    <a:pt x="1346" y="1393"/>
                  </a:lnTo>
                  <a:lnTo>
                    <a:pt x="1341" y="1390"/>
                  </a:lnTo>
                  <a:lnTo>
                    <a:pt x="1337" y="1387"/>
                  </a:lnTo>
                  <a:lnTo>
                    <a:pt x="1333" y="1387"/>
                  </a:lnTo>
                  <a:lnTo>
                    <a:pt x="1328" y="1387"/>
                  </a:lnTo>
                  <a:lnTo>
                    <a:pt x="1324" y="1389"/>
                  </a:lnTo>
                  <a:lnTo>
                    <a:pt x="1321" y="1392"/>
                  </a:lnTo>
                  <a:lnTo>
                    <a:pt x="1318" y="1397"/>
                  </a:lnTo>
                  <a:lnTo>
                    <a:pt x="1316" y="1401"/>
                  </a:lnTo>
                  <a:lnTo>
                    <a:pt x="1316" y="1401"/>
                  </a:lnTo>
                  <a:lnTo>
                    <a:pt x="1317" y="1399"/>
                  </a:lnTo>
                  <a:lnTo>
                    <a:pt x="1316" y="1404"/>
                  </a:lnTo>
                  <a:lnTo>
                    <a:pt x="1316" y="1404"/>
                  </a:lnTo>
                  <a:lnTo>
                    <a:pt x="1313" y="1419"/>
                  </a:lnTo>
                  <a:lnTo>
                    <a:pt x="1313" y="1419"/>
                  </a:lnTo>
                  <a:lnTo>
                    <a:pt x="1306" y="1444"/>
                  </a:lnTo>
                  <a:lnTo>
                    <a:pt x="1298" y="1469"/>
                  </a:lnTo>
                  <a:lnTo>
                    <a:pt x="1298" y="1469"/>
                  </a:lnTo>
                  <a:lnTo>
                    <a:pt x="1290" y="1490"/>
                  </a:lnTo>
                  <a:lnTo>
                    <a:pt x="1281" y="1509"/>
                  </a:lnTo>
                  <a:lnTo>
                    <a:pt x="1270" y="1528"/>
                  </a:lnTo>
                  <a:lnTo>
                    <a:pt x="1259" y="1546"/>
                  </a:lnTo>
                  <a:lnTo>
                    <a:pt x="1247" y="1565"/>
                  </a:lnTo>
                  <a:lnTo>
                    <a:pt x="1234" y="1581"/>
                  </a:lnTo>
                  <a:lnTo>
                    <a:pt x="1220" y="1599"/>
                  </a:lnTo>
                  <a:lnTo>
                    <a:pt x="1205" y="1614"/>
                  </a:lnTo>
                  <a:lnTo>
                    <a:pt x="1205" y="1614"/>
                  </a:lnTo>
                  <a:lnTo>
                    <a:pt x="1188" y="1630"/>
                  </a:lnTo>
                  <a:lnTo>
                    <a:pt x="1171" y="1645"/>
                  </a:lnTo>
                  <a:lnTo>
                    <a:pt x="1135" y="1674"/>
                  </a:lnTo>
                  <a:lnTo>
                    <a:pt x="1098" y="1701"/>
                  </a:lnTo>
                  <a:lnTo>
                    <a:pt x="1061" y="1727"/>
                  </a:lnTo>
                  <a:lnTo>
                    <a:pt x="1061" y="1727"/>
                  </a:lnTo>
                  <a:lnTo>
                    <a:pt x="1036" y="1742"/>
                  </a:lnTo>
                  <a:lnTo>
                    <a:pt x="1023" y="1750"/>
                  </a:lnTo>
                  <a:lnTo>
                    <a:pt x="1009" y="1755"/>
                  </a:lnTo>
                  <a:lnTo>
                    <a:pt x="1009" y="1755"/>
                  </a:lnTo>
                  <a:lnTo>
                    <a:pt x="1006" y="1757"/>
                  </a:lnTo>
                  <a:lnTo>
                    <a:pt x="1004" y="1761"/>
                  </a:lnTo>
                  <a:lnTo>
                    <a:pt x="1003" y="1765"/>
                  </a:lnTo>
                  <a:lnTo>
                    <a:pt x="1002" y="1768"/>
                  </a:lnTo>
                  <a:lnTo>
                    <a:pt x="1002" y="1768"/>
                  </a:lnTo>
                  <a:lnTo>
                    <a:pt x="984" y="2092"/>
                  </a:lnTo>
                  <a:lnTo>
                    <a:pt x="984" y="2092"/>
                  </a:lnTo>
                  <a:lnTo>
                    <a:pt x="992" y="2079"/>
                  </a:lnTo>
                  <a:lnTo>
                    <a:pt x="992" y="2079"/>
                  </a:lnTo>
                  <a:lnTo>
                    <a:pt x="956" y="2095"/>
                  </a:lnTo>
                  <a:lnTo>
                    <a:pt x="920" y="2110"/>
                  </a:lnTo>
                  <a:lnTo>
                    <a:pt x="883" y="2126"/>
                  </a:lnTo>
                  <a:lnTo>
                    <a:pt x="846" y="2139"/>
                  </a:lnTo>
                  <a:lnTo>
                    <a:pt x="809" y="2152"/>
                  </a:lnTo>
                  <a:lnTo>
                    <a:pt x="770" y="2164"/>
                  </a:lnTo>
                  <a:lnTo>
                    <a:pt x="732" y="2175"/>
                  </a:lnTo>
                  <a:lnTo>
                    <a:pt x="694" y="2186"/>
                  </a:lnTo>
                  <a:lnTo>
                    <a:pt x="694" y="2186"/>
                  </a:lnTo>
                  <a:lnTo>
                    <a:pt x="644" y="2198"/>
                  </a:lnTo>
                  <a:lnTo>
                    <a:pt x="617" y="2202"/>
                  </a:lnTo>
                  <a:lnTo>
                    <a:pt x="590" y="2207"/>
                  </a:lnTo>
                  <a:lnTo>
                    <a:pt x="564" y="2210"/>
                  </a:lnTo>
                  <a:lnTo>
                    <a:pt x="538" y="2211"/>
                  </a:lnTo>
                  <a:lnTo>
                    <a:pt x="512" y="2210"/>
                  </a:lnTo>
                  <a:lnTo>
                    <a:pt x="485" y="2207"/>
                  </a:lnTo>
                  <a:lnTo>
                    <a:pt x="485" y="2207"/>
                  </a:lnTo>
                  <a:lnTo>
                    <a:pt x="470" y="2203"/>
                  </a:lnTo>
                  <a:lnTo>
                    <a:pt x="456" y="2199"/>
                  </a:lnTo>
                  <a:lnTo>
                    <a:pt x="442" y="2195"/>
                  </a:lnTo>
                  <a:lnTo>
                    <a:pt x="428" y="2189"/>
                  </a:lnTo>
                  <a:lnTo>
                    <a:pt x="414" y="2183"/>
                  </a:lnTo>
                  <a:lnTo>
                    <a:pt x="400" y="2176"/>
                  </a:lnTo>
                  <a:lnTo>
                    <a:pt x="375" y="2160"/>
                  </a:lnTo>
                  <a:lnTo>
                    <a:pt x="350" y="2142"/>
                  </a:lnTo>
                  <a:lnTo>
                    <a:pt x="326" y="2124"/>
                  </a:lnTo>
                  <a:lnTo>
                    <a:pt x="304" y="2103"/>
                  </a:lnTo>
                  <a:lnTo>
                    <a:pt x="282" y="2082"/>
                  </a:lnTo>
                  <a:lnTo>
                    <a:pt x="282" y="2082"/>
                  </a:lnTo>
                  <a:lnTo>
                    <a:pt x="256" y="2054"/>
                  </a:lnTo>
                  <a:lnTo>
                    <a:pt x="232" y="2025"/>
                  </a:lnTo>
                  <a:lnTo>
                    <a:pt x="209" y="1995"/>
                  </a:lnTo>
                  <a:lnTo>
                    <a:pt x="198" y="1978"/>
                  </a:lnTo>
                  <a:lnTo>
                    <a:pt x="188" y="1962"/>
                  </a:lnTo>
                  <a:lnTo>
                    <a:pt x="188" y="1962"/>
                  </a:lnTo>
                  <a:lnTo>
                    <a:pt x="189" y="1974"/>
                  </a:lnTo>
                  <a:lnTo>
                    <a:pt x="189" y="1974"/>
                  </a:lnTo>
                  <a:lnTo>
                    <a:pt x="259" y="1677"/>
                  </a:lnTo>
                  <a:lnTo>
                    <a:pt x="259" y="1677"/>
                  </a:lnTo>
                  <a:lnTo>
                    <a:pt x="259" y="1673"/>
                  </a:lnTo>
                  <a:lnTo>
                    <a:pt x="259" y="1670"/>
                  </a:lnTo>
                  <a:lnTo>
                    <a:pt x="257" y="1664"/>
                  </a:lnTo>
                  <a:lnTo>
                    <a:pt x="253" y="1660"/>
                  </a:lnTo>
                  <a:lnTo>
                    <a:pt x="248" y="1658"/>
                  </a:lnTo>
                  <a:lnTo>
                    <a:pt x="242" y="1658"/>
                  </a:lnTo>
                  <a:lnTo>
                    <a:pt x="238" y="1659"/>
                  </a:lnTo>
                  <a:lnTo>
                    <a:pt x="234" y="1660"/>
                  </a:lnTo>
                  <a:lnTo>
                    <a:pt x="232" y="1662"/>
                  </a:lnTo>
                  <a:lnTo>
                    <a:pt x="231" y="1666"/>
                  </a:lnTo>
                  <a:lnTo>
                    <a:pt x="230" y="1669"/>
                  </a:lnTo>
                  <a:lnTo>
                    <a:pt x="230" y="1669"/>
                  </a:lnTo>
                  <a:lnTo>
                    <a:pt x="181" y="1878"/>
                  </a:lnTo>
                  <a:lnTo>
                    <a:pt x="181" y="1878"/>
                  </a:lnTo>
                  <a:lnTo>
                    <a:pt x="170" y="1920"/>
                  </a:lnTo>
                  <a:lnTo>
                    <a:pt x="164" y="1942"/>
                  </a:lnTo>
                  <a:lnTo>
                    <a:pt x="160" y="1964"/>
                  </a:lnTo>
                  <a:lnTo>
                    <a:pt x="160" y="1964"/>
                  </a:lnTo>
                  <a:lnTo>
                    <a:pt x="160" y="1972"/>
                  </a:lnTo>
                  <a:lnTo>
                    <a:pt x="162" y="1978"/>
                  </a:lnTo>
                  <a:lnTo>
                    <a:pt x="165" y="1986"/>
                  </a:lnTo>
                  <a:lnTo>
                    <a:pt x="170" y="1994"/>
                  </a:lnTo>
                  <a:lnTo>
                    <a:pt x="180" y="2007"/>
                  </a:lnTo>
                  <a:lnTo>
                    <a:pt x="189" y="2019"/>
                  </a:lnTo>
                  <a:lnTo>
                    <a:pt x="189" y="2019"/>
                  </a:lnTo>
                  <a:lnTo>
                    <a:pt x="215" y="2051"/>
                  </a:lnTo>
                  <a:lnTo>
                    <a:pt x="243" y="2084"/>
                  </a:lnTo>
                  <a:lnTo>
                    <a:pt x="257" y="2101"/>
                  </a:lnTo>
                  <a:lnTo>
                    <a:pt x="272" y="2116"/>
                  </a:lnTo>
                  <a:lnTo>
                    <a:pt x="288" y="2131"/>
                  </a:lnTo>
                  <a:lnTo>
                    <a:pt x="304" y="2145"/>
                  </a:lnTo>
                  <a:lnTo>
                    <a:pt x="321" y="2160"/>
                  </a:lnTo>
                  <a:lnTo>
                    <a:pt x="338" y="2172"/>
                  </a:lnTo>
                  <a:lnTo>
                    <a:pt x="355" y="2184"/>
                  </a:lnTo>
                  <a:lnTo>
                    <a:pt x="374" y="2196"/>
                  </a:lnTo>
                  <a:lnTo>
                    <a:pt x="393" y="2206"/>
                  </a:lnTo>
                  <a:lnTo>
                    <a:pt x="411" y="2214"/>
                  </a:lnTo>
                  <a:lnTo>
                    <a:pt x="431" y="2223"/>
                  </a:lnTo>
                  <a:lnTo>
                    <a:pt x="452" y="2230"/>
                  </a:lnTo>
                  <a:lnTo>
                    <a:pt x="452" y="2230"/>
                  </a:lnTo>
                  <a:lnTo>
                    <a:pt x="471" y="2235"/>
                  </a:lnTo>
                  <a:lnTo>
                    <a:pt x="491" y="2238"/>
                  </a:lnTo>
                  <a:lnTo>
                    <a:pt x="510" y="2241"/>
                  </a:lnTo>
                  <a:lnTo>
                    <a:pt x="531" y="2242"/>
                  </a:lnTo>
                  <a:lnTo>
                    <a:pt x="551" y="2242"/>
                  </a:lnTo>
                  <a:lnTo>
                    <a:pt x="572" y="2241"/>
                  </a:lnTo>
                  <a:lnTo>
                    <a:pt x="592" y="2238"/>
                  </a:lnTo>
                  <a:lnTo>
                    <a:pt x="613" y="2235"/>
                  </a:lnTo>
                  <a:lnTo>
                    <a:pt x="653" y="2227"/>
                  </a:lnTo>
                  <a:lnTo>
                    <a:pt x="694" y="2218"/>
                  </a:lnTo>
                  <a:lnTo>
                    <a:pt x="733" y="2207"/>
                  </a:lnTo>
                  <a:lnTo>
                    <a:pt x="771" y="2196"/>
                  </a:lnTo>
                  <a:lnTo>
                    <a:pt x="771" y="2196"/>
                  </a:lnTo>
                  <a:lnTo>
                    <a:pt x="831" y="2176"/>
                  </a:lnTo>
                  <a:lnTo>
                    <a:pt x="892" y="2154"/>
                  </a:lnTo>
                  <a:lnTo>
                    <a:pt x="950" y="2131"/>
                  </a:lnTo>
                  <a:lnTo>
                    <a:pt x="1008" y="2105"/>
                  </a:lnTo>
                  <a:lnTo>
                    <a:pt x="1008" y="2105"/>
                  </a:lnTo>
                  <a:lnTo>
                    <a:pt x="1012" y="2103"/>
                  </a:lnTo>
                  <a:lnTo>
                    <a:pt x="1014" y="2100"/>
                  </a:lnTo>
                  <a:lnTo>
                    <a:pt x="1015" y="2096"/>
                  </a:lnTo>
                  <a:lnTo>
                    <a:pt x="1015" y="2092"/>
                  </a:lnTo>
                  <a:lnTo>
                    <a:pt x="1015" y="2092"/>
                  </a:lnTo>
                  <a:lnTo>
                    <a:pt x="1032" y="1768"/>
                  </a:lnTo>
                  <a:lnTo>
                    <a:pt x="1032" y="1768"/>
                  </a:lnTo>
                  <a:lnTo>
                    <a:pt x="1026" y="1781"/>
                  </a:lnTo>
                  <a:lnTo>
                    <a:pt x="1026" y="1781"/>
                  </a:lnTo>
                  <a:lnTo>
                    <a:pt x="1040" y="1775"/>
                  </a:lnTo>
                  <a:lnTo>
                    <a:pt x="1054" y="1767"/>
                  </a:lnTo>
                  <a:lnTo>
                    <a:pt x="1081" y="1750"/>
                  </a:lnTo>
                  <a:lnTo>
                    <a:pt x="1081" y="1750"/>
                  </a:lnTo>
                  <a:lnTo>
                    <a:pt x="1122" y="1721"/>
                  </a:lnTo>
                  <a:lnTo>
                    <a:pt x="1162" y="1692"/>
                  </a:lnTo>
                  <a:lnTo>
                    <a:pt x="1182" y="1677"/>
                  </a:lnTo>
                  <a:lnTo>
                    <a:pt x="1200" y="1660"/>
                  </a:lnTo>
                  <a:lnTo>
                    <a:pt x="1219" y="1643"/>
                  </a:lnTo>
                  <a:lnTo>
                    <a:pt x="1237" y="1625"/>
                  </a:lnTo>
                  <a:lnTo>
                    <a:pt x="1237" y="1625"/>
                  </a:lnTo>
                  <a:lnTo>
                    <a:pt x="1257" y="1602"/>
                  </a:lnTo>
                  <a:lnTo>
                    <a:pt x="1276" y="1577"/>
                  </a:lnTo>
                  <a:lnTo>
                    <a:pt x="1293" y="1551"/>
                  </a:lnTo>
                  <a:lnTo>
                    <a:pt x="1309" y="1522"/>
                  </a:lnTo>
                  <a:lnTo>
                    <a:pt x="1323" y="1493"/>
                  </a:lnTo>
                  <a:lnTo>
                    <a:pt x="1328" y="1478"/>
                  </a:lnTo>
                  <a:lnTo>
                    <a:pt x="1334" y="1463"/>
                  </a:lnTo>
                  <a:lnTo>
                    <a:pt x="1338" y="1448"/>
                  </a:lnTo>
                  <a:lnTo>
                    <a:pt x="1341" y="1433"/>
                  </a:lnTo>
                  <a:lnTo>
                    <a:pt x="1345" y="1417"/>
                  </a:lnTo>
                  <a:lnTo>
                    <a:pt x="1347" y="1401"/>
                  </a:lnTo>
                  <a:lnTo>
                    <a:pt x="1347" y="1401"/>
                  </a:lnTo>
                  <a:lnTo>
                    <a:pt x="1318" y="1409"/>
                  </a:lnTo>
                  <a:lnTo>
                    <a:pt x="1318" y="1409"/>
                  </a:lnTo>
                  <a:lnTo>
                    <a:pt x="1323" y="1414"/>
                  </a:lnTo>
                  <a:lnTo>
                    <a:pt x="1327" y="1417"/>
                  </a:lnTo>
                  <a:lnTo>
                    <a:pt x="1331" y="1422"/>
                  </a:lnTo>
                  <a:lnTo>
                    <a:pt x="1337" y="1425"/>
                  </a:lnTo>
                  <a:lnTo>
                    <a:pt x="1349" y="1429"/>
                  </a:lnTo>
                  <a:lnTo>
                    <a:pt x="1362" y="1433"/>
                  </a:lnTo>
                  <a:lnTo>
                    <a:pt x="1376" y="1436"/>
                  </a:lnTo>
                  <a:lnTo>
                    <a:pt x="1389" y="1437"/>
                  </a:lnTo>
                  <a:lnTo>
                    <a:pt x="1413" y="1438"/>
                  </a:lnTo>
                  <a:lnTo>
                    <a:pt x="1413" y="1438"/>
                  </a:lnTo>
                  <a:lnTo>
                    <a:pt x="1441" y="1439"/>
                  </a:lnTo>
                  <a:lnTo>
                    <a:pt x="1467" y="1437"/>
                  </a:lnTo>
                  <a:lnTo>
                    <a:pt x="1493" y="1434"/>
                  </a:lnTo>
                  <a:lnTo>
                    <a:pt x="1518" y="1427"/>
                  </a:lnTo>
                  <a:lnTo>
                    <a:pt x="1542" y="1420"/>
                  </a:lnTo>
                  <a:lnTo>
                    <a:pt x="1566" y="1409"/>
                  </a:lnTo>
                  <a:lnTo>
                    <a:pt x="1589" y="1396"/>
                  </a:lnTo>
                  <a:lnTo>
                    <a:pt x="1611" y="1379"/>
                  </a:lnTo>
                  <a:lnTo>
                    <a:pt x="1611" y="1379"/>
                  </a:lnTo>
                  <a:lnTo>
                    <a:pt x="1634" y="1361"/>
                  </a:lnTo>
                  <a:lnTo>
                    <a:pt x="1655" y="1340"/>
                  </a:lnTo>
                  <a:lnTo>
                    <a:pt x="1674" y="1318"/>
                  </a:lnTo>
                  <a:lnTo>
                    <a:pt x="1693" y="1295"/>
                  </a:lnTo>
                  <a:lnTo>
                    <a:pt x="1709" y="1270"/>
                  </a:lnTo>
                  <a:lnTo>
                    <a:pt x="1723" y="1245"/>
                  </a:lnTo>
                  <a:lnTo>
                    <a:pt x="1737" y="1217"/>
                  </a:lnTo>
                  <a:lnTo>
                    <a:pt x="1747" y="1191"/>
                  </a:lnTo>
                  <a:lnTo>
                    <a:pt x="1747" y="1191"/>
                  </a:lnTo>
                  <a:lnTo>
                    <a:pt x="1756" y="1166"/>
                  </a:lnTo>
                  <a:lnTo>
                    <a:pt x="1763" y="1140"/>
                  </a:lnTo>
                  <a:lnTo>
                    <a:pt x="1767" y="1115"/>
                  </a:lnTo>
                  <a:lnTo>
                    <a:pt x="1769" y="1102"/>
                  </a:lnTo>
                  <a:lnTo>
                    <a:pt x="1769" y="1088"/>
                  </a:lnTo>
                  <a:lnTo>
                    <a:pt x="1769" y="1075"/>
                  </a:lnTo>
                  <a:lnTo>
                    <a:pt x="1768" y="1062"/>
                  </a:lnTo>
                  <a:lnTo>
                    <a:pt x="1766" y="1050"/>
                  </a:lnTo>
                  <a:lnTo>
                    <a:pt x="1764" y="1037"/>
                  </a:lnTo>
                  <a:lnTo>
                    <a:pt x="1759" y="1025"/>
                  </a:lnTo>
                  <a:lnTo>
                    <a:pt x="1755" y="1013"/>
                  </a:lnTo>
                  <a:lnTo>
                    <a:pt x="1749" y="1001"/>
                  </a:lnTo>
                  <a:lnTo>
                    <a:pt x="1742" y="989"/>
                  </a:lnTo>
                  <a:lnTo>
                    <a:pt x="1742" y="989"/>
                  </a:lnTo>
                  <a:lnTo>
                    <a:pt x="1730" y="974"/>
                  </a:lnTo>
                  <a:lnTo>
                    <a:pt x="1717" y="961"/>
                  </a:lnTo>
                  <a:lnTo>
                    <a:pt x="1703" y="947"/>
                  </a:lnTo>
                  <a:lnTo>
                    <a:pt x="1686" y="936"/>
                  </a:lnTo>
                  <a:lnTo>
                    <a:pt x="1670" y="928"/>
                  </a:lnTo>
                  <a:lnTo>
                    <a:pt x="1651" y="921"/>
                  </a:lnTo>
                  <a:lnTo>
                    <a:pt x="1634" y="916"/>
                  </a:lnTo>
                  <a:lnTo>
                    <a:pt x="1614" y="912"/>
                  </a:lnTo>
                  <a:lnTo>
                    <a:pt x="1614" y="912"/>
                  </a:lnTo>
                  <a:lnTo>
                    <a:pt x="1603" y="911"/>
                  </a:lnTo>
                  <a:lnTo>
                    <a:pt x="1592" y="912"/>
                  </a:lnTo>
                  <a:lnTo>
                    <a:pt x="1582" y="914"/>
                  </a:lnTo>
                  <a:lnTo>
                    <a:pt x="1571" y="916"/>
                  </a:lnTo>
                  <a:lnTo>
                    <a:pt x="1561" y="919"/>
                  </a:lnTo>
                  <a:lnTo>
                    <a:pt x="1550" y="923"/>
                  </a:lnTo>
                  <a:lnTo>
                    <a:pt x="1541" y="928"/>
                  </a:lnTo>
                  <a:lnTo>
                    <a:pt x="1531" y="933"/>
                  </a:lnTo>
                  <a:lnTo>
                    <a:pt x="1513" y="945"/>
                  </a:lnTo>
                  <a:lnTo>
                    <a:pt x="1494" y="958"/>
                  </a:lnTo>
                  <a:lnTo>
                    <a:pt x="1460" y="987"/>
                  </a:lnTo>
                  <a:lnTo>
                    <a:pt x="1460" y="987"/>
                  </a:lnTo>
                  <a:lnTo>
                    <a:pt x="1445" y="1000"/>
                  </a:lnTo>
                  <a:lnTo>
                    <a:pt x="1436" y="1005"/>
                  </a:lnTo>
                  <a:lnTo>
                    <a:pt x="1428" y="1010"/>
                  </a:lnTo>
                  <a:lnTo>
                    <a:pt x="1428" y="1010"/>
                  </a:lnTo>
                  <a:lnTo>
                    <a:pt x="1422" y="1012"/>
                  </a:lnTo>
                  <a:lnTo>
                    <a:pt x="1421" y="1013"/>
                  </a:lnTo>
                  <a:lnTo>
                    <a:pt x="1420" y="1014"/>
                  </a:lnTo>
                  <a:lnTo>
                    <a:pt x="1420" y="1014"/>
                  </a:lnTo>
                  <a:lnTo>
                    <a:pt x="1421" y="1013"/>
                  </a:lnTo>
                  <a:lnTo>
                    <a:pt x="1420" y="1012"/>
                  </a:lnTo>
                  <a:lnTo>
                    <a:pt x="1419" y="1008"/>
                  </a:lnTo>
                  <a:lnTo>
                    <a:pt x="1419" y="1008"/>
                  </a:lnTo>
                  <a:lnTo>
                    <a:pt x="1419" y="996"/>
                  </a:lnTo>
                  <a:lnTo>
                    <a:pt x="1420" y="985"/>
                  </a:lnTo>
                  <a:lnTo>
                    <a:pt x="1421" y="974"/>
                  </a:lnTo>
                  <a:lnTo>
                    <a:pt x="1423" y="963"/>
                  </a:lnTo>
                  <a:lnTo>
                    <a:pt x="1430" y="940"/>
                  </a:lnTo>
                  <a:lnTo>
                    <a:pt x="1437" y="919"/>
                  </a:lnTo>
                  <a:lnTo>
                    <a:pt x="1437" y="919"/>
                  </a:lnTo>
                  <a:lnTo>
                    <a:pt x="1454" y="871"/>
                  </a:lnTo>
                  <a:lnTo>
                    <a:pt x="1472" y="823"/>
                  </a:lnTo>
                  <a:lnTo>
                    <a:pt x="1472" y="823"/>
                  </a:lnTo>
                  <a:lnTo>
                    <a:pt x="1479" y="805"/>
                  </a:lnTo>
                  <a:lnTo>
                    <a:pt x="1483" y="789"/>
                  </a:lnTo>
                  <a:lnTo>
                    <a:pt x="1485" y="780"/>
                  </a:lnTo>
                  <a:lnTo>
                    <a:pt x="1485" y="771"/>
                  </a:lnTo>
                  <a:lnTo>
                    <a:pt x="1485" y="763"/>
                  </a:lnTo>
                  <a:lnTo>
                    <a:pt x="1485" y="754"/>
                  </a:lnTo>
                  <a:lnTo>
                    <a:pt x="1485" y="754"/>
                  </a:lnTo>
                  <a:lnTo>
                    <a:pt x="1481" y="730"/>
                  </a:lnTo>
                  <a:lnTo>
                    <a:pt x="1476" y="706"/>
                  </a:lnTo>
                  <a:lnTo>
                    <a:pt x="1469" y="682"/>
                  </a:lnTo>
                  <a:lnTo>
                    <a:pt x="1463" y="659"/>
                  </a:lnTo>
                  <a:lnTo>
                    <a:pt x="1463" y="659"/>
                  </a:lnTo>
                  <a:lnTo>
                    <a:pt x="1455" y="621"/>
                  </a:lnTo>
                  <a:lnTo>
                    <a:pt x="1449" y="581"/>
                  </a:lnTo>
                  <a:lnTo>
                    <a:pt x="1448" y="563"/>
                  </a:lnTo>
                  <a:lnTo>
                    <a:pt x="1447" y="543"/>
                  </a:lnTo>
                  <a:lnTo>
                    <a:pt x="1447" y="523"/>
                  </a:lnTo>
                  <a:lnTo>
                    <a:pt x="1447" y="504"/>
                  </a:lnTo>
                  <a:lnTo>
                    <a:pt x="1447" y="504"/>
                  </a:lnTo>
                  <a:lnTo>
                    <a:pt x="1448" y="482"/>
                  </a:lnTo>
                  <a:lnTo>
                    <a:pt x="1451" y="459"/>
                  </a:lnTo>
                  <a:lnTo>
                    <a:pt x="1455" y="437"/>
                  </a:lnTo>
                  <a:lnTo>
                    <a:pt x="1459" y="414"/>
                  </a:lnTo>
                  <a:lnTo>
                    <a:pt x="1465" y="392"/>
                  </a:lnTo>
                  <a:lnTo>
                    <a:pt x="1471" y="370"/>
                  </a:lnTo>
                  <a:lnTo>
                    <a:pt x="1480" y="349"/>
                  </a:lnTo>
                  <a:lnTo>
                    <a:pt x="1490" y="329"/>
                  </a:lnTo>
                  <a:lnTo>
                    <a:pt x="1490" y="329"/>
                  </a:lnTo>
                  <a:lnTo>
                    <a:pt x="1491" y="325"/>
                  </a:lnTo>
                  <a:lnTo>
                    <a:pt x="1491" y="322"/>
                  </a:lnTo>
                  <a:lnTo>
                    <a:pt x="1491" y="319"/>
                  </a:lnTo>
                  <a:lnTo>
                    <a:pt x="1490" y="316"/>
                  </a:lnTo>
                  <a:lnTo>
                    <a:pt x="1489" y="312"/>
                  </a:lnTo>
                  <a:lnTo>
                    <a:pt x="1487" y="310"/>
                  </a:lnTo>
                  <a:lnTo>
                    <a:pt x="1483" y="308"/>
                  </a:lnTo>
                  <a:lnTo>
                    <a:pt x="1480" y="307"/>
                  </a:lnTo>
                  <a:lnTo>
                    <a:pt x="1480" y="307"/>
                  </a:lnTo>
                  <a:lnTo>
                    <a:pt x="1422" y="289"/>
                  </a:lnTo>
                  <a:lnTo>
                    <a:pt x="1364" y="271"/>
                  </a:lnTo>
                  <a:lnTo>
                    <a:pt x="1306" y="251"/>
                  </a:lnTo>
                  <a:lnTo>
                    <a:pt x="1251" y="228"/>
                  </a:lnTo>
                  <a:lnTo>
                    <a:pt x="1251" y="228"/>
                  </a:lnTo>
                  <a:lnTo>
                    <a:pt x="1211" y="211"/>
                  </a:lnTo>
                  <a:lnTo>
                    <a:pt x="1173" y="192"/>
                  </a:lnTo>
                  <a:lnTo>
                    <a:pt x="1155" y="181"/>
                  </a:lnTo>
                  <a:lnTo>
                    <a:pt x="1136" y="170"/>
                  </a:lnTo>
                  <a:lnTo>
                    <a:pt x="1119" y="159"/>
                  </a:lnTo>
                  <a:lnTo>
                    <a:pt x="1101" y="147"/>
                  </a:lnTo>
                  <a:lnTo>
                    <a:pt x="1101" y="147"/>
                  </a:lnTo>
                  <a:lnTo>
                    <a:pt x="1065" y="120"/>
                  </a:lnTo>
                  <a:lnTo>
                    <a:pt x="1028" y="95"/>
                  </a:lnTo>
                  <a:lnTo>
                    <a:pt x="990" y="71"/>
                  </a:lnTo>
                  <a:lnTo>
                    <a:pt x="970" y="59"/>
                  </a:lnTo>
                  <a:lnTo>
                    <a:pt x="950" y="49"/>
                  </a:lnTo>
                  <a:lnTo>
                    <a:pt x="950" y="49"/>
                  </a:lnTo>
                  <a:lnTo>
                    <a:pt x="928" y="38"/>
                  </a:lnTo>
                  <a:lnTo>
                    <a:pt x="906" y="29"/>
                  </a:lnTo>
                  <a:lnTo>
                    <a:pt x="883" y="22"/>
                  </a:lnTo>
                  <a:lnTo>
                    <a:pt x="860" y="15"/>
                  </a:lnTo>
                  <a:lnTo>
                    <a:pt x="837" y="10"/>
                  </a:lnTo>
                  <a:lnTo>
                    <a:pt x="813" y="6"/>
                  </a:lnTo>
                  <a:lnTo>
                    <a:pt x="790" y="3"/>
                  </a:lnTo>
                  <a:lnTo>
                    <a:pt x="767" y="1"/>
                  </a:lnTo>
                  <a:lnTo>
                    <a:pt x="743" y="0"/>
                  </a:lnTo>
                  <a:lnTo>
                    <a:pt x="719" y="0"/>
                  </a:lnTo>
                  <a:lnTo>
                    <a:pt x="696" y="0"/>
                  </a:lnTo>
                  <a:lnTo>
                    <a:pt x="672" y="1"/>
                  </a:lnTo>
                  <a:lnTo>
                    <a:pt x="648" y="3"/>
                  </a:lnTo>
                  <a:lnTo>
                    <a:pt x="624" y="6"/>
                  </a:lnTo>
                  <a:lnTo>
                    <a:pt x="576" y="13"/>
                  </a:lnTo>
                  <a:lnTo>
                    <a:pt x="576" y="13"/>
                  </a:lnTo>
                  <a:lnTo>
                    <a:pt x="543" y="19"/>
                  </a:lnTo>
                  <a:lnTo>
                    <a:pt x="527" y="24"/>
                  </a:lnTo>
                  <a:lnTo>
                    <a:pt x="510" y="29"/>
                  </a:lnTo>
                  <a:lnTo>
                    <a:pt x="495" y="35"/>
                  </a:lnTo>
                  <a:lnTo>
                    <a:pt x="480" y="41"/>
                  </a:lnTo>
                  <a:lnTo>
                    <a:pt x="465" y="48"/>
                  </a:lnTo>
                  <a:lnTo>
                    <a:pt x="449" y="57"/>
                  </a:lnTo>
                  <a:lnTo>
                    <a:pt x="449" y="57"/>
                  </a:lnTo>
                  <a:lnTo>
                    <a:pt x="435" y="66"/>
                  </a:lnTo>
                  <a:lnTo>
                    <a:pt x="421" y="76"/>
                  </a:lnTo>
                  <a:lnTo>
                    <a:pt x="407" y="88"/>
                  </a:lnTo>
                  <a:lnTo>
                    <a:pt x="395" y="100"/>
                  </a:lnTo>
                  <a:lnTo>
                    <a:pt x="383" y="112"/>
                  </a:lnTo>
                  <a:lnTo>
                    <a:pt x="371" y="126"/>
                  </a:lnTo>
                  <a:lnTo>
                    <a:pt x="360" y="140"/>
                  </a:lnTo>
                  <a:lnTo>
                    <a:pt x="350" y="154"/>
                  </a:lnTo>
                  <a:lnTo>
                    <a:pt x="350" y="154"/>
                  </a:lnTo>
                  <a:lnTo>
                    <a:pt x="338" y="172"/>
                  </a:lnTo>
                  <a:lnTo>
                    <a:pt x="326" y="191"/>
                  </a:lnTo>
                  <a:lnTo>
                    <a:pt x="305" y="228"/>
                  </a:lnTo>
                  <a:lnTo>
                    <a:pt x="286" y="266"/>
                  </a:lnTo>
                  <a:lnTo>
                    <a:pt x="267" y="306"/>
                  </a:lnTo>
                  <a:lnTo>
                    <a:pt x="267" y="306"/>
                  </a:lnTo>
                  <a:lnTo>
                    <a:pt x="230" y="384"/>
                  </a:lnTo>
                  <a:lnTo>
                    <a:pt x="195" y="463"/>
                  </a:lnTo>
                  <a:lnTo>
                    <a:pt x="195" y="463"/>
                  </a:lnTo>
                  <a:lnTo>
                    <a:pt x="156" y="556"/>
                  </a:lnTo>
                  <a:lnTo>
                    <a:pt x="137" y="603"/>
                  </a:lnTo>
                  <a:lnTo>
                    <a:pt x="119" y="650"/>
                  </a:lnTo>
                  <a:lnTo>
                    <a:pt x="102" y="697"/>
                  </a:lnTo>
                  <a:lnTo>
                    <a:pt x="86" y="745"/>
                  </a:lnTo>
                  <a:lnTo>
                    <a:pt x="70" y="793"/>
                  </a:lnTo>
                  <a:lnTo>
                    <a:pt x="55" y="841"/>
                  </a:lnTo>
                  <a:lnTo>
                    <a:pt x="55" y="841"/>
                  </a:lnTo>
                  <a:lnTo>
                    <a:pt x="43" y="887"/>
                  </a:lnTo>
                  <a:lnTo>
                    <a:pt x="31" y="933"/>
                  </a:lnTo>
                  <a:lnTo>
                    <a:pt x="21" y="980"/>
                  </a:lnTo>
                  <a:lnTo>
                    <a:pt x="13" y="1027"/>
                  </a:lnTo>
                  <a:lnTo>
                    <a:pt x="6" y="1074"/>
                  </a:lnTo>
                  <a:lnTo>
                    <a:pt x="2" y="1121"/>
                  </a:lnTo>
                  <a:lnTo>
                    <a:pt x="1" y="1145"/>
                  </a:lnTo>
                  <a:lnTo>
                    <a:pt x="0" y="1169"/>
                  </a:lnTo>
                  <a:lnTo>
                    <a:pt x="0" y="1193"/>
                  </a:lnTo>
                  <a:lnTo>
                    <a:pt x="1" y="1216"/>
                  </a:lnTo>
                  <a:lnTo>
                    <a:pt x="1" y="1216"/>
                  </a:lnTo>
                  <a:lnTo>
                    <a:pt x="3" y="1240"/>
                  </a:lnTo>
                  <a:lnTo>
                    <a:pt x="5" y="1266"/>
                  </a:lnTo>
                  <a:lnTo>
                    <a:pt x="8" y="1290"/>
                  </a:lnTo>
                  <a:lnTo>
                    <a:pt x="13" y="1314"/>
                  </a:lnTo>
                  <a:lnTo>
                    <a:pt x="17" y="1338"/>
                  </a:lnTo>
                  <a:lnTo>
                    <a:pt x="24" y="1361"/>
                  </a:lnTo>
                  <a:lnTo>
                    <a:pt x="30" y="1385"/>
                  </a:lnTo>
                  <a:lnTo>
                    <a:pt x="37" y="1408"/>
                  </a:lnTo>
                  <a:lnTo>
                    <a:pt x="45" y="1431"/>
                  </a:lnTo>
                  <a:lnTo>
                    <a:pt x="54" y="1454"/>
                  </a:lnTo>
                  <a:lnTo>
                    <a:pt x="64" y="1475"/>
                  </a:lnTo>
                  <a:lnTo>
                    <a:pt x="75" y="1497"/>
                  </a:lnTo>
                  <a:lnTo>
                    <a:pt x="87" y="1518"/>
                  </a:lnTo>
                  <a:lnTo>
                    <a:pt x="99" y="1539"/>
                  </a:lnTo>
                  <a:lnTo>
                    <a:pt x="113" y="1560"/>
                  </a:lnTo>
                  <a:lnTo>
                    <a:pt x="127" y="1579"/>
                  </a:lnTo>
                  <a:lnTo>
                    <a:pt x="127" y="1579"/>
                  </a:lnTo>
                  <a:lnTo>
                    <a:pt x="139" y="1596"/>
                  </a:lnTo>
                  <a:lnTo>
                    <a:pt x="153" y="1611"/>
                  </a:lnTo>
                  <a:lnTo>
                    <a:pt x="167" y="1626"/>
                  </a:lnTo>
                  <a:lnTo>
                    <a:pt x="181" y="1640"/>
                  </a:lnTo>
                  <a:lnTo>
                    <a:pt x="196" y="1655"/>
                  </a:lnTo>
                  <a:lnTo>
                    <a:pt x="211" y="1668"/>
                  </a:lnTo>
                  <a:lnTo>
                    <a:pt x="227" y="1681"/>
                  </a:lnTo>
                  <a:lnTo>
                    <a:pt x="243" y="1694"/>
                  </a:lnTo>
                  <a:lnTo>
                    <a:pt x="259" y="1706"/>
                  </a:lnTo>
                  <a:lnTo>
                    <a:pt x="277" y="1717"/>
                  </a:lnTo>
                  <a:lnTo>
                    <a:pt x="312" y="1738"/>
                  </a:lnTo>
                  <a:lnTo>
                    <a:pt x="348" y="1757"/>
                  </a:lnTo>
                  <a:lnTo>
                    <a:pt x="385" y="1774"/>
                  </a:lnTo>
                  <a:lnTo>
                    <a:pt x="385" y="1774"/>
                  </a:lnTo>
                  <a:lnTo>
                    <a:pt x="425" y="1789"/>
                  </a:lnTo>
                  <a:lnTo>
                    <a:pt x="468" y="1802"/>
                  </a:lnTo>
                  <a:lnTo>
                    <a:pt x="510" y="1814"/>
                  </a:lnTo>
                  <a:lnTo>
                    <a:pt x="554" y="1823"/>
                  </a:lnTo>
                  <a:lnTo>
                    <a:pt x="576" y="1826"/>
                  </a:lnTo>
                  <a:lnTo>
                    <a:pt x="598" y="1830"/>
                  </a:lnTo>
                  <a:lnTo>
                    <a:pt x="620" y="1832"/>
                  </a:lnTo>
                  <a:lnTo>
                    <a:pt x="641" y="1833"/>
                  </a:lnTo>
                  <a:lnTo>
                    <a:pt x="663" y="1833"/>
                  </a:lnTo>
                  <a:lnTo>
                    <a:pt x="685" y="1833"/>
                  </a:lnTo>
                  <a:lnTo>
                    <a:pt x="707" y="1832"/>
                  </a:lnTo>
                  <a:lnTo>
                    <a:pt x="729" y="1831"/>
                  </a:lnTo>
                  <a:lnTo>
                    <a:pt x="729" y="1831"/>
                  </a:lnTo>
                  <a:lnTo>
                    <a:pt x="750" y="1827"/>
                  </a:lnTo>
                  <a:lnTo>
                    <a:pt x="750" y="1827"/>
                  </a:lnTo>
                  <a:lnTo>
                    <a:pt x="753" y="1826"/>
                  </a:lnTo>
                  <a:lnTo>
                    <a:pt x="756" y="1825"/>
                  </a:lnTo>
                  <a:lnTo>
                    <a:pt x="758" y="1823"/>
                  </a:lnTo>
                  <a:lnTo>
                    <a:pt x="759" y="1821"/>
                  </a:lnTo>
                  <a:lnTo>
                    <a:pt x="760" y="1815"/>
                  </a:lnTo>
                  <a:lnTo>
                    <a:pt x="760" y="1810"/>
                  </a:lnTo>
                  <a:lnTo>
                    <a:pt x="757" y="1804"/>
                  </a:lnTo>
                  <a:lnTo>
                    <a:pt x="754" y="1801"/>
                  </a:lnTo>
                  <a:lnTo>
                    <a:pt x="748" y="1798"/>
                  </a:lnTo>
                  <a:lnTo>
                    <a:pt x="745" y="1798"/>
                  </a:lnTo>
                  <a:lnTo>
                    <a:pt x="742" y="1798"/>
                  </a:lnTo>
                  <a:lnTo>
                    <a:pt x="742" y="179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5" name="Freeform 73">
              <a:extLst>
                <a:ext uri="{FF2B5EF4-FFF2-40B4-BE49-F238E27FC236}">
                  <a16:creationId xmlns:a16="http://schemas.microsoft.com/office/drawing/2014/main" id="{DDD2D62B-D253-1606-B235-907AD3F40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18"/>
              <a:ext cx="1730" cy="1396"/>
            </a:xfrm>
            <a:custGeom>
              <a:avLst/>
              <a:gdLst>
                <a:gd name="T0" fmla="*/ 32 w 1730"/>
                <a:gd name="T1" fmla="*/ 948 h 1396"/>
                <a:gd name="T2" fmla="*/ 31 w 1730"/>
                <a:gd name="T3" fmla="*/ 758 h 1396"/>
                <a:gd name="T4" fmla="*/ 45 w 1730"/>
                <a:gd name="T5" fmla="*/ 648 h 1396"/>
                <a:gd name="T6" fmla="*/ 86 w 1730"/>
                <a:gd name="T7" fmla="*/ 548 h 1396"/>
                <a:gd name="T8" fmla="*/ 139 w 1730"/>
                <a:gd name="T9" fmla="*/ 479 h 1396"/>
                <a:gd name="T10" fmla="*/ 186 w 1730"/>
                <a:gd name="T11" fmla="*/ 445 h 1396"/>
                <a:gd name="T12" fmla="*/ 204 w 1730"/>
                <a:gd name="T13" fmla="*/ 432 h 1396"/>
                <a:gd name="T14" fmla="*/ 205 w 1730"/>
                <a:gd name="T15" fmla="*/ 350 h 1396"/>
                <a:gd name="T16" fmla="*/ 237 w 1730"/>
                <a:gd name="T17" fmla="*/ 225 h 1396"/>
                <a:gd name="T18" fmla="*/ 281 w 1730"/>
                <a:gd name="T19" fmla="*/ 149 h 1396"/>
                <a:gd name="T20" fmla="*/ 348 w 1730"/>
                <a:gd name="T21" fmla="*/ 90 h 1396"/>
                <a:gd name="T22" fmla="*/ 423 w 1730"/>
                <a:gd name="T23" fmla="*/ 55 h 1396"/>
                <a:gd name="T24" fmla="*/ 573 w 1730"/>
                <a:gd name="T25" fmla="*/ 32 h 1396"/>
                <a:gd name="T26" fmla="*/ 694 w 1730"/>
                <a:gd name="T27" fmla="*/ 41 h 1396"/>
                <a:gd name="T28" fmla="*/ 835 w 1730"/>
                <a:gd name="T29" fmla="*/ 85 h 1396"/>
                <a:gd name="T30" fmla="*/ 949 w 1730"/>
                <a:gd name="T31" fmla="*/ 148 h 1396"/>
                <a:gd name="T32" fmla="*/ 1087 w 1730"/>
                <a:gd name="T33" fmla="*/ 211 h 1396"/>
                <a:gd name="T34" fmla="*/ 1359 w 1730"/>
                <a:gd name="T35" fmla="*/ 329 h 1396"/>
                <a:gd name="T36" fmla="*/ 1448 w 1730"/>
                <a:gd name="T37" fmla="*/ 384 h 1396"/>
                <a:gd name="T38" fmla="*/ 1501 w 1730"/>
                <a:gd name="T39" fmla="*/ 438 h 1396"/>
                <a:gd name="T40" fmla="*/ 1543 w 1730"/>
                <a:gd name="T41" fmla="*/ 511 h 1396"/>
                <a:gd name="T42" fmla="*/ 1583 w 1730"/>
                <a:gd name="T43" fmla="*/ 622 h 1396"/>
                <a:gd name="T44" fmla="*/ 1591 w 1730"/>
                <a:gd name="T45" fmla="*/ 671 h 1396"/>
                <a:gd name="T46" fmla="*/ 1603 w 1730"/>
                <a:gd name="T47" fmla="*/ 687 h 1396"/>
                <a:gd name="T48" fmla="*/ 1614 w 1730"/>
                <a:gd name="T49" fmla="*/ 693 h 1396"/>
                <a:gd name="T50" fmla="*/ 1666 w 1730"/>
                <a:gd name="T51" fmla="*/ 742 h 1396"/>
                <a:gd name="T52" fmla="*/ 1696 w 1730"/>
                <a:gd name="T53" fmla="*/ 821 h 1396"/>
                <a:gd name="T54" fmla="*/ 1700 w 1730"/>
                <a:gd name="T55" fmla="*/ 885 h 1396"/>
                <a:gd name="T56" fmla="*/ 1670 w 1730"/>
                <a:gd name="T57" fmla="*/ 1024 h 1396"/>
                <a:gd name="T58" fmla="*/ 1577 w 1730"/>
                <a:gd name="T59" fmla="*/ 1294 h 1396"/>
                <a:gd name="T60" fmla="*/ 1546 w 1730"/>
                <a:gd name="T61" fmla="*/ 1376 h 1396"/>
                <a:gd name="T62" fmla="*/ 1559 w 1730"/>
                <a:gd name="T63" fmla="*/ 1396 h 1396"/>
                <a:gd name="T64" fmla="*/ 1573 w 1730"/>
                <a:gd name="T65" fmla="*/ 1388 h 1396"/>
                <a:gd name="T66" fmla="*/ 1653 w 1730"/>
                <a:gd name="T67" fmla="*/ 1175 h 1396"/>
                <a:gd name="T68" fmla="*/ 1715 w 1730"/>
                <a:gd name="T69" fmla="*/ 977 h 1396"/>
                <a:gd name="T70" fmla="*/ 1730 w 1730"/>
                <a:gd name="T71" fmla="*/ 845 h 1396"/>
                <a:gd name="T72" fmla="*/ 1715 w 1730"/>
                <a:gd name="T73" fmla="*/ 770 h 1396"/>
                <a:gd name="T74" fmla="*/ 1682 w 1730"/>
                <a:gd name="T75" fmla="*/ 713 h 1396"/>
                <a:gd name="T76" fmla="*/ 1629 w 1730"/>
                <a:gd name="T77" fmla="*/ 666 h 1396"/>
                <a:gd name="T78" fmla="*/ 1622 w 1730"/>
                <a:gd name="T79" fmla="*/ 671 h 1396"/>
                <a:gd name="T80" fmla="*/ 1597 w 1730"/>
                <a:gd name="T81" fmla="*/ 558 h 1396"/>
                <a:gd name="T82" fmla="*/ 1547 w 1730"/>
                <a:gd name="T83" fmla="*/ 450 h 1396"/>
                <a:gd name="T84" fmla="*/ 1471 w 1730"/>
                <a:gd name="T85" fmla="*/ 363 h 1396"/>
                <a:gd name="T86" fmla="*/ 1380 w 1730"/>
                <a:gd name="T87" fmla="*/ 304 h 1396"/>
                <a:gd name="T88" fmla="*/ 1196 w 1730"/>
                <a:gd name="T89" fmla="*/ 222 h 1396"/>
                <a:gd name="T90" fmla="*/ 1016 w 1730"/>
                <a:gd name="T91" fmla="*/ 147 h 1396"/>
                <a:gd name="T92" fmla="*/ 877 w 1730"/>
                <a:gd name="T93" fmla="*/ 72 h 1396"/>
                <a:gd name="T94" fmla="*/ 741 w 1730"/>
                <a:gd name="T95" fmla="*/ 20 h 1396"/>
                <a:gd name="T96" fmla="*/ 625 w 1730"/>
                <a:gd name="T97" fmla="*/ 1 h 1396"/>
                <a:gd name="T98" fmla="*/ 475 w 1730"/>
                <a:gd name="T99" fmla="*/ 11 h 1396"/>
                <a:gd name="T100" fmla="*/ 335 w 1730"/>
                <a:gd name="T101" fmla="*/ 63 h 1396"/>
                <a:gd name="T102" fmla="*/ 276 w 1730"/>
                <a:gd name="T103" fmla="*/ 109 h 1396"/>
                <a:gd name="T104" fmla="*/ 230 w 1730"/>
                <a:gd name="T105" fmla="*/ 169 h 1396"/>
                <a:gd name="T106" fmla="*/ 202 w 1730"/>
                <a:gd name="T107" fmla="*/ 230 h 1396"/>
                <a:gd name="T108" fmla="*/ 172 w 1730"/>
                <a:gd name="T109" fmla="*/ 395 h 1396"/>
                <a:gd name="T110" fmla="*/ 171 w 1730"/>
                <a:gd name="T111" fmla="*/ 418 h 1396"/>
                <a:gd name="T112" fmla="*/ 112 w 1730"/>
                <a:gd name="T113" fmla="*/ 464 h 1396"/>
                <a:gd name="T114" fmla="*/ 52 w 1730"/>
                <a:gd name="T115" fmla="*/ 546 h 1396"/>
                <a:gd name="T116" fmla="*/ 13 w 1730"/>
                <a:gd name="T117" fmla="*/ 657 h 1396"/>
                <a:gd name="T118" fmla="*/ 0 w 1730"/>
                <a:gd name="T119" fmla="*/ 842 h 1396"/>
                <a:gd name="T120" fmla="*/ 8 w 1730"/>
                <a:gd name="T121" fmla="*/ 1075 h 1396"/>
                <a:gd name="T122" fmla="*/ 19 w 1730"/>
                <a:gd name="T123" fmla="*/ 1134 h 1396"/>
                <a:gd name="T124" fmla="*/ 41 w 1730"/>
                <a:gd name="T125" fmla="*/ 1131 h 1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0" h="1396">
                  <a:moveTo>
                    <a:pt x="43" y="1123"/>
                  </a:moveTo>
                  <a:lnTo>
                    <a:pt x="43" y="1123"/>
                  </a:lnTo>
                  <a:lnTo>
                    <a:pt x="39" y="1064"/>
                  </a:lnTo>
                  <a:lnTo>
                    <a:pt x="35" y="1006"/>
                  </a:lnTo>
                  <a:lnTo>
                    <a:pt x="32" y="948"/>
                  </a:lnTo>
                  <a:lnTo>
                    <a:pt x="31" y="889"/>
                  </a:lnTo>
                  <a:lnTo>
                    <a:pt x="31" y="889"/>
                  </a:lnTo>
                  <a:lnTo>
                    <a:pt x="30" y="846"/>
                  </a:lnTo>
                  <a:lnTo>
                    <a:pt x="30" y="802"/>
                  </a:lnTo>
                  <a:lnTo>
                    <a:pt x="31" y="758"/>
                  </a:lnTo>
                  <a:lnTo>
                    <a:pt x="32" y="736"/>
                  </a:lnTo>
                  <a:lnTo>
                    <a:pt x="35" y="714"/>
                  </a:lnTo>
                  <a:lnTo>
                    <a:pt x="38" y="692"/>
                  </a:lnTo>
                  <a:lnTo>
                    <a:pt x="41" y="670"/>
                  </a:lnTo>
                  <a:lnTo>
                    <a:pt x="45" y="648"/>
                  </a:lnTo>
                  <a:lnTo>
                    <a:pt x="51" y="628"/>
                  </a:lnTo>
                  <a:lnTo>
                    <a:pt x="57" y="607"/>
                  </a:lnTo>
                  <a:lnTo>
                    <a:pt x="65" y="587"/>
                  </a:lnTo>
                  <a:lnTo>
                    <a:pt x="75" y="567"/>
                  </a:lnTo>
                  <a:lnTo>
                    <a:pt x="86" y="548"/>
                  </a:lnTo>
                  <a:lnTo>
                    <a:pt x="86" y="548"/>
                  </a:lnTo>
                  <a:lnTo>
                    <a:pt x="101" y="524"/>
                  </a:lnTo>
                  <a:lnTo>
                    <a:pt x="120" y="501"/>
                  </a:lnTo>
                  <a:lnTo>
                    <a:pt x="130" y="490"/>
                  </a:lnTo>
                  <a:lnTo>
                    <a:pt x="139" y="479"/>
                  </a:lnTo>
                  <a:lnTo>
                    <a:pt x="150" y="469"/>
                  </a:lnTo>
                  <a:lnTo>
                    <a:pt x="162" y="460"/>
                  </a:lnTo>
                  <a:lnTo>
                    <a:pt x="162" y="460"/>
                  </a:lnTo>
                  <a:lnTo>
                    <a:pt x="179" y="449"/>
                  </a:lnTo>
                  <a:lnTo>
                    <a:pt x="186" y="445"/>
                  </a:lnTo>
                  <a:lnTo>
                    <a:pt x="193" y="443"/>
                  </a:lnTo>
                  <a:lnTo>
                    <a:pt x="193" y="443"/>
                  </a:lnTo>
                  <a:lnTo>
                    <a:pt x="197" y="441"/>
                  </a:lnTo>
                  <a:lnTo>
                    <a:pt x="202" y="436"/>
                  </a:lnTo>
                  <a:lnTo>
                    <a:pt x="204" y="432"/>
                  </a:lnTo>
                  <a:lnTo>
                    <a:pt x="205" y="427"/>
                  </a:lnTo>
                  <a:lnTo>
                    <a:pt x="205" y="427"/>
                  </a:lnTo>
                  <a:lnTo>
                    <a:pt x="203" y="402"/>
                  </a:lnTo>
                  <a:lnTo>
                    <a:pt x="204" y="376"/>
                  </a:lnTo>
                  <a:lnTo>
                    <a:pt x="205" y="350"/>
                  </a:lnTo>
                  <a:lnTo>
                    <a:pt x="208" y="324"/>
                  </a:lnTo>
                  <a:lnTo>
                    <a:pt x="214" y="298"/>
                  </a:lnTo>
                  <a:lnTo>
                    <a:pt x="220" y="273"/>
                  </a:lnTo>
                  <a:lnTo>
                    <a:pt x="228" y="248"/>
                  </a:lnTo>
                  <a:lnTo>
                    <a:pt x="237" y="225"/>
                  </a:lnTo>
                  <a:lnTo>
                    <a:pt x="237" y="225"/>
                  </a:lnTo>
                  <a:lnTo>
                    <a:pt x="245" y="204"/>
                  </a:lnTo>
                  <a:lnTo>
                    <a:pt x="256" y="185"/>
                  </a:lnTo>
                  <a:lnTo>
                    <a:pt x="268" y="166"/>
                  </a:lnTo>
                  <a:lnTo>
                    <a:pt x="281" y="149"/>
                  </a:lnTo>
                  <a:lnTo>
                    <a:pt x="297" y="131"/>
                  </a:lnTo>
                  <a:lnTo>
                    <a:pt x="312" y="116"/>
                  </a:lnTo>
                  <a:lnTo>
                    <a:pt x="329" y="102"/>
                  </a:lnTo>
                  <a:lnTo>
                    <a:pt x="348" y="90"/>
                  </a:lnTo>
                  <a:lnTo>
                    <a:pt x="348" y="90"/>
                  </a:lnTo>
                  <a:lnTo>
                    <a:pt x="362" y="81"/>
                  </a:lnTo>
                  <a:lnTo>
                    <a:pt x="376" y="73"/>
                  </a:lnTo>
                  <a:lnTo>
                    <a:pt x="392" y="67"/>
                  </a:lnTo>
                  <a:lnTo>
                    <a:pt x="407" y="60"/>
                  </a:lnTo>
                  <a:lnTo>
                    <a:pt x="423" y="55"/>
                  </a:lnTo>
                  <a:lnTo>
                    <a:pt x="440" y="50"/>
                  </a:lnTo>
                  <a:lnTo>
                    <a:pt x="472" y="43"/>
                  </a:lnTo>
                  <a:lnTo>
                    <a:pt x="506" y="36"/>
                  </a:lnTo>
                  <a:lnTo>
                    <a:pt x="540" y="33"/>
                  </a:lnTo>
                  <a:lnTo>
                    <a:pt x="573" y="32"/>
                  </a:lnTo>
                  <a:lnTo>
                    <a:pt x="606" y="31"/>
                  </a:lnTo>
                  <a:lnTo>
                    <a:pt x="606" y="31"/>
                  </a:lnTo>
                  <a:lnTo>
                    <a:pt x="635" y="33"/>
                  </a:lnTo>
                  <a:lnTo>
                    <a:pt x="664" y="36"/>
                  </a:lnTo>
                  <a:lnTo>
                    <a:pt x="694" y="41"/>
                  </a:lnTo>
                  <a:lnTo>
                    <a:pt x="723" y="47"/>
                  </a:lnTo>
                  <a:lnTo>
                    <a:pt x="752" y="55"/>
                  </a:lnTo>
                  <a:lnTo>
                    <a:pt x="780" y="63"/>
                  </a:lnTo>
                  <a:lnTo>
                    <a:pt x="808" y="73"/>
                  </a:lnTo>
                  <a:lnTo>
                    <a:pt x="835" y="85"/>
                  </a:lnTo>
                  <a:lnTo>
                    <a:pt x="835" y="85"/>
                  </a:lnTo>
                  <a:lnTo>
                    <a:pt x="854" y="95"/>
                  </a:lnTo>
                  <a:lnTo>
                    <a:pt x="874" y="105"/>
                  </a:lnTo>
                  <a:lnTo>
                    <a:pt x="911" y="126"/>
                  </a:lnTo>
                  <a:lnTo>
                    <a:pt x="949" y="148"/>
                  </a:lnTo>
                  <a:lnTo>
                    <a:pt x="969" y="159"/>
                  </a:lnTo>
                  <a:lnTo>
                    <a:pt x="989" y="168"/>
                  </a:lnTo>
                  <a:lnTo>
                    <a:pt x="989" y="168"/>
                  </a:lnTo>
                  <a:lnTo>
                    <a:pt x="1037" y="190"/>
                  </a:lnTo>
                  <a:lnTo>
                    <a:pt x="1087" y="211"/>
                  </a:lnTo>
                  <a:lnTo>
                    <a:pt x="1187" y="251"/>
                  </a:lnTo>
                  <a:lnTo>
                    <a:pt x="1237" y="272"/>
                  </a:lnTo>
                  <a:lnTo>
                    <a:pt x="1287" y="293"/>
                  </a:lnTo>
                  <a:lnTo>
                    <a:pt x="1335" y="316"/>
                  </a:lnTo>
                  <a:lnTo>
                    <a:pt x="1359" y="329"/>
                  </a:lnTo>
                  <a:lnTo>
                    <a:pt x="1383" y="341"/>
                  </a:lnTo>
                  <a:lnTo>
                    <a:pt x="1383" y="341"/>
                  </a:lnTo>
                  <a:lnTo>
                    <a:pt x="1405" y="354"/>
                  </a:lnTo>
                  <a:lnTo>
                    <a:pt x="1427" y="368"/>
                  </a:lnTo>
                  <a:lnTo>
                    <a:pt x="1448" y="384"/>
                  </a:lnTo>
                  <a:lnTo>
                    <a:pt x="1468" y="400"/>
                  </a:lnTo>
                  <a:lnTo>
                    <a:pt x="1468" y="400"/>
                  </a:lnTo>
                  <a:lnTo>
                    <a:pt x="1479" y="412"/>
                  </a:lnTo>
                  <a:lnTo>
                    <a:pt x="1491" y="425"/>
                  </a:lnTo>
                  <a:lnTo>
                    <a:pt x="1501" y="438"/>
                  </a:lnTo>
                  <a:lnTo>
                    <a:pt x="1511" y="452"/>
                  </a:lnTo>
                  <a:lnTo>
                    <a:pt x="1519" y="466"/>
                  </a:lnTo>
                  <a:lnTo>
                    <a:pt x="1528" y="481"/>
                  </a:lnTo>
                  <a:lnTo>
                    <a:pt x="1543" y="511"/>
                  </a:lnTo>
                  <a:lnTo>
                    <a:pt x="1543" y="511"/>
                  </a:lnTo>
                  <a:lnTo>
                    <a:pt x="1555" y="538"/>
                  </a:lnTo>
                  <a:lnTo>
                    <a:pt x="1566" y="565"/>
                  </a:lnTo>
                  <a:lnTo>
                    <a:pt x="1575" y="594"/>
                  </a:lnTo>
                  <a:lnTo>
                    <a:pt x="1583" y="622"/>
                  </a:lnTo>
                  <a:lnTo>
                    <a:pt x="1583" y="622"/>
                  </a:lnTo>
                  <a:lnTo>
                    <a:pt x="1587" y="641"/>
                  </a:lnTo>
                  <a:lnTo>
                    <a:pt x="1590" y="660"/>
                  </a:lnTo>
                  <a:lnTo>
                    <a:pt x="1590" y="660"/>
                  </a:lnTo>
                  <a:lnTo>
                    <a:pt x="1591" y="671"/>
                  </a:lnTo>
                  <a:lnTo>
                    <a:pt x="1591" y="671"/>
                  </a:lnTo>
                  <a:lnTo>
                    <a:pt x="1594" y="677"/>
                  </a:lnTo>
                  <a:lnTo>
                    <a:pt x="1596" y="681"/>
                  </a:lnTo>
                  <a:lnTo>
                    <a:pt x="1599" y="684"/>
                  </a:lnTo>
                  <a:lnTo>
                    <a:pt x="1603" y="687"/>
                  </a:lnTo>
                  <a:lnTo>
                    <a:pt x="1603" y="687"/>
                  </a:lnTo>
                  <a:lnTo>
                    <a:pt x="1601" y="685"/>
                  </a:lnTo>
                  <a:lnTo>
                    <a:pt x="1603" y="687"/>
                  </a:lnTo>
                  <a:lnTo>
                    <a:pt x="1603" y="687"/>
                  </a:lnTo>
                  <a:lnTo>
                    <a:pt x="1614" y="693"/>
                  </a:lnTo>
                  <a:lnTo>
                    <a:pt x="1614" y="693"/>
                  </a:lnTo>
                  <a:lnTo>
                    <a:pt x="1630" y="704"/>
                  </a:lnTo>
                  <a:lnTo>
                    <a:pt x="1644" y="716"/>
                  </a:lnTo>
                  <a:lnTo>
                    <a:pt x="1644" y="716"/>
                  </a:lnTo>
                  <a:lnTo>
                    <a:pt x="1656" y="729"/>
                  </a:lnTo>
                  <a:lnTo>
                    <a:pt x="1666" y="742"/>
                  </a:lnTo>
                  <a:lnTo>
                    <a:pt x="1674" y="758"/>
                  </a:lnTo>
                  <a:lnTo>
                    <a:pt x="1682" y="773"/>
                  </a:lnTo>
                  <a:lnTo>
                    <a:pt x="1689" y="788"/>
                  </a:lnTo>
                  <a:lnTo>
                    <a:pt x="1693" y="805"/>
                  </a:lnTo>
                  <a:lnTo>
                    <a:pt x="1696" y="821"/>
                  </a:lnTo>
                  <a:lnTo>
                    <a:pt x="1700" y="838"/>
                  </a:lnTo>
                  <a:lnTo>
                    <a:pt x="1700" y="838"/>
                  </a:lnTo>
                  <a:lnTo>
                    <a:pt x="1701" y="854"/>
                  </a:lnTo>
                  <a:lnTo>
                    <a:pt x="1701" y="870"/>
                  </a:lnTo>
                  <a:lnTo>
                    <a:pt x="1700" y="885"/>
                  </a:lnTo>
                  <a:lnTo>
                    <a:pt x="1698" y="902"/>
                  </a:lnTo>
                  <a:lnTo>
                    <a:pt x="1694" y="932"/>
                  </a:lnTo>
                  <a:lnTo>
                    <a:pt x="1687" y="963"/>
                  </a:lnTo>
                  <a:lnTo>
                    <a:pt x="1680" y="994"/>
                  </a:lnTo>
                  <a:lnTo>
                    <a:pt x="1670" y="1024"/>
                  </a:lnTo>
                  <a:lnTo>
                    <a:pt x="1650" y="1084"/>
                  </a:lnTo>
                  <a:lnTo>
                    <a:pt x="1650" y="1084"/>
                  </a:lnTo>
                  <a:lnTo>
                    <a:pt x="1615" y="1190"/>
                  </a:lnTo>
                  <a:lnTo>
                    <a:pt x="1597" y="1242"/>
                  </a:lnTo>
                  <a:lnTo>
                    <a:pt x="1577" y="1294"/>
                  </a:lnTo>
                  <a:lnTo>
                    <a:pt x="1577" y="1294"/>
                  </a:lnTo>
                  <a:lnTo>
                    <a:pt x="1562" y="1336"/>
                  </a:lnTo>
                  <a:lnTo>
                    <a:pt x="1547" y="1373"/>
                  </a:lnTo>
                  <a:lnTo>
                    <a:pt x="1547" y="1373"/>
                  </a:lnTo>
                  <a:lnTo>
                    <a:pt x="1546" y="1376"/>
                  </a:lnTo>
                  <a:lnTo>
                    <a:pt x="1546" y="1380"/>
                  </a:lnTo>
                  <a:lnTo>
                    <a:pt x="1547" y="1385"/>
                  </a:lnTo>
                  <a:lnTo>
                    <a:pt x="1549" y="1391"/>
                  </a:lnTo>
                  <a:lnTo>
                    <a:pt x="1554" y="1394"/>
                  </a:lnTo>
                  <a:lnTo>
                    <a:pt x="1559" y="1396"/>
                  </a:lnTo>
                  <a:lnTo>
                    <a:pt x="1564" y="1396"/>
                  </a:lnTo>
                  <a:lnTo>
                    <a:pt x="1567" y="1395"/>
                  </a:lnTo>
                  <a:lnTo>
                    <a:pt x="1570" y="1394"/>
                  </a:lnTo>
                  <a:lnTo>
                    <a:pt x="1572" y="1392"/>
                  </a:lnTo>
                  <a:lnTo>
                    <a:pt x="1573" y="1388"/>
                  </a:lnTo>
                  <a:lnTo>
                    <a:pt x="1573" y="1388"/>
                  </a:lnTo>
                  <a:lnTo>
                    <a:pt x="1588" y="1353"/>
                  </a:lnTo>
                  <a:lnTo>
                    <a:pt x="1602" y="1318"/>
                  </a:lnTo>
                  <a:lnTo>
                    <a:pt x="1629" y="1247"/>
                  </a:lnTo>
                  <a:lnTo>
                    <a:pt x="1653" y="1175"/>
                  </a:lnTo>
                  <a:lnTo>
                    <a:pt x="1677" y="1103"/>
                  </a:lnTo>
                  <a:lnTo>
                    <a:pt x="1677" y="1103"/>
                  </a:lnTo>
                  <a:lnTo>
                    <a:pt x="1693" y="1055"/>
                  </a:lnTo>
                  <a:lnTo>
                    <a:pt x="1708" y="1004"/>
                  </a:lnTo>
                  <a:lnTo>
                    <a:pt x="1715" y="977"/>
                  </a:lnTo>
                  <a:lnTo>
                    <a:pt x="1720" y="951"/>
                  </a:lnTo>
                  <a:lnTo>
                    <a:pt x="1726" y="924"/>
                  </a:lnTo>
                  <a:lnTo>
                    <a:pt x="1729" y="898"/>
                  </a:lnTo>
                  <a:lnTo>
                    <a:pt x="1730" y="871"/>
                  </a:lnTo>
                  <a:lnTo>
                    <a:pt x="1730" y="845"/>
                  </a:lnTo>
                  <a:lnTo>
                    <a:pt x="1728" y="820"/>
                  </a:lnTo>
                  <a:lnTo>
                    <a:pt x="1726" y="807"/>
                  </a:lnTo>
                  <a:lnTo>
                    <a:pt x="1722" y="795"/>
                  </a:lnTo>
                  <a:lnTo>
                    <a:pt x="1719" y="783"/>
                  </a:lnTo>
                  <a:lnTo>
                    <a:pt x="1715" y="770"/>
                  </a:lnTo>
                  <a:lnTo>
                    <a:pt x="1709" y="759"/>
                  </a:lnTo>
                  <a:lnTo>
                    <a:pt x="1704" y="747"/>
                  </a:lnTo>
                  <a:lnTo>
                    <a:pt x="1697" y="735"/>
                  </a:lnTo>
                  <a:lnTo>
                    <a:pt x="1690" y="724"/>
                  </a:lnTo>
                  <a:lnTo>
                    <a:pt x="1682" y="713"/>
                  </a:lnTo>
                  <a:lnTo>
                    <a:pt x="1672" y="702"/>
                  </a:lnTo>
                  <a:lnTo>
                    <a:pt x="1672" y="702"/>
                  </a:lnTo>
                  <a:lnTo>
                    <a:pt x="1659" y="689"/>
                  </a:lnTo>
                  <a:lnTo>
                    <a:pt x="1645" y="676"/>
                  </a:lnTo>
                  <a:lnTo>
                    <a:pt x="1629" y="666"/>
                  </a:lnTo>
                  <a:lnTo>
                    <a:pt x="1620" y="660"/>
                  </a:lnTo>
                  <a:lnTo>
                    <a:pt x="1611" y="657"/>
                  </a:lnTo>
                  <a:lnTo>
                    <a:pt x="1611" y="657"/>
                  </a:lnTo>
                  <a:lnTo>
                    <a:pt x="1622" y="671"/>
                  </a:lnTo>
                  <a:lnTo>
                    <a:pt x="1622" y="671"/>
                  </a:lnTo>
                  <a:lnTo>
                    <a:pt x="1620" y="649"/>
                  </a:lnTo>
                  <a:lnTo>
                    <a:pt x="1615" y="626"/>
                  </a:lnTo>
                  <a:lnTo>
                    <a:pt x="1610" y="603"/>
                  </a:lnTo>
                  <a:lnTo>
                    <a:pt x="1605" y="581"/>
                  </a:lnTo>
                  <a:lnTo>
                    <a:pt x="1597" y="558"/>
                  </a:lnTo>
                  <a:lnTo>
                    <a:pt x="1589" y="536"/>
                  </a:lnTo>
                  <a:lnTo>
                    <a:pt x="1581" y="514"/>
                  </a:lnTo>
                  <a:lnTo>
                    <a:pt x="1570" y="492"/>
                  </a:lnTo>
                  <a:lnTo>
                    <a:pt x="1559" y="471"/>
                  </a:lnTo>
                  <a:lnTo>
                    <a:pt x="1547" y="450"/>
                  </a:lnTo>
                  <a:lnTo>
                    <a:pt x="1534" y="432"/>
                  </a:lnTo>
                  <a:lnTo>
                    <a:pt x="1519" y="413"/>
                  </a:lnTo>
                  <a:lnTo>
                    <a:pt x="1504" y="396"/>
                  </a:lnTo>
                  <a:lnTo>
                    <a:pt x="1488" y="378"/>
                  </a:lnTo>
                  <a:lnTo>
                    <a:pt x="1471" y="363"/>
                  </a:lnTo>
                  <a:lnTo>
                    <a:pt x="1453" y="349"/>
                  </a:lnTo>
                  <a:lnTo>
                    <a:pt x="1453" y="349"/>
                  </a:lnTo>
                  <a:lnTo>
                    <a:pt x="1429" y="333"/>
                  </a:lnTo>
                  <a:lnTo>
                    <a:pt x="1405" y="318"/>
                  </a:lnTo>
                  <a:lnTo>
                    <a:pt x="1380" y="304"/>
                  </a:lnTo>
                  <a:lnTo>
                    <a:pt x="1355" y="292"/>
                  </a:lnTo>
                  <a:lnTo>
                    <a:pt x="1302" y="267"/>
                  </a:lnTo>
                  <a:lnTo>
                    <a:pt x="1250" y="245"/>
                  </a:lnTo>
                  <a:lnTo>
                    <a:pt x="1250" y="245"/>
                  </a:lnTo>
                  <a:lnTo>
                    <a:pt x="1196" y="222"/>
                  </a:lnTo>
                  <a:lnTo>
                    <a:pt x="1143" y="201"/>
                  </a:lnTo>
                  <a:lnTo>
                    <a:pt x="1089" y="179"/>
                  </a:lnTo>
                  <a:lnTo>
                    <a:pt x="1036" y="156"/>
                  </a:lnTo>
                  <a:lnTo>
                    <a:pt x="1036" y="156"/>
                  </a:lnTo>
                  <a:lnTo>
                    <a:pt x="1016" y="147"/>
                  </a:lnTo>
                  <a:lnTo>
                    <a:pt x="995" y="137"/>
                  </a:lnTo>
                  <a:lnTo>
                    <a:pt x="956" y="115"/>
                  </a:lnTo>
                  <a:lnTo>
                    <a:pt x="918" y="93"/>
                  </a:lnTo>
                  <a:lnTo>
                    <a:pt x="877" y="72"/>
                  </a:lnTo>
                  <a:lnTo>
                    <a:pt x="877" y="72"/>
                  </a:lnTo>
                  <a:lnTo>
                    <a:pt x="851" y="59"/>
                  </a:lnTo>
                  <a:lnTo>
                    <a:pt x="824" y="48"/>
                  </a:lnTo>
                  <a:lnTo>
                    <a:pt x="797" y="37"/>
                  </a:lnTo>
                  <a:lnTo>
                    <a:pt x="769" y="27"/>
                  </a:lnTo>
                  <a:lnTo>
                    <a:pt x="741" y="20"/>
                  </a:lnTo>
                  <a:lnTo>
                    <a:pt x="713" y="13"/>
                  </a:lnTo>
                  <a:lnTo>
                    <a:pt x="684" y="8"/>
                  </a:lnTo>
                  <a:lnTo>
                    <a:pt x="655" y="3"/>
                  </a:lnTo>
                  <a:lnTo>
                    <a:pt x="655" y="3"/>
                  </a:lnTo>
                  <a:lnTo>
                    <a:pt x="625" y="1"/>
                  </a:lnTo>
                  <a:lnTo>
                    <a:pt x="596" y="0"/>
                  </a:lnTo>
                  <a:lnTo>
                    <a:pt x="565" y="0"/>
                  </a:lnTo>
                  <a:lnTo>
                    <a:pt x="535" y="2"/>
                  </a:lnTo>
                  <a:lnTo>
                    <a:pt x="504" y="6"/>
                  </a:lnTo>
                  <a:lnTo>
                    <a:pt x="475" y="11"/>
                  </a:lnTo>
                  <a:lnTo>
                    <a:pt x="444" y="18"/>
                  </a:lnTo>
                  <a:lnTo>
                    <a:pt x="416" y="26"/>
                  </a:lnTo>
                  <a:lnTo>
                    <a:pt x="387" y="36"/>
                  </a:lnTo>
                  <a:lnTo>
                    <a:pt x="360" y="49"/>
                  </a:lnTo>
                  <a:lnTo>
                    <a:pt x="335" y="63"/>
                  </a:lnTo>
                  <a:lnTo>
                    <a:pt x="322" y="71"/>
                  </a:lnTo>
                  <a:lnTo>
                    <a:pt x="310" y="80"/>
                  </a:lnTo>
                  <a:lnTo>
                    <a:pt x="298" y="90"/>
                  </a:lnTo>
                  <a:lnTo>
                    <a:pt x="287" y="100"/>
                  </a:lnTo>
                  <a:lnTo>
                    <a:pt x="276" y="109"/>
                  </a:lnTo>
                  <a:lnTo>
                    <a:pt x="266" y="120"/>
                  </a:lnTo>
                  <a:lnTo>
                    <a:pt x="256" y="131"/>
                  </a:lnTo>
                  <a:lnTo>
                    <a:pt x="246" y="143"/>
                  </a:lnTo>
                  <a:lnTo>
                    <a:pt x="238" y="156"/>
                  </a:lnTo>
                  <a:lnTo>
                    <a:pt x="230" y="169"/>
                  </a:lnTo>
                  <a:lnTo>
                    <a:pt x="230" y="169"/>
                  </a:lnTo>
                  <a:lnTo>
                    <a:pt x="222" y="184"/>
                  </a:lnTo>
                  <a:lnTo>
                    <a:pt x="215" y="199"/>
                  </a:lnTo>
                  <a:lnTo>
                    <a:pt x="208" y="214"/>
                  </a:lnTo>
                  <a:lnTo>
                    <a:pt x="202" y="230"/>
                  </a:lnTo>
                  <a:lnTo>
                    <a:pt x="191" y="261"/>
                  </a:lnTo>
                  <a:lnTo>
                    <a:pt x="183" y="294"/>
                  </a:lnTo>
                  <a:lnTo>
                    <a:pt x="176" y="328"/>
                  </a:lnTo>
                  <a:lnTo>
                    <a:pt x="173" y="361"/>
                  </a:lnTo>
                  <a:lnTo>
                    <a:pt x="172" y="395"/>
                  </a:lnTo>
                  <a:lnTo>
                    <a:pt x="174" y="427"/>
                  </a:lnTo>
                  <a:lnTo>
                    <a:pt x="174" y="427"/>
                  </a:lnTo>
                  <a:lnTo>
                    <a:pt x="185" y="413"/>
                  </a:lnTo>
                  <a:lnTo>
                    <a:pt x="185" y="413"/>
                  </a:lnTo>
                  <a:lnTo>
                    <a:pt x="171" y="418"/>
                  </a:lnTo>
                  <a:lnTo>
                    <a:pt x="158" y="425"/>
                  </a:lnTo>
                  <a:lnTo>
                    <a:pt x="146" y="433"/>
                  </a:lnTo>
                  <a:lnTo>
                    <a:pt x="134" y="443"/>
                  </a:lnTo>
                  <a:lnTo>
                    <a:pt x="123" y="453"/>
                  </a:lnTo>
                  <a:lnTo>
                    <a:pt x="112" y="464"/>
                  </a:lnTo>
                  <a:lnTo>
                    <a:pt x="92" y="485"/>
                  </a:lnTo>
                  <a:lnTo>
                    <a:pt x="92" y="485"/>
                  </a:lnTo>
                  <a:lnTo>
                    <a:pt x="77" y="505"/>
                  </a:lnTo>
                  <a:lnTo>
                    <a:pt x="64" y="525"/>
                  </a:lnTo>
                  <a:lnTo>
                    <a:pt x="52" y="546"/>
                  </a:lnTo>
                  <a:lnTo>
                    <a:pt x="41" y="566"/>
                  </a:lnTo>
                  <a:lnTo>
                    <a:pt x="32" y="587"/>
                  </a:lnTo>
                  <a:lnTo>
                    <a:pt x="25" y="610"/>
                  </a:lnTo>
                  <a:lnTo>
                    <a:pt x="18" y="633"/>
                  </a:lnTo>
                  <a:lnTo>
                    <a:pt x="13" y="657"/>
                  </a:lnTo>
                  <a:lnTo>
                    <a:pt x="13" y="657"/>
                  </a:lnTo>
                  <a:lnTo>
                    <a:pt x="7" y="703"/>
                  </a:lnTo>
                  <a:lnTo>
                    <a:pt x="3" y="749"/>
                  </a:lnTo>
                  <a:lnTo>
                    <a:pt x="0" y="795"/>
                  </a:lnTo>
                  <a:lnTo>
                    <a:pt x="0" y="842"/>
                  </a:lnTo>
                  <a:lnTo>
                    <a:pt x="0" y="889"/>
                  </a:lnTo>
                  <a:lnTo>
                    <a:pt x="1" y="935"/>
                  </a:lnTo>
                  <a:lnTo>
                    <a:pt x="6" y="1028"/>
                  </a:lnTo>
                  <a:lnTo>
                    <a:pt x="6" y="1028"/>
                  </a:lnTo>
                  <a:lnTo>
                    <a:pt x="8" y="1075"/>
                  </a:lnTo>
                  <a:lnTo>
                    <a:pt x="13" y="1123"/>
                  </a:lnTo>
                  <a:lnTo>
                    <a:pt x="13" y="1123"/>
                  </a:lnTo>
                  <a:lnTo>
                    <a:pt x="14" y="1126"/>
                  </a:lnTo>
                  <a:lnTo>
                    <a:pt x="15" y="1128"/>
                  </a:lnTo>
                  <a:lnTo>
                    <a:pt x="19" y="1134"/>
                  </a:lnTo>
                  <a:lnTo>
                    <a:pt x="24" y="1136"/>
                  </a:lnTo>
                  <a:lnTo>
                    <a:pt x="29" y="1137"/>
                  </a:lnTo>
                  <a:lnTo>
                    <a:pt x="36" y="1136"/>
                  </a:lnTo>
                  <a:lnTo>
                    <a:pt x="40" y="1134"/>
                  </a:lnTo>
                  <a:lnTo>
                    <a:pt x="41" y="1131"/>
                  </a:lnTo>
                  <a:lnTo>
                    <a:pt x="43" y="1128"/>
                  </a:lnTo>
                  <a:lnTo>
                    <a:pt x="43" y="1126"/>
                  </a:lnTo>
                  <a:lnTo>
                    <a:pt x="43" y="1123"/>
                  </a:lnTo>
                  <a:lnTo>
                    <a:pt x="43" y="11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6" name="Freeform 74">
              <a:extLst>
                <a:ext uri="{FF2B5EF4-FFF2-40B4-BE49-F238E27FC236}">
                  <a16:creationId xmlns:a16="http://schemas.microsoft.com/office/drawing/2014/main" id="{1A691CFE-D35A-2F56-970A-5B7046A3C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1" y="1115"/>
              <a:ext cx="282" cy="579"/>
            </a:xfrm>
            <a:custGeom>
              <a:avLst/>
              <a:gdLst>
                <a:gd name="T0" fmla="*/ 172 w 282"/>
                <a:gd name="T1" fmla="*/ 551 h 579"/>
                <a:gd name="T2" fmla="*/ 150 w 282"/>
                <a:gd name="T3" fmla="*/ 536 h 579"/>
                <a:gd name="T4" fmla="*/ 129 w 282"/>
                <a:gd name="T5" fmla="*/ 519 h 579"/>
                <a:gd name="T6" fmla="*/ 89 w 282"/>
                <a:gd name="T7" fmla="*/ 478 h 579"/>
                <a:gd name="T8" fmla="*/ 65 w 282"/>
                <a:gd name="T9" fmla="*/ 443 h 579"/>
                <a:gd name="T10" fmla="*/ 52 w 282"/>
                <a:gd name="T11" fmla="*/ 419 h 579"/>
                <a:gd name="T12" fmla="*/ 43 w 282"/>
                <a:gd name="T13" fmla="*/ 394 h 579"/>
                <a:gd name="T14" fmla="*/ 38 w 282"/>
                <a:gd name="T15" fmla="*/ 380 h 579"/>
                <a:gd name="T16" fmla="*/ 33 w 282"/>
                <a:gd name="T17" fmla="*/ 352 h 579"/>
                <a:gd name="T18" fmla="*/ 31 w 282"/>
                <a:gd name="T19" fmla="*/ 325 h 579"/>
                <a:gd name="T20" fmla="*/ 32 w 282"/>
                <a:gd name="T21" fmla="*/ 296 h 579"/>
                <a:gd name="T22" fmla="*/ 36 w 282"/>
                <a:gd name="T23" fmla="*/ 269 h 579"/>
                <a:gd name="T24" fmla="*/ 51 w 282"/>
                <a:gd name="T25" fmla="*/ 216 h 579"/>
                <a:gd name="T26" fmla="*/ 74 w 282"/>
                <a:gd name="T27" fmla="*/ 165 h 579"/>
                <a:gd name="T28" fmla="*/ 85 w 282"/>
                <a:gd name="T29" fmla="*/ 145 h 579"/>
                <a:gd name="T30" fmla="*/ 109 w 282"/>
                <a:gd name="T31" fmla="*/ 106 h 579"/>
                <a:gd name="T32" fmla="*/ 140 w 282"/>
                <a:gd name="T33" fmla="*/ 71 h 579"/>
                <a:gd name="T34" fmla="*/ 158 w 282"/>
                <a:gd name="T35" fmla="*/ 57 h 579"/>
                <a:gd name="T36" fmla="*/ 177 w 282"/>
                <a:gd name="T37" fmla="*/ 45 h 579"/>
                <a:gd name="T38" fmla="*/ 199 w 282"/>
                <a:gd name="T39" fmla="*/ 37 h 579"/>
                <a:gd name="T40" fmla="*/ 210 w 282"/>
                <a:gd name="T41" fmla="*/ 34 h 579"/>
                <a:gd name="T42" fmla="*/ 231 w 282"/>
                <a:gd name="T43" fmla="*/ 32 h 579"/>
                <a:gd name="T44" fmla="*/ 242 w 282"/>
                <a:gd name="T45" fmla="*/ 33 h 579"/>
                <a:gd name="T46" fmla="*/ 257 w 282"/>
                <a:gd name="T47" fmla="*/ 36 h 579"/>
                <a:gd name="T48" fmla="*/ 259 w 282"/>
                <a:gd name="T49" fmla="*/ 37 h 579"/>
                <a:gd name="T50" fmla="*/ 265 w 282"/>
                <a:gd name="T51" fmla="*/ 38 h 579"/>
                <a:gd name="T52" fmla="*/ 276 w 282"/>
                <a:gd name="T53" fmla="*/ 34 h 579"/>
                <a:gd name="T54" fmla="*/ 282 w 282"/>
                <a:gd name="T55" fmla="*/ 25 h 579"/>
                <a:gd name="T56" fmla="*/ 281 w 282"/>
                <a:gd name="T57" fmla="*/ 16 h 579"/>
                <a:gd name="T58" fmla="*/ 277 w 282"/>
                <a:gd name="T59" fmla="*/ 12 h 579"/>
                <a:gd name="T60" fmla="*/ 274 w 282"/>
                <a:gd name="T61" fmla="*/ 11 h 579"/>
                <a:gd name="T62" fmla="*/ 245 w 282"/>
                <a:gd name="T63" fmla="*/ 1 h 579"/>
                <a:gd name="T64" fmla="*/ 216 w 282"/>
                <a:gd name="T65" fmla="*/ 1 h 579"/>
                <a:gd name="T66" fmla="*/ 188 w 282"/>
                <a:gd name="T67" fmla="*/ 8 h 579"/>
                <a:gd name="T68" fmla="*/ 160 w 282"/>
                <a:gd name="T69" fmla="*/ 21 h 579"/>
                <a:gd name="T70" fmla="*/ 135 w 282"/>
                <a:gd name="T71" fmla="*/ 38 h 579"/>
                <a:gd name="T72" fmla="*/ 112 w 282"/>
                <a:gd name="T73" fmla="*/ 58 h 579"/>
                <a:gd name="T74" fmla="*/ 92 w 282"/>
                <a:gd name="T75" fmla="*/ 81 h 579"/>
                <a:gd name="T76" fmla="*/ 74 w 282"/>
                <a:gd name="T77" fmla="*/ 103 h 579"/>
                <a:gd name="T78" fmla="*/ 58 w 282"/>
                <a:gd name="T79" fmla="*/ 130 h 579"/>
                <a:gd name="T80" fmla="*/ 28 w 282"/>
                <a:gd name="T81" fmla="*/ 188 h 579"/>
                <a:gd name="T82" fmla="*/ 16 w 282"/>
                <a:gd name="T83" fmla="*/ 219 h 579"/>
                <a:gd name="T84" fmla="*/ 8 w 282"/>
                <a:gd name="T85" fmla="*/ 250 h 579"/>
                <a:gd name="T86" fmla="*/ 2 w 282"/>
                <a:gd name="T87" fmla="*/ 282 h 579"/>
                <a:gd name="T88" fmla="*/ 0 w 282"/>
                <a:gd name="T89" fmla="*/ 314 h 579"/>
                <a:gd name="T90" fmla="*/ 1 w 282"/>
                <a:gd name="T91" fmla="*/ 346 h 579"/>
                <a:gd name="T92" fmla="*/ 5 w 282"/>
                <a:gd name="T93" fmla="*/ 369 h 579"/>
                <a:gd name="T94" fmla="*/ 17 w 282"/>
                <a:gd name="T95" fmla="*/ 413 h 579"/>
                <a:gd name="T96" fmla="*/ 37 w 282"/>
                <a:gd name="T97" fmla="*/ 455 h 579"/>
                <a:gd name="T98" fmla="*/ 63 w 282"/>
                <a:gd name="T99" fmla="*/ 492 h 579"/>
                <a:gd name="T100" fmla="*/ 77 w 282"/>
                <a:gd name="T101" fmla="*/ 510 h 579"/>
                <a:gd name="T102" fmla="*/ 115 w 282"/>
                <a:gd name="T103" fmla="*/ 547 h 579"/>
                <a:gd name="T104" fmla="*/ 146 w 282"/>
                <a:gd name="T105" fmla="*/ 571 h 579"/>
                <a:gd name="T106" fmla="*/ 157 w 282"/>
                <a:gd name="T107" fmla="*/ 577 h 579"/>
                <a:gd name="T108" fmla="*/ 164 w 282"/>
                <a:gd name="T109" fmla="*/ 579 h 579"/>
                <a:gd name="T110" fmla="*/ 169 w 282"/>
                <a:gd name="T111" fmla="*/ 579 h 579"/>
                <a:gd name="T112" fmla="*/ 178 w 282"/>
                <a:gd name="T113" fmla="*/ 572 h 579"/>
                <a:gd name="T114" fmla="*/ 180 w 282"/>
                <a:gd name="T115" fmla="*/ 561 h 579"/>
                <a:gd name="T116" fmla="*/ 178 w 282"/>
                <a:gd name="T117" fmla="*/ 555 h 579"/>
                <a:gd name="T118" fmla="*/ 172 w 282"/>
                <a:gd name="T119" fmla="*/ 55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2" h="579">
                  <a:moveTo>
                    <a:pt x="172" y="551"/>
                  </a:moveTo>
                  <a:lnTo>
                    <a:pt x="172" y="551"/>
                  </a:lnTo>
                  <a:lnTo>
                    <a:pt x="162" y="544"/>
                  </a:lnTo>
                  <a:lnTo>
                    <a:pt x="150" y="536"/>
                  </a:lnTo>
                  <a:lnTo>
                    <a:pt x="139" y="528"/>
                  </a:lnTo>
                  <a:lnTo>
                    <a:pt x="129" y="519"/>
                  </a:lnTo>
                  <a:lnTo>
                    <a:pt x="108" y="500"/>
                  </a:lnTo>
                  <a:lnTo>
                    <a:pt x="89" y="478"/>
                  </a:lnTo>
                  <a:lnTo>
                    <a:pt x="73" y="455"/>
                  </a:lnTo>
                  <a:lnTo>
                    <a:pt x="65" y="443"/>
                  </a:lnTo>
                  <a:lnTo>
                    <a:pt x="59" y="431"/>
                  </a:lnTo>
                  <a:lnTo>
                    <a:pt x="52" y="419"/>
                  </a:lnTo>
                  <a:lnTo>
                    <a:pt x="47" y="406"/>
                  </a:lnTo>
                  <a:lnTo>
                    <a:pt x="43" y="394"/>
                  </a:lnTo>
                  <a:lnTo>
                    <a:pt x="38" y="380"/>
                  </a:lnTo>
                  <a:lnTo>
                    <a:pt x="38" y="380"/>
                  </a:lnTo>
                  <a:lnTo>
                    <a:pt x="35" y="366"/>
                  </a:lnTo>
                  <a:lnTo>
                    <a:pt x="33" y="352"/>
                  </a:lnTo>
                  <a:lnTo>
                    <a:pt x="32" y="338"/>
                  </a:lnTo>
                  <a:lnTo>
                    <a:pt x="31" y="325"/>
                  </a:lnTo>
                  <a:lnTo>
                    <a:pt x="31" y="310"/>
                  </a:lnTo>
                  <a:lnTo>
                    <a:pt x="32" y="296"/>
                  </a:lnTo>
                  <a:lnTo>
                    <a:pt x="34" y="283"/>
                  </a:lnTo>
                  <a:lnTo>
                    <a:pt x="36" y="269"/>
                  </a:lnTo>
                  <a:lnTo>
                    <a:pt x="43" y="243"/>
                  </a:lnTo>
                  <a:lnTo>
                    <a:pt x="51" y="216"/>
                  </a:lnTo>
                  <a:lnTo>
                    <a:pt x="62" y="190"/>
                  </a:lnTo>
                  <a:lnTo>
                    <a:pt x="74" y="165"/>
                  </a:lnTo>
                  <a:lnTo>
                    <a:pt x="74" y="165"/>
                  </a:lnTo>
                  <a:lnTo>
                    <a:pt x="85" y="145"/>
                  </a:lnTo>
                  <a:lnTo>
                    <a:pt x="96" y="126"/>
                  </a:lnTo>
                  <a:lnTo>
                    <a:pt x="109" y="106"/>
                  </a:lnTo>
                  <a:lnTo>
                    <a:pt x="124" y="89"/>
                  </a:lnTo>
                  <a:lnTo>
                    <a:pt x="140" y="71"/>
                  </a:lnTo>
                  <a:lnTo>
                    <a:pt x="148" y="64"/>
                  </a:lnTo>
                  <a:lnTo>
                    <a:pt x="158" y="57"/>
                  </a:lnTo>
                  <a:lnTo>
                    <a:pt x="167" y="50"/>
                  </a:lnTo>
                  <a:lnTo>
                    <a:pt x="177" y="45"/>
                  </a:lnTo>
                  <a:lnTo>
                    <a:pt x="188" y="40"/>
                  </a:lnTo>
                  <a:lnTo>
                    <a:pt x="199" y="37"/>
                  </a:lnTo>
                  <a:lnTo>
                    <a:pt x="199" y="37"/>
                  </a:lnTo>
                  <a:lnTo>
                    <a:pt x="210" y="34"/>
                  </a:lnTo>
                  <a:lnTo>
                    <a:pt x="220" y="33"/>
                  </a:lnTo>
                  <a:lnTo>
                    <a:pt x="231" y="32"/>
                  </a:lnTo>
                  <a:lnTo>
                    <a:pt x="242" y="33"/>
                  </a:lnTo>
                  <a:lnTo>
                    <a:pt x="242" y="33"/>
                  </a:lnTo>
                  <a:lnTo>
                    <a:pt x="257" y="36"/>
                  </a:lnTo>
                  <a:lnTo>
                    <a:pt x="257" y="36"/>
                  </a:lnTo>
                  <a:lnTo>
                    <a:pt x="259" y="37"/>
                  </a:lnTo>
                  <a:lnTo>
                    <a:pt x="259" y="37"/>
                  </a:lnTo>
                  <a:lnTo>
                    <a:pt x="262" y="38"/>
                  </a:lnTo>
                  <a:lnTo>
                    <a:pt x="265" y="38"/>
                  </a:lnTo>
                  <a:lnTo>
                    <a:pt x="272" y="37"/>
                  </a:lnTo>
                  <a:lnTo>
                    <a:pt x="276" y="34"/>
                  </a:lnTo>
                  <a:lnTo>
                    <a:pt x="279" y="29"/>
                  </a:lnTo>
                  <a:lnTo>
                    <a:pt x="282" y="25"/>
                  </a:lnTo>
                  <a:lnTo>
                    <a:pt x="282" y="20"/>
                  </a:lnTo>
                  <a:lnTo>
                    <a:pt x="281" y="16"/>
                  </a:lnTo>
                  <a:lnTo>
                    <a:pt x="279" y="14"/>
                  </a:lnTo>
                  <a:lnTo>
                    <a:pt x="277" y="12"/>
                  </a:lnTo>
                  <a:lnTo>
                    <a:pt x="274" y="11"/>
                  </a:lnTo>
                  <a:lnTo>
                    <a:pt x="274" y="11"/>
                  </a:lnTo>
                  <a:lnTo>
                    <a:pt x="260" y="4"/>
                  </a:lnTo>
                  <a:lnTo>
                    <a:pt x="245" y="1"/>
                  </a:lnTo>
                  <a:lnTo>
                    <a:pt x="230" y="0"/>
                  </a:lnTo>
                  <a:lnTo>
                    <a:pt x="216" y="1"/>
                  </a:lnTo>
                  <a:lnTo>
                    <a:pt x="202" y="3"/>
                  </a:lnTo>
                  <a:lnTo>
                    <a:pt x="188" y="8"/>
                  </a:lnTo>
                  <a:lnTo>
                    <a:pt x="174" y="13"/>
                  </a:lnTo>
                  <a:lnTo>
                    <a:pt x="160" y="21"/>
                  </a:lnTo>
                  <a:lnTo>
                    <a:pt x="147" y="28"/>
                  </a:lnTo>
                  <a:lnTo>
                    <a:pt x="135" y="38"/>
                  </a:lnTo>
                  <a:lnTo>
                    <a:pt x="123" y="48"/>
                  </a:lnTo>
                  <a:lnTo>
                    <a:pt x="112" y="58"/>
                  </a:lnTo>
                  <a:lnTo>
                    <a:pt x="101" y="69"/>
                  </a:lnTo>
                  <a:lnTo>
                    <a:pt x="92" y="81"/>
                  </a:lnTo>
                  <a:lnTo>
                    <a:pt x="83" y="92"/>
                  </a:lnTo>
                  <a:lnTo>
                    <a:pt x="74" y="103"/>
                  </a:lnTo>
                  <a:lnTo>
                    <a:pt x="74" y="103"/>
                  </a:lnTo>
                  <a:lnTo>
                    <a:pt x="58" y="130"/>
                  </a:lnTo>
                  <a:lnTo>
                    <a:pt x="41" y="158"/>
                  </a:lnTo>
                  <a:lnTo>
                    <a:pt x="28" y="188"/>
                  </a:lnTo>
                  <a:lnTo>
                    <a:pt x="22" y="203"/>
                  </a:lnTo>
                  <a:lnTo>
                    <a:pt x="16" y="219"/>
                  </a:lnTo>
                  <a:lnTo>
                    <a:pt x="12" y="234"/>
                  </a:lnTo>
                  <a:lnTo>
                    <a:pt x="8" y="250"/>
                  </a:lnTo>
                  <a:lnTo>
                    <a:pt x="4" y="266"/>
                  </a:lnTo>
                  <a:lnTo>
                    <a:pt x="2" y="282"/>
                  </a:lnTo>
                  <a:lnTo>
                    <a:pt x="1" y="298"/>
                  </a:lnTo>
                  <a:lnTo>
                    <a:pt x="0" y="314"/>
                  </a:lnTo>
                  <a:lnTo>
                    <a:pt x="0" y="330"/>
                  </a:lnTo>
                  <a:lnTo>
                    <a:pt x="1" y="346"/>
                  </a:lnTo>
                  <a:lnTo>
                    <a:pt x="1" y="346"/>
                  </a:lnTo>
                  <a:lnTo>
                    <a:pt x="5" y="369"/>
                  </a:lnTo>
                  <a:lnTo>
                    <a:pt x="11" y="391"/>
                  </a:lnTo>
                  <a:lnTo>
                    <a:pt x="17" y="413"/>
                  </a:lnTo>
                  <a:lnTo>
                    <a:pt x="26" y="434"/>
                  </a:lnTo>
                  <a:lnTo>
                    <a:pt x="37" y="455"/>
                  </a:lnTo>
                  <a:lnTo>
                    <a:pt x="49" y="473"/>
                  </a:lnTo>
                  <a:lnTo>
                    <a:pt x="63" y="492"/>
                  </a:lnTo>
                  <a:lnTo>
                    <a:pt x="77" y="510"/>
                  </a:lnTo>
                  <a:lnTo>
                    <a:pt x="77" y="510"/>
                  </a:lnTo>
                  <a:lnTo>
                    <a:pt x="95" y="529"/>
                  </a:lnTo>
                  <a:lnTo>
                    <a:pt x="115" y="547"/>
                  </a:lnTo>
                  <a:lnTo>
                    <a:pt x="135" y="563"/>
                  </a:lnTo>
                  <a:lnTo>
                    <a:pt x="146" y="571"/>
                  </a:lnTo>
                  <a:lnTo>
                    <a:pt x="157" y="577"/>
                  </a:lnTo>
                  <a:lnTo>
                    <a:pt x="157" y="577"/>
                  </a:lnTo>
                  <a:lnTo>
                    <a:pt x="160" y="579"/>
                  </a:lnTo>
                  <a:lnTo>
                    <a:pt x="164" y="579"/>
                  </a:lnTo>
                  <a:lnTo>
                    <a:pt x="167" y="579"/>
                  </a:lnTo>
                  <a:lnTo>
                    <a:pt x="169" y="579"/>
                  </a:lnTo>
                  <a:lnTo>
                    <a:pt x="175" y="576"/>
                  </a:lnTo>
                  <a:lnTo>
                    <a:pt x="178" y="572"/>
                  </a:lnTo>
                  <a:lnTo>
                    <a:pt x="180" y="566"/>
                  </a:lnTo>
                  <a:lnTo>
                    <a:pt x="180" y="561"/>
                  </a:lnTo>
                  <a:lnTo>
                    <a:pt x="179" y="557"/>
                  </a:lnTo>
                  <a:lnTo>
                    <a:pt x="178" y="555"/>
                  </a:lnTo>
                  <a:lnTo>
                    <a:pt x="176" y="553"/>
                  </a:lnTo>
                  <a:lnTo>
                    <a:pt x="172" y="551"/>
                  </a:lnTo>
                  <a:lnTo>
                    <a:pt x="172" y="5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7" name="Freeform 75">
              <a:extLst>
                <a:ext uri="{FF2B5EF4-FFF2-40B4-BE49-F238E27FC236}">
                  <a16:creationId xmlns:a16="http://schemas.microsoft.com/office/drawing/2014/main" id="{BF6DC28F-56E1-41F5-CCDF-D3C3E7E58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2491"/>
              <a:ext cx="475" cy="545"/>
            </a:xfrm>
            <a:custGeom>
              <a:avLst/>
              <a:gdLst>
                <a:gd name="T0" fmla="*/ 223 w 475"/>
                <a:gd name="T1" fmla="*/ 0 h 545"/>
                <a:gd name="T2" fmla="*/ 13 w 475"/>
                <a:gd name="T3" fmla="*/ 59 h 545"/>
                <a:gd name="T4" fmla="*/ 4 w 475"/>
                <a:gd name="T5" fmla="*/ 65 h 545"/>
                <a:gd name="T6" fmla="*/ 1 w 475"/>
                <a:gd name="T7" fmla="*/ 73 h 545"/>
                <a:gd name="T8" fmla="*/ 0 w 475"/>
                <a:gd name="T9" fmla="*/ 155 h 545"/>
                <a:gd name="T10" fmla="*/ 1 w 475"/>
                <a:gd name="T11" fmla="*/ 236 h 545"/>
                <a:gd name="T12" fmla="*/ 4 w 475"/>
                <a:gd name="T13" fmla="*/ 325 h 545"/>
                <a:gd name="T14" fmla="*/ 10 w 475"/>
                <a:gd name="T15" fmla="*/ 384 h 545"/>
                <a:gd name="T16" fmla="*/ 23 w 475"/>
                <a:gd name="T17" fmla="*/ 441 h 545"/>
                <a:gd name="T18" fmla="*/ 31 w 475"/>
                <a:gd name="T19" fmla="*/ 469 h 545"/>
                <a:gd name="T20" fmla="*/ 54 w 475"/>
                <a:gd name="T21" fmla="*/ 533 h 545"/>
                <a:gd name="T22" fmla="*/ 57 w 475"/>
                <a:gd name="T23" fmla="*/ 539 h 545"/>
                <a:gd name="T24" fmla="*/ 63 w 475"/>
                <a:gd name="T25" fmla="*/ 542 h 545"/>
                <a:gd name="T26" fmla="*/ 69 w 475"/>
                <a:gd name="T27" fmla="*/ 545 h 545"/>
                <a:gd name="T28" fmla="*/ 77 w 475"/>
                <a:gd name="T29" fmla="*/ 541 h 545"/>
                <a:gd name="T30" fmla="*/ 419 w 475"/>
                <a:gd name="T31" fmla="*/ 314 h 545"/>
                <a:gd name="T32" fmla="*/ 468 w 475"/>
                <a:gd name="T33" fmla="*/ 281 h 545"/>
                <a:gd name="T34" fmla="*/ 471 w 475"/>
                <a:gd name="T35" fmla="*/ 279 h 545"/>
                <a:gd name="T36" fmla="*/ 475 w 475"/>
                <a:gd name="T37" fmla="*/ 270 h 545"/>
                <a:gd name="T38" fmla="*/ 472 w 475"/>
                <a:gd name="T39" fmla="*/ 259 h 545"/>
                <a:gd name="T40" fmla="*/ 465 w 475"/>
                <a:gd name="T41" fmla="*/ 253 h 545"/>
                <a:gd name="T42" fmla="*/ 458 w 475"/>
                <a:gd name="T43" fmla="*/ 252 h 545"/>
                <a:gd name="T44" fmla="*/ 453 w 475"/>
                <a:gd name="T45" fmla="*/ 255 h 545"/>
                <a:gd name="T46" fmla="*/ 111 w 475"/>
                <a:gd name="T47" fmla="*/ 482 h 545"/>
                <a:gd name="T48" fmla="*/ 61 w 475"/>
                <a:gd name="T49" fmla="*/ 515 h 545"/>
                <a:gd name="T50" fmla="*/ 84 w 475"/>
                <a:gd name="T51" fmla="*/ 525 h 545"/>
                <a:gd name="T52" fmla="*/ 69 w 475"/>
                <a:gd name="T53" fmla="*/ 488 h 545"/>
                <a:gd name="T54" fmla="*/ 51 w 475"/>
                <a:gd name="T55" fmla="*/ 432 h 545"/>
                <a:gd name="T56" fmla="*/ 42 w 475"/>
                <a:gd name="T57" fmla="*/ 394 h 545"/>
                <a:gd name="T58" fmla="*/ 39 w 475"/>
                <a:gd name="T59" fmla="*/ 374 h 545"/>
                <a:gd name="T60" fmla="*/ 33 w 475"/>
                <a:gd name="T61" fmla="*/ 315 h 545"/>
                <a:gd name="T62" fmla="*/ 30 w 475"/>
                <a:gd name="T63" fmla="*/ 194 h 545"/>
                <a:gd name="T64" fmla="*/ 30 w 475"/>
                <a:gd name="T65" fmla="*/ 134 h 545"/>
                <a:gd name="T66" fmla="*/ 31 w 475"/>
                <a:gd name="T67" fmla="*/ 73 h 545"/>
                <a:gd name="T68" fmla="*/ 20 w 475"/>
                <a:gd name="T69" fmla="*/ 89 h 545"/>
                <a:gd name="T70" fmla="*/ 231 w 475"/>
                <a:gd name="T71" fmla="*/ 30 h 545"/>
                <a:gd name="T72" fmla="*/ 238 w 475"/>
                <a:gd name="T73" fmla="*/ 28 h 545"/>
                <a:gd name="T74" fmla="*/ 241 w 475"/>
                <a:gd name="T75" fmla="*/ 23 h 545"/>
                <a:gd name="T76" fmla="*/ 242 w 475"/>
                <a:gd name="T77" fmla="*/ 11 h 545"/>
                <a:gd name="T78" fmla="*/ 235 w 475"/>
                <a:gd name="T79" fmla="*/ 2 h 545"/>
                <a:gd name="T80" fmla="*/ 230 w 475"/>
                <a:gd name="T81" fmla="*/ 0 h 545"/>
                <a:gd name="T82" fmla="*/ 223 w 475"/>
                <a:gd name="T8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75" h="545">
                  <a:moveTo>
                    <a:pt x="223" y="0"/>
                  </a:moveTo>
                  <a:lnTo>
                    <a:pt x="223" y="0"/>
                  </a:lnTo>
                  <a:lnTo>
                    <a:pt x="13" y="59"/>
                  </a:lnTo>
                  <a:lnTo>
                    <a:pt x="13" y="59"/>
                  </a:lnTo>
                  <a:lnTo>
                    <a:pt x="8" y="61"/>
                  </a:lnTo>
                  <a:lnTo>
                    <a:pt x="4" y="65"/>
                  </a:lnTo>
                  <a:lnTo>
                    <a:pt x="2" y="69"/>
                  </a:lnTo>
                  <a:lnTo>
                    <a:pt x="1" y="73"/>
                  </a:lnTo>
                  <a:lnTo>
                    <a:pt x="1" y="73"/>
                  </a:lnTo>
                  <a:lnTo>
                    <a:pt x="0" y="155"/>
                  </a:lnTo>
                  <a:lnTo>
                    <a:pt x="1" y="236"/>
                  </a:lnTo>
                  <a:lnTo>
                    <a:pt x="1" y="236"/>
                  </a:lnTo>
                  <a:lnTo>
                    <a:pt x="2" y="295"/>
                  </a:lnTo>
                  <a:lnTo>
                    <a:pt x="4" y="325"/>
                  </a:lnTo>
                  <a:lnTo>
                    <a:pt x="6" y="354"/>
                  </a:lnTo>
                  <a:lnTo>
                    <a:pt x="10" y="384"/>
                  </a:lnTo>
                  <a:lnTo>
                    <a:pt x="15" y="412"/>
                  </a:lnTo>
                  <a:lnTo>
                    <a:pt x="23" y="441"/>
                  </a:lnTo>
                  <a:lnTo>
                    <a:pt x="31" y="469"/>
                  </a:lnTo>
                  <a:lnTo>
                    <a:pt x="31" y="469"/>
                  </a:lnTo>
                  <a:lnTo>
                    <a:pt x="54" y="533"/>
                  </a:lnTo>
                  <a:lnTo>
                    <a:pt x="54" y="533"/>
                  </a:lnTo>
                  <a:lnTo>
                    <a:pt x="55" y="536"/>
                  </a:lnTo>
                  <a:lnTo>
                    <a:pt x="57" y="539"/>
                  </a:lnTo>
                  <a:lnTo>
                    <a:pt x="61" y="541"/>
                  </a:lnTo>
                  <a:lnTo>
                    <a:pt x="63" y="542"/>
                  </a:lnTo>
                  <a:lnTo>
                    <a:pt x="66" y="543"/>
                  </a:lnTo>
                  <a:lnTo>
                    <a:pt x="69" y="545"/>
                  </a:lnTo>
                  <a:lnTo>
                    <a:pt x="73" y="543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419" y="314"/>
                  </a:lnTo>
                  <a:lnTo>
                    <a:pt x="419" y="314"/>
                  </a:lnTo>
                  <a:lnTo>
                    <a:pt x="468" y="281"/>
                  </a:lnTo>
                  <a:lnTo>
                    <a:pt x="468" y="281"/>
                  </a:lnTo>
                  <a:lnTo>
                    <a:pt x="471" y="279"/>
                  </a:lnTo>
                  <a:lnTo>
                    <a:pt x="472" y="276"/>
                  </a:lnTo>
                  <a:lnTo>
                    <a:pt x="475" y="270"/>
                  </a:lnTo>
                  <a:lnTo>
                    <a:pt x="475" y="265"/>
                  </a:lnTo>
                  <a:lnTo>
                    <a:pt x="472" y="259"/>
                  </a:lnTo>
                  <a:lnTo>
                    <a:pt x="469" y="255"/>
                  </a:lnTo>
                  <a:lnTo>
                    <a:pt x="465" y="253"/>
                  </a:lnTo>
                  <a:lnTo>
                    <a:pt x="461" y="252"/>
                  </a:lnTo>
                  <a:lnTo>
                    <a:pt x="458" y="252"/>
                  </a:lnTo>
                  <a:lnTo>
                    <a:pt x="456" y="253"/>
                  </a:lnTo>
                  <a:lnTo>
                    <a:pt x="453" y="255"/>
                  </a:lnTo>
                  <a:lnTo>
                    <a:pt x="453" y="255"/>
                  </a:lnTo>
                  <a:lnTo>
                    <a:pt x="111" y="482"/>
                  </a:lnTo>
                  <a:lnTo>
                    <a:pt x="111" y="482"/>
                  </a:lnTo>
                  <a:lnTo>
                    <a:pt x="61" y="515"/>
                  </a:lnTo>
                  <a:lnTo>
                    <a:pt x="61" y="515"/>
                  </a:lnTo>
                  <a:lnTo>
                    <a:pt x="84" y="525"/>
                  </a:lnTo>
                  <a:lnTo>
                    <a:pt x="84" y="525"/>
                  </a:lnTo>
                  <a:lnTo>
                    <a:pt x="69" y="488"/>
                  </a:lnTo>
                  <a:lnTo>
                    <a:pt x="57" y="451"/>
                  </a:lnTo>
                  <a:lnTo>
                    <a:pt x="51" y="432"/>
                  </a:lnTo>
                  <a:lnTo>
                    <a:pt x="47" y="413"/>
                  </a:lnTo>
                  <a:lnTo>
                    <a:pt x="42" y="394"/>
                  </a:lnTo>
                  <a:lnTo>
                    <a:pt x="39" y="374"/>
                  </a:lnTo>
                  <a:lnTo>
                    <a:pt x="39" y="374"/>
                  </a:lnTo>
                  <a:lnTo>
                    <a:pt x="36" y="345"/>
                  </a:lnTo>
                  <a:lnTo>
                    <a:pt x="33" y="315"/>
                  </a:lnTo>
                  <a:lnTo>
                    <a:pt x="31" y="254"/>
                  </a:lnTo>
                  <a:lnTo>
                    <a:pt x="30" y="194"/>
                  </a:lnTo>
                  <a:lnTo>
                    <a:pt x="30" y="134"/>
                  </a:lnTo>
                  <a:lnTo>
                    <a:pt x="30" y="134"/>
                  </a:lnTo>
                  <a:lnTo>
                    <a:pt x="31" y="73"/>
                  </a:lnTo>
                  <a:lnTo>
                    <a:pt x="31" y="73"/>
                  </a:lnTo>
                  <a:lnTo>
                    <a:pt x="20" y="89"/>
                  </a:lnTo>
                  <a:lnTo>
                    <a:pt x="20" y="89"/>
                  </a:lnTo>
                  <a:lnTo>
                    <a:pt x="231" y="30"/>
                  </a:lnTo>
                  <a:lnTo>
                    <a:pt x="231" y="30"/>
                  </a:lnTo>
                  <a:lnTo>
                    <a:pt x="234" y="29"/>
                  </a:lnTo>
                  <a:lnTo>
                    <a:pt x="238" y="28"/>
                  </a:lnTo>
                  <a:lnTo>
                    <a:pt x="239" y="25"/>
                  </a:lnTo>
                  <a:lnTo>
                    <a:pt x="241" y="23"/>
                  </a:lnTo>
                  <a:lnTo>
                    <a:pt x="242" y="18"/>
                  </a:lnTo>
                  <a:lnTo>
                    <a:pt x="242" y="11"/>
                  </a:lnTo>
                  <a:lnTo>
                    <a:pt x="239" y="7"/>
                  </a:lnTo>
                  <a:lnTo>
                    <a:pt x="235" y="2"/>
                  </a:lnTo>
                  <a:lnTo>
                    <a:pt x="232" y="1"/>
                  </a:lnTo>
                  <a:lnTo>
                    <a:pt x="230" y="0"/>
                  </a:lnTo>
                  <a:lnTo>
                    <a:pt x="227" y="0"/>
                  </a:lnTo>
                  <a:lnTo>
                    <a:pt x="223" y="0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8" name="Freeform 76">
              <a:extLst>
                <a:ext uri="{FF2B5EF4-FFF2-40B4-BE49-F238E27FC236}">
                  <a16:creationId xmlns:a16="http://schemas.microsoft.com/office/drawing/2014/main" id="{94522579-C4A9-3A7F-2275-EEA44B7A8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595"/>
              <a:ext cx="683" cy="606"/>
            </a:xfrm>
            <a:custGeom>
              <a:avLst/>
              <a:gdLst>
                <a:gd name="T0" fmla="*/ 494 w 683"/>
                <a:gd name="T1" fmla="*/ 26 h 606"/>
                <a:gd name="T2" fmla="*/ 658 w 683"/>
                <a:gd name="T3" fmla="*/ 160 h 606"/>
                <a:gd name="T4" fmla="*/ 654 w 683"/>
                <a:gd name="T5" fmla="*/ 141 h 606"/>
                <a:gd name="T6" fmla="*/ 620 w 683"/>
                <a:gd name="T7" fmla="*/ 191 h 606"/>
                <a:gd name="T8" fmla="*/ 581 w 683"/>
                <a:gd name="T9" fmla="*/ 238 h 606"/>
                <a:gd name="T10" fmla="*/ 499 w 683"/>
                <a:gd name="T11" fmla="*/ 329 h 606"/>
                <a:gd name="T12" fmla="*/ 470 w 683"/>
                <a:gd name="T13" fmla="*/ 361 h 606"/>
                <a:gd name="T14" fmla="*/ 408 w 683"/>
                <a:gd name="T15" fmla="*/ 422 h 606"/>
                <a:gd name="T16" fmla="*/ 341 w 683"/>
                <a:gd name="T17" fmla="*/ 480 h 606"/>
                <a:gd name="T18" fmla="*/ 273 w 683"/>
                <a:gd name="T19" fmla="*/ 534 h 606"/>
                <a:gd name="T20" fmla="*/ 237 w 683"/>
                <a:gd name="T21" fmla="*/ 559 h 606"/>
                <a:gd name="T22" fmla="*/ 214 w 683"/>
                <a:gd name="T23" fmla="*/ 574 h 606"/>
                <a:gd name="T24" fmla="*/ 209 w 683"/>
                <a:gd name="T25" fmla="*/ 576 h 606"/>
                <a:gd name="T26" fmla="*/ 210 w 683"/>
                <a:gd name="T27" fmla="*/ 576 h 606"/>
                <a:gd name="T28" fmla="*/ 228 w 683"/>
                <a:gd name="T29" fmla="*/ 583 h 606"/>
                <a:gd name="T30" fmla="*/ 53 w 683"/>
                <a:gd name="T31" fmla="*/ 233 h 606"/>
                <a:gd name="T32" fmla="*/ 29 w 683"/>
                <a:gd name="T33" fmla="*/ 183 h 606"/>
                <a:gd name="T34" fmla="*/ 24 w 683"/>
                <a:gd name="T35" fmla="*/ 177 h 606"/>
                <a:gd name="T36" fmla="*/ 19 w 683"/>
                <a:gd name="T37" fmla="*/ 175 h 606"/>
                <a:gd name="T38" fmla="*/ 8 w 683"/>
                <a:gd name="T39" fmla="*/ 177 h 606"/>
                <a:gd name="T40" fmla="*/ 2 w 683"/>
                <a:gd name="T41" fmla="*/ 186 h 606"/>
                <a:gd name="T42" fmla="*/ 0 w 683"/>
                <a:gd name="T43" fmla="*/ 195 h 606"/>
                <a:gd name="T44" fmla="*/ 2 w 683"/>
                <a:gd name="T45" fmla="*/ 198 h 606"/>
                <a:gd name="T46" fmla="*/ 176 w 683"/>
                <a:gd name="T47" fmla="*/ 549 h 606"/>
                <a:gd name="T48" fmla="*/ 200 w 683"/>
                <a:gd name="T49" fmla="*/ 598 h 606"/>
                <a:gd name="T50" fmla="*/ 208 w 683"/>
                <a:gd name="T51" fmla="*/ 605 h 606"/>
                <a:gd name="T52" fmla="*/ 218 w 683"/>
                <a:gd name="T53" fmla="*/ 606 h 606"/>
                <a:gd name="T54" fmla="*/ 225 w 683"/>
                <a:gd name="T55" fmla="*/ 602 h 606"/>
                <a:gd name="T56" fmla="*/ 244 w 683"/>
                <a:gd name="T57" fmla="*/ 591 h 606"/>
                <a:gd name="T58" fmla="*/ 268 w 683"/>
                <a:gd name="T59" fmla="*/ 575 h 606"/>
                <a:gd name="T60" fmla="*/ 335 w 683"/>
                <a:gd name="T61" fmla="*/ 524 h 606"/>
                <a:gd name="T62" fmla="*/ 374 w 683"/>
                <a:gd name="T63" fmla="*/ 490 h 606"/>
                <a:gd name="T64" fmla="*/ 450 w 683"/>
                <a:gd name="T65" fmla="*/ 421 h 606"/>
                <a:gd name="T66" fmla="*/ 523 w 683"/>
                <a:gd name="T67" fmla="*/ 348 h 606"/>
                <a:gd name="T68" fmla="*/ 593 w 683"/>
                <a:gd name="T69" fmla="*/ 271 h 606"/>
                <a:gd name="T70" fmla="*/ 626 w 683"/>
                <a:gd name="T71" fmla="*/ 231 h 606"/>
                <a:gd name="T72" fmla="*/ 682 w 683"/>
                <a:gd name="T73" fmla="*/ 156 h 606"/>
                <a:gd name="T74" fmla="*/ 683 w 683"/>
                <a:gd name="T75" fmla="*/ 152 h 606"/>
                <a:gd name="T76" fmla="*/ 682 w 683"/>
                <a:gd name="T77" fmla="*/ 142 h 606"/>
                <a:gd name="T78" fmla="*/ 678 w 683"/>
                <a:gd name="T79" fmla="*/ 139 h 606"/>
                <a:gd name="T80" fmla="*/ 515 w 683"/>
                <a:gd name="T81" fmla="*/ 4 h 606"/>
                <a:gd name="T82" fmla="*/ 509 w 683"/>
                <a:gd name="T83" fmla="*/ 1 h 606"/>
                <a:gd name="T84" fmla="*/ 497 w 683"/>
                <a:gd name="T85" fmla="*/ 2 h 606"/>
                <a:gd name="T86" fmla="*/ 490 w 683"/>
                <a:gd name="T87" fmla="*/ 10 h 606"/>
                <a:gd name="T88" fmla="*/ 488 w 683"/>
                <a:gd name="T89" fmla="*/ 19 h 606"/>
                <a:gd name="T90" fmla="*/ 491 w 683"/>
                <a:gd name="T91" fmla="*/ 23 h 606"/>
                <a:gd name="T92" fmla="*/ 494 w 683"/>
                <a:gd name="T93" fmla="*/ 26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83" h="606">
                  <a:moveTo>
                    <a:pt x="494" y="26"/>
                  </a:moveTo>
                  <a:lnTo>
                    <a:pt x="494" y="26"/>
                  </a:lnTo>
                  <a:lnTo>
                    <a:pt x="658" y="160"/>
                  </a:lnTo>
                  <a:lnTo>
                    <a:pt x="658" y="160"/>
                  </a:lnTo>
                  <a:lnTo>
                    <a:pt x="654" y="141"/>
                  </a:lnTo>
                  <a:lnTo>
                    <a:pt x="654" y="141"/>
                  </a:lnTo>
                  <a:lnTo>
                    <a:pt x="637" y="166"/>
                  </a:lnTo>
                  <a:lnTo>
                    <a:pt x="620" y="191"/>
                  </a:lnTo>
                  <a:lnTo>
                    <a:pt x="601" y="215"/>
                  </a:lnTo>
                  <a:lnTo>
                    <a:pt x="581" y="238"/>
                  </a:lnTo>
                  <a:lnTo>
                    <a:pt x="541" y="285"/>
                  </a:lnTo>
                  <a:lnTo>
                    <a:pt x="499" y="329"/>
                  </a:lnTo>
                  <a:lnTo>
                    <a:pt x="499" y="329"/>
                  </a:lnTo>
                  <a:lnTo>
                    <a:pt x="470" y="361"/>
                  </a:lnTo>
                  <a:lnTo>
                    <a:pt x="439" y="391"/>
                  </a:lnTo>
                  <a:lnTo>
                    <a:pt x="408" y="422"/>
                  </a:lnTo>
                  <a:lnTo>
                    <a:pt x="375" y="452"/>
                  </a:lnTo>
                  <a:lnTo>
                    <a:pt x="341" y="480"/>
                  </a:lnTo>
                  <a:lnTo>
                    <a:pt x="307" y="507"/>
                  </a:lnTo>
                  <a:lnTo>
                    <a:pt x="273" y="534"/>
                  </a:lnTo>
                  <a:lnTo>
                    <a:pt x="237" y="559"/>
                  </a:lnTo>
                  <a:lnTo>
                    <a:pt x="237" y="559"/>
                  </a:lnTo>
                  <a:lnTo>
                    <a:pt x="226" y="566"/>
                  </a:lnTo>
                  <a:lnTo>
                    <a:pt x="214" y="574"/>
                  </a:lnTo>
                  <a:lnTo>
                    <a:pt x="214" y="574"/>
                  </a:lnTo>
                  <a:lnTo>
                    <a:pt x="209" y="576"/>
                  </a:lnTo>
                  <a:lnTo>
                    <a:pt x="210" y="576"/>
                  </a:lnTo>
                  <a:lnTo>
                    <a:pt x="210" y="576"/>
                  </a:lnTo>
                  <a:lnTo>
                    <a:pt x="228" y="583"/>
                  </a:lnTo>
                  <a:lnTo>
                    <a:pt x="228" y="583"/>
                  </a:lnTo>
                  <a:lnTo>
                    <a:pt x="53" y="233"/>
                  </a:lnTo>
                  <a:lnTo>
                    <a:pt x="53" y="233"/>
                  </a:lnTo>
                  <a:lnTo>
                    <a:pt x="29" y="183"/>
                  </a:lnTo>
                  <a:lnTo>
                    <a:pt x="29" y="183"/>
                  </a:lnTo>
                  <a:lnTo>
                    <a:pt x="27" y="179"/>
                  </a:lnTo>
                  <a:lnTo>
                    <a:pt x="24" y="177"/>
                  </a:lnTo>
                  <a:lnTo>
                    <a:pt x="22" y="176"/>
                  </a:lnTo>
                  <a:lnTo>
                    <a:pt x="19" y="175"/>
                  </a:lnTo>
                  <a:lnTo>
                    <a:pt x="14" y="175"/>
                  </a:lnTo>
                  <a:lnTo>
                    <a:pt x="8" y="177"/>
                  </a:lnTo>
                  <a:lnTo>
                    <a:pt x="4" y="180"/>
                  </a:lnTo>
                  <a:lnTo>
                    <a:pt x="2" y="186"/>
                  </a:lnTo>
                  <a:lnTo>
                    <a:pt x="0" y="191"/>
                  </a:lnTo>
                  <a:lnTo>
                    <a:pt x="0" y="195"/>
                  </a:lnTo>
                  <a:lnTo>
                    <a:pt x="2" y="198"/>
                  </a:lnTo>
                  <a:lnTo>
                    <a:pt x="2" y="198"/>
                  </a:lnTo>
                  <a:lnTo>
                    <a:pt x="176" y="549"/>
                  </a:lnTo>
                  <a:lnTo>
                    <a:pt x="176" y="549"/>
                  </a:lnTo>
                  <a:lnTo>
                    <a:pt x="200" y="598"/>
                  </a:lnTo>
                  <a:lnTo>
                    <a:pt x="200" y="598"/>
                  </a:lnTo>
                  <a:lnTo>
                    <a:pt x="204" y="602"/>
                  </a:lnTo>
                  <a:lnTo>
                    <a:pt x="208" y="605"/>
                  </a:lnTo>
                  <a:lnTo>
                    <a:pt x="213" y="606"/>
                  </a:lnTo>
                  <a:lnTo>
                    <a:pt x="218" y="606"/>
                  </a:lnTo>
                  <a:lnTo>
                    <a:pt x="218" y="606"/>
                  </a:lnTo>
                  <a:lnTo>
                    <a:pt x="225" y="602"/>
                  </a:lnTo>
                  <a:lnTo>
                    <a:pt x="232" y="599"/>
                  </a:lnTo>
                  <a:lnTo>
                    <a:pt x="244" y="591"/>
                  </a:lnTo>
                  <a:lnTo>
                    <a:pt x="244" y="591"/>
                  </a:lnTo>
                  <a:lnTo>
                    <a:pt x="268" y="575"/>
                  </a:lnTo>
                  <a:lnTo>
                    <a:pt x="290" y="559"/>
                  </a:lnTo>
                  <a:lnTo>
                    <a:pt x="335" y="524"/>
                  </a:lnTo>
                  <a:lnTo>
                    <a:pt x="335" y="524"/>
                  </a:lnTo>
                  <a:lnTo>
                    <a:pt x="374" y="490"/>
                  </a:lnTo>
                  <a:lnTo>
                    <a:pt x="412" y="456"/>
                  </a:lnTo>
                  <a:lnTo>
                    <a:pt x="450" y="421"/>
                  </a:lnTo>
                  <a:lnTo>
                    <a:pt x="487" y="385"/>
                  </a:lnTo>
                  <a:lnTo>
                    <a:pt x="523" y="348"/>
                  </a:lnTo>
                  <a:lnTo>
                    <a:pt x="559" y="311"/>
                  </a:lnTo>
                  <a:lnTo>
                    <a:pt x="593" y="271"/>
                  </a:lnTo>
                  <a:lnTo>
                    <a:pt x="626" y="231"/>
                  </a:lnTo>
                  <a:lnTo>
                    <a:pt x="626" y="231"/>
                  </a:lnTo>
                  <a:lnTo>
                    <a:pt x="654" y="195"/>
                  </a:lnTo>
                  <a:lnTo>
                    <a:pt x="682" y="156"/>
                  </a:lnTo>
                  <a:lnTo>
                    <a:pt x="682" y="156"/>
                  </a:lnTo>
                  <a:lnTo>
                    <a:pt x="683" y="152"/>
                  </a:lnTo>
                  <a:lnTo>
                    <a:pt x="683" y="148"/>
                  </a:lnTo>
                  <a:lnTo>
                    <a:pt x="682" y="142"/>
                  </a:lnTo>
                  <a:lnTo>
                    <a:pt x="678" y="139"/>
                  </a:lnTo>
                  <a:lnTo>
                    <a:pt x="678" y="139"/>
                  </a:lnTo>
                  <a:lnTo>
                    <a:pt x="515" y="4"/>
                  </a:lnTo>
                  <a:lnTo>
                    <a:pt x="515" y="4"/>
                  </a:lnTo>
                  <a:lnTo>
                    <a:pt x="513" y="2"/>
                  </a:lnTo>
                  <a:lnTo>
                    <a:pt x="509" y="1"/>
                  </a:lnTo>
                  <a:lnTo>
                    <a:pt x="504" y="0"/>
                  </a:lnTo>
                  <a:lnTo>
                    <a:pt x="497" y="2"/>
                  </a:lnTo>
                  <a:lnTo>
                    <a:pt x="493" y="6"/>
                  </a:lnTo>
                  <a:lnTo>
                    <a:pt x="490" y="10"/>
                  </a:lnTo>
                  <a:lnTo>
                    <a:pt x="488" y="15"/>
                  </a:lnTo>
                  <a:lnTo>
                    <a:pt x="488" y="19"/>
                  </a:lnTo>
                  <a:lnTo>
                    <a:pt x="490" y="21"/>
                  </a:lnTo>
                  <a:lnTo>
                    <a:pt x="491" y="23"/>
                  </a:lnTo>
                  <a:lnTo>
                    <a:pt x="494" y="26"/>
                  </a:lnTo>
                  <a:lnTo>
                    <a:pt x="49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9" name="Freeform 77">
              <a:extLst>
                <a:ext uri="{FF2B5EF4-FFF2-40B4-BE49-F238E27FC236}">
                  <a16:creationId xmlns:a16="http://schemas.microsoft.com/office/drawing/2014/main" id="{ECC329A6-EB45-D6FE-D4B1-716A39C14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3" y="2313"/>
              <a:ext cx="2178" cy="1611"/>
            </a:xfrm>
            <a:custGeom>
              <a:avLst/>
              <a:gdLst>
                <a:gd name="T0" fmla="*/ 1515 w 2178"/>
                <a:gd name="T1" fmla="*/ 95 h 1611"/>
                <a:gd name="T2" fmla="*/ 1062 w 2178"/>
                <a:gd name="T3" fmla="*/ 26 h 1611"/>
                <a:gd name="T4" fmla="*/ 702 w 2178"/>
                <a:gd name="T5" fmla="*/ 0 h 1611"/>
                <a:gd name="T6" fmla="*/ 484 w 2178"/>
                <a:gd name="T7" fmla="*/ 13 h 1611"/>
                <a:gd name="T8" fmla="*/ 306 w 2178"/>
                <a:gd name="T9" fmla="*/ 60 h 1611"/>
                <a:gd name="T10" fmla="*/ 226 w 2178"/>
                <a:gd name="T11" fmla="*/ 104 h 1611"/>
                <a:gd name="T12" fmla="*/ 134 w 2178"/>
                <a:gd name="T13" fmla="*/ 200 h 1611"/>
                <a:gd name="T14" fmla="*/ 55 w 2178"/>
                <a:gd name="T15" fmla="*/ 329 h 1611"/>
                <a:gd name="T16" fmla="*/ 11 w 2178"/>
                <a:gd name="T17" fmla="*/ 449 h 1611"/>
                <a:gd name="T18" fmla="*/ 1 w 2178"/>
                <a:gd name="T19" fmla="*/ 582 h 1611"/>
                <a:gd name="T20" fmla="*/ 27 w 2178"/>
                <a:gd name="T21" fmla="*/ 750 h 1611"/>
                <a:gd name="T22" fmla="*/ 100 w 2178"/>
                <a:gd name="T23" fmla="*/ 1025 h 1611"/>
                <a:gd name="T24" fmla="*/ 217 w 2178"/>
                <a:gd name="T25" fmla="*/ 1361 h 1611"/>
                <a:gd name="T26" fmla="*/ 236 w 2178"/>
                <a:gd name="T27" fmla="*/ 1390 h 1611"/>
                <a:gd name="T28" fmla="*/ 266 w 2178"/>
                <a:gd name="T29" fmla="*/ 1370 h 1611"/>
                <a:gd name="T30" fmla="*/ 388 w 2178"/>
                <a:gd name="T31" fmla="*/ 1292 h 1611"/>
                <a:gd name="T32" fmla="*/ 510 w 2178"/>
                <a:gd name="T33" fmla="*/ 1249 h 1611"/>
                <a:gd name="T34" fmla="*/ 667 w 2178"/>
                <a:gd name="T35" fmla="*/ 1229 h 1611"/>
                <a:gd name="T36" fmla="*/ 826 w 2178"/>
                <a:gd name="T37" fmla="*/ 1241 h 1611"/>
                <a:gd name="T38" fmla="*/ 1074 w 2178"/>
                <a:gd name="T39" fmla="*/ 1307 h 1611"/>
                <a:gd name="T40" fmla="*/ 1283 w 2178"/>
                <a:gd name="T41" fmla="*/ 1401 h 1611"/>
                <a:gd name="T42" fmla="*/ 1370 w 2178"/>
                <a:gd name="T43" fmla="*/ 1462 h 1611"/>
                <a:gd name="T44" fmla="*/ 1397 w 2178"/>
                <a:gd name="T45" fmla="*/ 1515 h 1611"/>
                <a:gd name="T46" fmla="*/ 1388 w 2178"/>
                <a:gd name="T47" fmla="*/ 1552 h 1611"/>
                <a:gd name="T48" fmla="*/ 1349 w 2178"/>
                <a:gd name="T49" fmla="*/ 1578 h 1611"/>
                <a:gd name="T50" fmla="*/ 1259 w 2178"/>
                <a:gd name="T51" fmla="*/ 1569 h 1611"/>
                <a:gd name="T52" fmla="*/ 1021 w 2178"/>
                <a:gd name="T53" fmla="*/ 1467 h 1611"/>
                <a:gd name="T54" fmla="*/ 997 w 2178"/>
                <a:gd name="T55" fmla="*/ 1479 h 1611"/>
                <a:gd name="T56" fmla="*/ 1004 w 2178"/>
                <a:gd name="T57" fmla="*/ 1493 h 1611"/>
                <a:gd name="T58" fmla="*/ 1272 w 2178"/>
                <a:gd name="T59" fmla="*/ 1604 h 1611"/>
                <a:gd name="T60" fmla="*/ 1335 w 2178"/>
                <a:gd name="T61" fmla="*/ 1610 h 1611"/>
                <a:gd name="T62" fmla="*/ 1392 w 2178"/>
                <a:gd name="T63" fmla="*/ 1589 h 1611"/>
                <a:gd name="T64" fmla="*/ 1425 w 2178"/>
                <a:gd name="T65" fmla="*/ 1537 h 1611"/>
                <a:gd name="T66" fmla="*/ 1417 w 2178"/>
                <a:gd name="T67" fmla="*/ 1475 h 1611"/>
                <a:gd name="T68" fmla="*/ 1376 w 2178"/>
                <a:gd name="T69" fmla="*/ 1424 h 1611"/>
                <a:gd name="T70" fmla="*/ 1221 w 2178"/>
                <a:gd name="T71" fmla="*/ 1335 h 1611"/>
                <a:gd name="T72" fmla="*/ 921 w 2178"/>
                <a:gd name="T73" fmla="*/ 1230 h 1611"/>
                <a:gd name="T74" fmla="*/ 780 w 2178"/>
                <a:gd name="T75" fmla="*/ 1205 h 1611"/>
                <a:gd name="T76" fmla="*/ 607 w 2178"/>
                <a:gd name="T77" fmla="*/ 1202 h 1611"/>
                <a:gd name="T78" fmla="*/ 465 w 2178"/>
                <a:gd name="T79" fmla="*/ 1231 h 1611"/>
                <a:gd name="T80" fmla="*/ 293 w 2178"/>
                <a:gd name="T81" fmla="*/ 1310 h 1611"/>
                <a:gd name="T82" fmla="*/ 229 w 2178"/>
                <a:gd name="T83" fmla="*/ 1365 h 1611"/>
                <a:gd name="T84" fmla="*/ 136 w 2178"/>
                <a:gd name="T85" fmla="*/ 1042 h 1611"/>
                <a:gd name="T86" fmla="*/ 40 w 2178"/>
                <a:gd name="T87" fmla="*/ 659 h 1611"/>
                <a:gd name="T88" fmla="*/ 32 w 2178"/>
                <a:gd name="T89" fmla="*/ 521 h 1611"/>
                <a:gd name="T90" fmla="*/ 53 w 2178"/>
                <a:gd name="T91" fmla="*/ 410 h 1611"/>
                <a:gd name="T92" fmla="*/ 108 w 2178"/>
                <a:gd name="T93" fmla="*/ 295 h 1611"/>
                <a:gd name="T94" fmla="*/ 188 w 2178"/>
                <a:gd name="T95" fmla="*/ 180 h 1611"/>
                <a:gd name="T96" fmla="*/ 259 w 2178"/>
                <a:gd name="T97" fmla="*/ 118 h 1611"/>
                <a:gd name="T98" fmla="*/ 337 w 2178"/>
                <a:gd name="T99" fmla="*/ 80 h 1611"/>
                <a:gd name="T100" fmla="*/ 519 w 2178"/>
                <a:gd name="T101" fmla="*/ 39 h 1611"/>
                <a:gd name="T102" fmla="*/ 733 w 2178"/>
                <a:gd name="T103" fmla="*/ 31 h 1611"/>
                <a:gd name="T104" fmla="*/ 1000 w 2178"/>
                <a:gd name="T105" fmla="*/ 49 h 1611"/>
                <a:gd name="T106" fmla="*/ 1442 w 2178"/>
                <a:gd name="T107" fmla="*/ 113 h 1611"/>
                <a:gd name="T108" fmla="*/ 2149 w 2178"/>
                <a:gd name="T109" fmla="*/ 251 h 1611"/>
                <a:gd name="T110" fmla="*/ 2172 w 2178"/>
                <a:gd name="T111" fmla="*/ 251 h 1611"/>
                <a:gd name="T112" fmla="*/ 2174 w 2178"/>
                <a:gd name="T113" fmla="*/ 227 h 16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178" h="1611">
                  <a:moveTo>
                    <a:pt x="2167" y="224"/>
                  </a:moveTo>
                  <a:lnTo>
                    <a:pt x="2167" y="224"/>
                  </a:lnTo>
                  <a:lnTo>
                    <a:pt x="1917" y="173"/>
                  </a:lnTo>
                  <a:lnTo>
                    <a:pt x="1666" y="124"/>
                  </a:lnTo>
                  <a:lnTo>
                    <a:pt x="1666" y="124"/>
                  </a:lnTo>
                  <a:lnTo>
                    <a:pt x="1515" y="95"/>
                  </a:lnTo>
                  <a:lnTo>
                    <a:pt x="1365" y="70"/>
                  </a:lnTo>
                  <a:lnTo>
                    <a:pt x="1289" y="58"/>
                  </a:lnTo>
                  <a:lnTo>
                    <a:pt x="1214" y="47"/>
                  </a:lnTo>
                  <a:lnTo>
                    <a:pt x="1139" y="36"/>
                  </a:lnTo>
                  <a:lnTo>
                    <a:pt x="1062" y="26"/>
                  </a:lnTo>
                  <a:lnTo>
                    <a:pt x="1062" y="26"/>
                  </a:lnTo>
                  <a:lnTo>
                    <a:pt x="973" y="15"/>
                  </a:lnTo>
                  <a:lnTo>
                    <a:pt x="882" y="8"/>
                  </a:lnTo>
                  <a:lnTo>
                    <a:pt x="837" y="4"/>
                  </a:lnTo>
                  <a:lnTo>
                    <a:pt x="793" y="2"/>
                  </a:lnTo>
                  <a:lnTo>
                    <a:pt x="747" y="0"/>
                  </a:lnTo>
                  <a:lnTo>
                    <a:pt x="702" y="0"/>
                  </a:lnTo>
                  <a:lnTo>
                    <a:pt x="702" y="0"/>
                  </a:lnTo>
                  <a:lnTo>
                    <a:pt x="658" y="0"/>
                  </a:lnTo>
                  <a:lnTo>
                    <a:pt x="615" y="1"/>
                  </a:lnTo>
                  <a:lnTo>
                    <a:pt x="571" y="3"/>
                  </a:lnTo>
                  <a:lnTo>
                    <a:pt x="527" y="8"/>
                  </a:lnTo>
                  <a:lnTo>
                    <a:pt x="484" y="13"/>
                  </a:lnTo>
                  <a:lnTo>
                    <a:pt x="441" y="20"/>
                  </a:lnTo>
                  <a:lnTo>
                    <a:pt x="398" y="30"/>
                  </a:lnTo>
                  <a:lnTo>
                    <a:pt x="357" y="42"/>
                  </a:lnTo>
                  <a:lnTo>
                    <a:pt x="357" y="42"/>
                  </a:lnTo>
                  <a:lnTo>
                    <a:pt x="322" y="54"/>
                  </a:lnTo>
                  <a:lnTo>
                    <a:pt x="306" y="60"/>
                  </a:lnTo>
                  <a:lnTo>
                    <a:pt x="288" y="67"/>
                  </a:lnTo>
                  <a:lnTo>
                    <a:pt x="273" y="75"/>
                  </a:lnTo>
                  <a:lnTo>
                    <a:pt x="257" y="84"/>
                  </a:lnTo>
                  <a:lnTo>
                    <a:pt x="241" y="93"/>
                  </a:lnTo>
                  <a:lnTo>
                    <a:pt x="226" y="104"/>
                  </a:lnTo>
                  <a:lnTo>
                    <a:pt x="226" y="104"/>
                  </a:lnTo>
                  <a:lnTo>
                    <a:pt x="209" y="117"/>
                  </a:lnTo>
                  <a:lnTo>
                    <a:pt x="192" y="132"/>
                  </a:lnTo>
                  <a:lnTo>
                    <a:pt x="176" y="149"/>
                  </a:lnTo>
                  <a:lnTo>
                    <a:pt x="162" y="165"/>
                  </a:lnTo>
                  <a:lnTo>
                    <a:pt x="147" y="183"/>
                  </a:lnTo>
                  <a:lnTo>
                    <a:pt x="134" y="200"/>
                  </a:lnTo>
                  <a:lnTo>
                    <a:pt x="108" y="237"/>
                  </a:lnTo>
                  <a:lnTo>
                    <a:pt x="108" y="237"/>
                  </a:lnTo>
                  <a:lnTo>
                    <a:pt x="94" y="259"/>
                  </a:lnTo>
                  <a:lnTo>
                    <a:pt x="80" y="282"/>
                  </a:lnTo>
                  <a:lnTo>
                    <a:pt x="67" y="305"/>
                  </a:lnTo>
                  <a:lnTo>
                    <a:pt x="55" y="329"/>
                  </a:lnTo>
                  <a:lnTo>
                    <a:pt x="43" y="353"/>
                  </a:lnTo>
                  <a:lnTo>
                    <a:pt x="33" y="378"/>
                  </a:lnTo>
                  <a:lnTo>
                    <a:pt x="23" y="402"/>
                  </a:lnTo>
                  <a:lnTo>
                    <a:pt x="15" y="429"/>
                  </a:lnTo>
                  <a:lnTo>
                    <a:pt x="15" y="429"/>
                  </a:lnTo>
                  <a:lnTo>
                    <a:pt x="11" y="449"/>
                  </a:lnTo>
                  <a:lnTo>
                    <a:pt x="7" y="471"/>
                  </a:lnTo>
                  <a:lnTo>
                    <a:pt x="3" y="493"/>
                  </a:lnTo>
                  <a:lnTo>
                    <a:pt x="1" y="515"/>
                  </a:lnTo>
                  <a:lnTo>
                    <a:pt x="0" y="537"/>
                  </a:lnTo>
                  <a:lnTo>
                    <a:pt x="0" y="560"/>
                  </a:lnTo>
                  <a:lnTo>
                    <a:pt x="1" y="582"/>
                  </a:lnTo>
                  <a:lnTo>
                    <a:pt x="3" y="603"/>
                  </a:lnTo>
                  <a:lnTo>
                    <a:pt x="3" y="603"/>
                  </a:lnTo>
                  <a:lnTo>
                    <a:pt x="5" y="627"/>
                  </a:lnTo>
                  <a:lnTo>
                    <a:pt x="9" y="653"/>
                  </a:lnTo>
                  <a:lnTo>
                    <a:pt x="17" y="702"/>
                  </a:lnTo>
                  <a:lnTo>
                    <a:pt x="27" y="750"/>
                  </a:lnTo>
                  <a:lnTo>
                    <a:pt x="38" y="798"/>
                  </a:lnTo>
                  <a:lnTo>
                    <a:pt x="38" y="798"/>
                  </a:lnTo>
                  <a:lnTo>
                    <a:pt x="52" y="855"/>
                  </a:lnTo>
                  <a:lnTo>
                    <a:pt x="67" y="912"/>
                  </a:lnTo>
                  <a:lnTo>
                    <a:pt x="83" y="969"/>
                  </a:lnTo>
                  <a:lnTo>
                    <a:pt x="100" y="1025"/>
                  </a:lnTo>
                  <a:lnTo>
                    <a:pt x="100" y="1025"/>
                  </a:lnTo>
                  <a:lnTo>
                    <a:pt x="128" y="1110"/>
                  </a:lnTo>
                  <a:lnTo>
                    <a:pt x="156" y="1194"/>
                  </a:lnTo>
                  <a:lnTo>
                    <a:pt x="187" y="1278"/>
                  </a:lnTo>
                  <a:lnTo>
                    <a:pt x="217" y="1361"/>
                  </a:lnTo>
                  <a:lnTo>
                    <a:pt x="217" y="1361"/>
                  </a:lnTo>
                  <a:lnTo>
                    <a:pt x="225" y="1380"/>
                  </a:lnTo>
                  <a:lnTo>
                    <a:pt x="225" y="1380"/>
                  </a:lnTo>
                  <a:lnTo>
                    <a:pt x="227" y="1383"/>
                  </a:lnTo>
                  <a:lnTo>
                    <a:pt x="229" y="1386"/>
                  </a:lnTo>
                  <a:lnTo>
                    <a:pt x="233" y="1388"/>
                  </a:lnTo>
                  <a:lnTo>
                    <a:pt x="236" y="1390"/>
                  </a:lnTo>
                  <a:lnTo>
                    <a:pt x="240" y="1392"/>
                  </a:lnTo>
                  <a:lnTo>
                    <a:pt x="243" y="1390"/>
                  </a:lnTo>
                  <a:lnTo>
                    <a:pt x="247" y="1389"/>
                  </a:lnTo>
                  <a:lnTo>
                    <a:pt x="250" y="1386"/>
                  </a:lnTo>
                  <a:lnTo>
                    <a:pt x="250" y="1386"/>
                  </a:lnTo>
                  <a:lnTo>
                    <a:pt x="266" y="1370"/>
                  </a:lnTo>
                  <a:lnTo>
                    <a:pt x="285" y="1354"/>
                  </a:lnTo>
                  <a:lnTo>
                    <a:pt x="304" y="1339"/>
                  </a:lnTo>
                  <a:lnTo>
                    <a:pt x="324" y="1326"/>
                  </a:lnTo>
                  <a:lnTo>
                    <a:pt x="345" y="1314"/>
                  </a:lnTo>
                  <a:lnTo>
                    <a:pt x="367" y="1303"/>
                  </a:lnTo>
                  <a:lnTo>
                    <a:pt x="388" y="1292"/>
                  </a:lnTo>
                  <a:lnTo>
                    <a:pt x="409" y="1283"/>
                  </a:lnTo>
                  <a:lnTo>
                    <a:pt x="409" y="1283"/>
                  </a:lnTo>
                  <a:lnTo>
                    <a:pt x="435" y="1272"/>
                  </a:lnTo>
                  <a:lnTo>
                    <a:pt x="460" y="1264"/>
                  </a:lnTo>
                  <a:lnTo>
                    <a:pt x="485" y="1256"/>
                  </a:lnTo>
                  <a:lnTo>
                    <a:pt x="510" y="1249"/>
                  </a:lnTo>
                  <a:lnTo>
                    <a:pt x="536" y="1244"/>
                  </a:lnTo>
                  <a:lnTo>
                    <a:pt x="562" y="1239"/>
                  </a:lnTo>
                  <a:lnTo>
                    <a:pt x="588" y="1235"/>
                  </a:lnTo>
                  <a:lnTo>
                    <a:pt x="615" y="1232"/>
                  </a:lnTo>
                  <a:lnTo>
                    <a:pt x="641" y="1230"/>
                  </a:lnTo>
                  <a:lnTo>
                    <a:pt x="667" y="1229"/>
                  </a:lnTo>
                  <a:lnTo>
                    <a:pt x="694" y="1229"/>
                  </a:lnTo>
                  <a:lnTo>
                    <a:pt x="721" y="1230"/>
                  </a:lnTo>
                  <a:lnTo>
                    <a:pt x="747" y="1231"/>
                  </a:lnTo>
                  <a:lnTo>
                    <a:pt x="773" y="1234"/>
                  </a:lnTo>
                  <a:lnTo>
                    <a:pt x="800" y="1237"/>
                  </a:lnTo>
                  <a:lnTo>
                    <a:pt x="826" y="1241"/>
                  </a:lnTo>
                  <a:lnTo>
                    <a:pt x="826" y="1241"/>
                  </a:lnTo>
                  <a:lnTo>
                    <a:pt x="877" y="1251"/>
                  </a:lnTo>
                  <a:lnTo>
                    <a:pt x="927" y="1263"/>
                  </a:lnTo>
                  <a:lnTo>
                    <a:pt x="976" y="1276"/>
                  </a:lnTo>
                  <a:lnTo>
                    <a:pt x="1025" y="1291"/>
                  </a:lnTo>
                  <a:lnTo>
                    <a:pt x="1074" y="1307"/>
                  </a:lnTo>
                  <a:lnTo>
                    <a:pt x="1122" y="1326"/>
                  </a:lnTo>
                  <a:lnTo>
                    <a:pt x="1169" y="1346"/>
                  </a:lnTo>
                  <a:lnTo>
                    <a:pt x="1216" y="1368"/>
                  </a:lnTo>
                  <a:lnTo>
                    <a:pt x="1216" y="1368"/>
                  </a:lnTo>
                  <a:lnTo>
                    <a:pt x="1250" y="1384"/>
                  </a:lnTo>
                  <a:lnTo>
                    <a:pt x="1283" y="1401"/>
                  </a:lnTo>
                  <a:lnTo>
                    <a:pt x="1316" y="1420"/>
                  </a:lnTo>
                  <a:lnTo>
                    <a:pt x="1331" y="1431"/>
                  </a:lnTo>
                  <a:lnTo>
                    <a:pt x="1346" y="1441"/>
                  </a:lnTo>
                  <a:lnTo>
                    <a:pt x="1346" y="1441"/>
                  </a:lnTo>
                  <a:lnTo>
                    <a:pt x="1358" y="1451"/>
                  </a:lnTo>
                  <a:lnTo>
                    <a:pt x="1370" y="1462"/>
                  </a:lnTo>
                  <a:lnTo>
                    <a:pt x="1380" y="1474"/>
                  </a:lnTo>
                  <a:lnTo>
                    <a:pt x="1389" y="1487"/>
                  </a:lnTo>
                  <a:lnTo>
                    <a:pt x="1392" y="1493"/>
                  </a:lnTo>
                  <a:lnTo>
                    <a:pt x="1395" y="1500"/>
                  </a:lnTo>
                  <a:lnTo>
                    <a:pt x="1396" y="1507"/>
                  </a:lnTo>
                  <a:lnTo>
                    <a:pt x="1397" y="1515"/>
                  </a:lnTo>
                  <a:lnTo>
                    <a:pt x="1397" y="1523"/>
                  </a:lnTo>
                  <a:lnTo>
                    <a:pt x="1396" y="1530"/>
                  </a:lnTo>
                  <a:lnTo>
                    <a:pt x="1394" y="1538"/>
                  </a:lnTo>
                  <a:lnTo>
                    <a:pt x="1391" y="1546"/>
                  </a:lnTo>
                  <a:lnTo>
                    <a:pt x="1391" y="1546"/>
                  </a:lnTo>
                  <a:lnTo>
                    <a:pt x="1388" y="1552"/>
                  </a:lnTo>
                  <a:lnTo>
                    <a:pt x="1383" y="1558"/>
                  </a:lnTo>
                  <a:lnTo>
                    <a:pt x="1378" y="1563"/>
                  </a:lnTo>
                  <a:lnTo>
                    <a:pt x="1373" y="1568"/>
                  </a:lnTo>
                  <a:lnTo>
                    <a:pt x="1367" y="1571"/>
                  </a:lnTo>
                  <a:lnTo>
                    <a:pt x="1361" y="1574"/>
                  </a:lnTo>
                  <a:lnTo>
                    <a:pt x="1349" y="1578"/>
                  </a:lnTo>
                  <a:lnTo>
                    <a:pt x="1335" y="1581"/>
                  </a:lnTo>
                  <a:lnTo>
                    <a:pt x="1321" y="1582"/>
                  </a:lnTo>
                  <a:lnTo>
                    <a:pt x="1306" y="1580"/>
                  </a:lnTo>
                  <a:lnTo>
                    <a:pt x="1290" y="1577"/>
                  </a:lnTo>
                  <a:lnTo>
                    <a:pt x="1275" y="1573"/>
                  </a:lnTo>
                  <a:lnTo>
                    <a:pt x="1259" y="1569"/>
                  </a:lnTo>
                  <a:lnTo>
                    <a:pt x="1229" y="1558"/>
                  </a:lnTo>
                  <a:lnTo>
                    <a:pt x="1179" y="1537"/>
                  </a:lnTo>
                  <a:lnTo>
                    <a:pt x="1179" y="1537"/>
                  </a:lnTo>
                  <a:lnTo>
                    <a:pt x="1099" y="1503"/>
                  </a:lnTo>
                  <a:lnTo>
                    <a:pt x="1021" y="1467"/>
                  </a:lnTo>
                  <a:lnTo>
                    <a:pt x="1021" y="1467"/>
                  </a:lnTo>
                  <a:lnTo>
                    <a:pt x="1018" y="1466"/>
                  </a:lnTo>
                  <a:lnTo>
                    <a:pt x="1014" y="1466"/>
                  </a:lnTo>
                  <a:lnTo>
                    <a:pt x="1008" y="1467"/>
                  </a:lnTo>
                  <a:lnTo>
                    <a:pt x="1003" y="1470"/>
                  </a:lnTo>
                  <a:lnTo>
                    <a:pt x="999" y="1475"/>
                  </a:lnTo>
                  <a:lnTo>
                    <a:pt x="997" y="1479"/>
                  </a:lnTo>
                  <a:lnTo>
                    <a:pt x="997" y="1484"/>
                  </a:lnTo>
                  <a:lnTo>
                    <a:pt x="998" y="1488"/>
                  </a:lnTo>
                  <a:lnTo>
                    <a:pt x="1000" y="1490"/>
                  </a:lnTo>
                  <a:lnTo>
                    <a:pt x="1002" y="1492"/>
                  </a:lnTo>
                  <a:lnTo>
                    <a:pt x="1004" y="1493"/>
                  </a:lnTo>
                  <a:lnTo>
                    <a:pt x="1004" y="1493"/>
                  </a:lnTo>
                  <a:lnTo>
                    <a:pt x="1078" y="1527"/>
                  </a:lnTo>
                  <a:lnTo>
                    <a:pt x="1152" y="1558"/>
                  </a:lnTo>
                  <a:lnTo>
                    <a:pt x="1152" y="1558"/>
                  </a:lnTo>
                  <a:lnTo>
                    <a:pt x="1212" y="1583"/>
                  </a:lnTo>
                  <a:lnTo>
                    <a:pt x="1241" y="1594"/>
                  </a:lnTo>
                  <a:lnTo>
                    <a:pt x="1272" y="1604"/>
                  </a:lnTo>
                  <a:lnTo>
                    <a:pt x="1272" y="1604"/>
                  </a:lnTo>
                  <a:lnTo>
                    <a:pt x="1285" y="1607"/>
                  </a:lnTo>
                  <a:lnTo>
                    <a:pt x="1297" y="1609"/>
                  </a:lnTo>
                  <a:lnTo>
                    <a:pt x="1310" y="1610"/>
                  </a:lnTo>
                  <a:lnTo>
                    <a:pt x="1323" y="1611"/>
                  </a:lnTo>
                  <a:lnTo>
                    <a:pt x="1335" y="1610"/>
                  </a:lnTo>
                  <a:lnTo>
                    <a:pt x="1348" y="1608"/>
                  </a:lnTo>
                  <a:lnTo>
                    <a:pt x="1360" y="1605"/>
                  </a:lnTo>
                  <a:lnTo>
                    <a:pt x="1372" y="1600"/>
                  </a:lnTo>
                  <a:lnTo>
                    <a:pt x="1372" y="1600"/>
                  </a:lnTo>
                  <a:lnTo>
                    <a:pt x="1383" y="1595"/>
                  </a:lnTo>
                  <a:lnTo>
                    <a:pt x="1392" y="1589"/>
                  </a:lnTo>
                  <a:lnTo>
                    <a:pt x="1401" y="1582"/>
                  </a:lnTo>
                  <a:lnTo>
                    <a:pt x="1408" y="1574"/>
                  </a:lnTo>
                  <a:lnTo>
                    <a:pt x="1414" y="1565"/>
                  </a:lnTo>
                  <a:lnTo>
                    <a:pt x="1418" y="1557"/>
                  </a:lnTo>
                  <a:lnTo>
                    <a:pt x="1423" y="1547"/>
                  </a:lnTo>
                  <a:lnTo>
                    <a:pt x="1425" y="1537"/>
                  </a:lnTo>
                  <a:lnTo>
                    <a:pt x="1427" y="1527"/>
                  </a:lnTo>
                  <a:lnTo>
                    <a:pt x="1427" y="1516"/>
                  </a:lnTo>
                  <a:lnTo>
                    <a:pt x="1426" y="1506"/>
                  </a:lnTo>
                  <a:lnTo>
                    <a:pt x="1424" y="1495"/>
                  </a:lnTo>
                  <a:lnTo>
                    <a:pt x="1421" y="1486"/>
                  </a:lnTo>
                  <a:lnTo>
                    <a:pt x="1417" y="1475"/>
                  </a:lnTo>
                  <a:lnTo>
                    <a:pt x="1412" y="1465"/>
                  </a:lnTo>
                  <a:lnTo>
                    <a:pt x="1406" y="1455"/>
                  </a:lnTo>
                  <a:lnTo>
                    <a:pt x="1406" y="1455"/>
                  </a:lnTo>
                  <a:lnTo>
                    <a:pt x="1396" y="1444"/>
                  </a:lnTo>
                  <a:lnTo>
                    <a:pt x="1387" y="1434"/>
                  </a:lnTo>
                  <a:lnTo>
                    <a:pt x="1376" y="1424"/>
                  </a:lnTo>
                  <a:lnTo>
                    <a:pt x="1364" y="1416"/>
                  </a:lnTo>
                  <a:lnTo>
                    <a:pt x="1339" y="1399"/>
                  </a:lnTo>
                  <a:lnTo>
                    <a:pt x="1314" y="1384"/>
                  </a:lnTo>
                  <a:lnTo>
                    <a:pt x="1314" y="1384"/>
                  </a:lnTo>
                  <a:lnTo>
                    <a:pt x="1269" y="1359"/>
                  </a:lnTo>
                  <a:lnTo>
                    <a:pt x="1221" y="1335"/>
                  </a:lnTo>
                  <a:lnTo>
                    <a:pt x="1173" y="1313"/>
                  </a:lnTo>
                  <a:lnTo>
                    <a:pt x="1123" y="1293"/>
                  </a:lnTo>
                  <a:lnTo>
                    <a:pt x="1073" y="1275"/>
                  </a:lnTo>
                  <a:lnTo>
                    <a:pt x="1023" y="1258"/>
                  </a:lnTo>
                  <a:lnTo>
                    <a:pt x="973" y="1243"/>
                  </a:lnTo>
                  <a:lnTo>
                    <a:pt x="921" y="1230"/>
                  </a:lnTo>
                  <a:lnTo>
                    <a:pt x="921" y="1230"/>
                  </a:lnTo>
                  <a:lnTo>
                    <a:pt x="893" y="1223"/>
                  </a:lnTo>
                  <a:lnTo>
                    <a:pt x="865" y="1218"/>
                  </a:lnTo>
                  <a:lnTo>
                    <a:pt x="836" y="1212"/>
                  </a:lnTo>
                  <a:lnTo>
                    <a:pt x="808" y="1208"/>
                  </a:lnTo>
                  <a:lnTo>
                    <a:pt x="780" y="1205"/>
                  </a:lnTo>
                  <a:lnTo>
                    <a:pt x="750" y="1201"/>
                  </a:lnTo>
                  <a:lnTo>
                    <a:pt x="722" y="1200"/>
                  </a:lnTo>
                  <a:lnTo>
                    <a:pt x="693" y="1199"/>
                  </a:lnTo>
                  <a:lnTo>
                    <a:pt x="664" y="1199"/>
                  </a:lnTo>
                  <a:lnTo>
                    <a:pt x="635" y="1200"/>
                  </a:lnTo>
                  <a:lnTo>
                    <a:pt x="607" y="1202"/>
                  </a:lnTo>
                  <a:lnTo>
                    <a:pt x="579" y="1206"/>
                  </a:lnTo>
                  <a:lnTo>
                    <a:pt x="550" y="1210"/>
                  </a:lnTo>
                  <a:lnTo>
                    <a:pt x="521" y="1216"/>
                  </a:lnTo>
                  <a:lnTo>
                    <a:pt x="492" y="1222"/>
                  </a:lnTo>
                  <a:lnTo>
                    <a:pt x="465" y="1231"/>
                  </a:lnTo>
                  <a:lnTo>
                    <a:pt x="465" y="1231"/>
                  </a:lnTo>
                  <a:lnTo>
                    <a:pt x="433" y="1241"/>
                  </a:lnTo>
                  <a:lnTo>
                    <a:pt x="401" y="1253"/>
                  </a:lnTo>
                  <a:lnTo>
                    <a:pt x="369" y="1267"/>
                  </a:lnTo>
                  <a:lnTo>
                    <a:pt x="337" y="1282"/>
                  </a:lnTo>
                  <a:lnTo>
                    <a:pt x="308" y="1300"/>
                  </a:lnTo>
                  <a:lnTo>
                    <a:pt x="293" y="1310"/>
                  </a:lnTo>
                  <a:lnTo>
                    <a:pt x="278" y="1319"/>
                  </a:lnTo>
                  <a:lnTo>
                    <a:pt x="265" y="1329"/>
                  </a:lnTo>
                  <a:lnTo>
                    <a:pt x="252" y="1341"/>
                  </a:lnTo>
                  <a:lnTo>
                    <a:pt x="240" y="1352"/>
                  </a:lnTo>
                  <a:lnTo>
                    <a:pt x="229" y="1365"/>
                  </a:lnTo>
                  <a:lnTo>
                    <a:pt x="229" y="1365"/>
                  </a:lnTo>
                  <a:lnTo>
                    <a:pt x="254" y="1372"/>
                  </a:lnTo>
                  <a:lnTo>
                    <a:pt x="254" y="1372"/>
                  </a:lnTo>
                  <a:lnTo>
                    <a:pt x="223" y="1290"/>
                  </a:lnTo>
                  <a:lnTo>
                    <a:pt x="192" y="1208"/>
                  </a:lnTo>
                  <a:lnTo>
                    <a:pt x="164" y="1126"/>
                  </a:lnTo>
                  <a:lnTo>
                    <a:pt x="136" y="1042"/>
                  </a:lnTo>
                  <a:lnTo>
                    <a:pt x="111" y="959"/>
                  </a:lnTo>
                  <a:lnTo>
                    <a:pt x="88" y="875"/>
                  </a:lnTo>
                  <a:lnTo>
                    <a:pt x="68" y="789"/>
                  </a:lnTo>
                  <a:lnTo>
                    <a:pt x="49" y="704"/>
                  </a:lnTo>
                  <a:lnTo>
                    <a:pt x="49" y="704"/>
                  </a:lnTo>
                  <a:lnTo>
                    <a:pt x="40" y="659"/>
                  </a:lnTo>
                  <a:lnTo>
                    <a:pt x="37" y="636"/>
                  </a:lnTo>
                  <a:lnTo>
                    <a:pt x="35" y="613"/>
                  </a:lnTo>
                  <a:lnTo>
                    <a:pt x="33" y="590"/>
                  </a:lnTo>
                  <a:lnTo>
                    <a:pt x="31" y="567"/>
                  </a:lnTo>
                  <a:lnTo>
                    <a:pt x="31" y="544"/>
                  </a:lnTo>
                  <a:lnTo>
                    <a:pt x="32" y="521"/>
                  </a:lnTo>
                  <a:lnTo>
                    <a:pt x="32" y="521"/>
                  </a:lnTo>
                  <a:lnTo>
                    <a:pt x="34" y="498"/>
                  </a:lnTo>
                  <a:lnTo>
                    <a:pt x="36" y="476"/>
                  </a:lnTo>
                  <a:lnTo>
                    <a:pt x="41" y="454"/>
                  </a:lnTo>
                  <a:lnTo>
                    <a:pt x="47" y="432"/>
                  </a:lnTo>
                  <a:lnTo>
                    <a:pt x="53" y="410"/>
                  </a:lnTo>
                  <a:lnTo>
                    <a:pt x="61" y="388"/>
                  </a:lnTo>
                  <a:lnTo>
                    <a:pt x="70" y="367"/>
                  </a:lnTo>
                  <a:lnTo>
                    <a:pt x="80" y="347"/>
                  </a:lnTo>
                  <a:lnTo>
                    <a:pt x="80" y="347"/>
                  </a:lnTo>
                  <a:lnTo>
                    <a:pt x="93" y="321"/>
                  </a:lnTo>
                  <a:lnTo>
                    <a:pt x="108" y="295"/>
                  </a:lnTo>
                  <a:lnTo>
                    <a:pt x="123" y="271"/>
                  </a:lnTo>
                  <a:lnTo>
                    <a:pt x="139" y="246"/>
                  </a:lnTo>
                  <a:lnTo>
                    <a:pt x="139" y="246"/>
                  </a:lnTo>
                  <a:lnTo>
                    <a:pt x="155" y="224"/>
                  </a:lnTo>
                  <a:lnTo>
                    <a:pt x="170" y="202"/>
                  </a:lnTo>
                  <a:lnTo>
                    <a:pt x="188" y="180"/>
                  </a:lnTo>
                  <a:lnTo>
                    <a:pt x="205" y="161"/>
                  </a:lnTo>
                  <a:lnTo>
                    <a:pt x="205" y="161"/>
                  </a:lnTo>
                  <a:lnTo>
                    <a:pt x="217" y="149"/>
                  </a:lnTo>
                  <a:lnTo>
                    <a:pt x="230" y="138"/>
                  </a:lnTo>
                  <a:lnTo>
                    <a:pt x="245" y="128"/>
                  </a:lnTo>
                  <a:lnTo>
                    <a:pt x="259" y="118"/>
                  </a:lnTo>
                  <a:lnTo>
                    <a:pt x="273" y="109"/>
                  </a:lnTo>
                  <a:lnTo>
                    <a:pt x="288" y="102"/>
                  </a:lnTo>
                  <a:lnTo>
                    <a:pt x="302" y="94"/>
                  </a:lnTo>
                  <a:lnTo>
                    <a:pt x="319" y="87"/>
                  </a:lnTo>
                  <a:lnTo>
                    <a:pt x="319" y="87"/>
                  </a:lnTo>
                  <a:lnTo>
                    <a:pt x="337" y="80"/>
                  </a:lnTo>
                  <a:lnTo>
                    <a:pt x="357" y="73"/>
                  </a:lnTo>
                  <a:lnTo>
                    <a:pt x="377" y="67"/>
                  </a:lnTo>
                  <a:lnTo>
                    <a:pt x="396" y="61"/>
                  </a:lnTo>
                  <a:lnTo>
                    <a:pt x="437" y="51"/>
                  </a:lnTo>
                  <a:lnTo>
                    <a:pt x="477" y="45"/>
                  </a:lnTo>
                  <a:lnTo>
                    <a:pt x="519" y="39"/>
                  </a:lnTo>
                  <a:lnTo>
                    <a:pt x="560" y="35"/>
                  </a:lnTo>
                  <a:lnTo>
                    <a:pt x="602" y="33"/>
                  </a:lnTo>
                  <a:lnTo>
                    <a:pt x="642" y="31"/>
                  </a:lnTo>
                  <a:lnTo>
                    <a:pt x="642" y="31"/>
                  </a:lnTo>
                  <a:lnTo>
                    <a:pt x="687" y="31"/>
                  </a:lnTo>
                  <a:lnTo>
                    <a:pt x="733" y="31"/>
                  </a:lnTo>
                  <a:lnTo>
                    <a:pt x="777" y="32"/>
                  </a:lnTo>
                  <a:lnTo>
                    <a:pt x="822" y="34"/>
                  </a:lnTo>
                  <a:lnTo>
                    <a:pt x="867" y="37"/>
                  </a:lnTo>
                  <a:lnTo>
                    <a:pt x="912" y="40"/>
                  </a:lnTo>
                  <a:lnTo>
                    <a:pt x="1000" y="49"/>
                  </a:lnTo>
                  <a:lnTo>
                    <a:pt x="1000" y="49"/>
                  </a:lnTo>
                  <a:lnTo>
                    <a:pt x="1074" y="58"/>
                  </a:lnTo>
                  <a:lnTo>
                    <a:pt x="1149" y="68"/>
                  </a:lnTo>
                  <a:lnTo>
                    <a:pt x="1222" y="78"/>
                  </a:lnTo>
                  <a:lnTo>
                    <a:pt x="1295" y="89"/>
                  </a:lnTo>
                  <a:lnTo>
                    <a:pt x="1369" y="101"/>
                  </a:lnTo>
                  <a:lnTo>
                    <a:pt x="1442" y="113"/>
                  </a:lnTo>
                  <a:lnTo>
                    <a:pt x="1589" y="140"/>
                  </a:lnTo>
                  <a:lnTo>
                    <a:pt x="1589" y="140"/>
                  </a:lnTo>
                  <a:lnTo>
                    <a:pt x="1728" y="166"/>
                  </a:lnTo>
                  <a:lnTo>
                    <a:pt x="1869" y="194"/>
                  </a:lnTo>
                  <a:lnTo>
                    <a:pt x="2009" y="223"/>
                  </a:lnTo>
                  <a:lnTo>
                    <a:pt x="2149" y="251"/>
                  </a:lnTo>
                  <a:lnTo>
                    <a:pt x="2149" y="251"/>
                  </a:lnTo>
                  <a:lnTo>
                    <a:pt x="2160" y="254"/>
                  </a:lnTo>
                  <a:lnTo>
                    <a:pt x="2160" y="254"/>
                  </a:lnTo>
                  <a:lnTo>
                    <a:pt x="2163" y="255"/>
                  </a:lnTo>
                  <a:lnTo>
                    <a:pt x="2166" y="254"/>
                  </a:lnTo>
                  <a:lnTo>
                    <a:pt x="2172" y="251"/>
                  </a:lnTo>
                  <a:lnTo>
                    <a:pt x="2175" y="247"/>
                  </a:lnTo>
                  <a:lnTo>
                    <a:pt x="2178" y="243"/>
                  </a:lnTo>
                  <a:lnTo>
                    <a:pt x="2178" y="236"/>
                  </a:lnTo>
                  <a:lnTo>
                    <a:pt x="2177" y="232"/>
                  </a:lnTo>
                  <a:lnTo>
                    <a:pt x="2175" y="230"/>
                  </a:lnTo>
                  <a:lnTo>
                    <a:pt x="2174" y="227"/>
                  </a:lnTo>
                  <a:lnTo>
                    <a:pt x="2170" y="225"/>
                  </a:lnTo>
                  <a:lnTo>
                    <a:pt x="2167" y="224"/>
                  </a:lnTo>
                  <a:lnTo>
                    <a:pt x="2167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0" name="Freeform 78">
              <a:extLst>
                <a:ext uri="{FF2B5EF4-FFF2-40B4-BE49-F238E27FC236}">
                  <a16:creationId xmlns:a16="http://schemas.microsoft.com/office/drawing/2014/main" id="{90D0DE72-D2C5-E466-7A63-29EC8A263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" y="3761"/>
              <a:ext cx="341" cy="559"/>
            </a:xfrm>
            <a:custGeom>
              <a:avLst/>
              <a:gdLst>
                <a:gd name="T0" fmla="*/ 68 w 341"/>
                <a:gd name="T1" fmla="*/ 31 h 559"/>
                <a:gd name="T2" fmla="*/ 34 w 341"/>
                <a:gd name="T3" fmla="*/ 108 h 559"/>
                <a:gd name="T4" fmla="*/ 13 w 341"/>
                <a:gd name="T5" fmla="*/ 188 h 559"/>
                <a:gd name="T6" fmla="*/ 5 w 341"/>
                <a:gd name="T7" fmla="*/ 238 h 559"/>
                <a:gd name="T8" fmla="*/ 0 w 341"/>
                <a:gd name="T9" fmla="*/ 305 h 559"/>
                <a:gd name="T10" fmla="*/ 1 w 341"/>
                <a:gd name="T11" fmla="*/ 396 h 559"/>
                <a:gd name="T12" fmla="*/ 8 w 341"/>
                <a:gd name="T13" fmla="*/ 458 h 559"/>
                <a:gd name="T14" fmla="*/ 21 w 341"/>
                <a:gd name="T15" fmla="*/ 504 h 559"/>
                <a:gd name="T16" fmla="*/ 35 w 341"/>
                <a:gd name="T17" fmla="*/ 527 h 559"/>
                <a:gd name="T18" fmla="*/ 61 w 341"/>
                <a:gd name="T19" fmla="*/ 549 h 559"/>
                <a:gd name="T20" fmla="*/ 92 w 341"/>
                <a:gd name="T21" fmla="*/ 559 h 559"/>
                <a:gd name="T22" fmla="*/ 125 w 341"/>
                <a:gd name="T23" fmla="*/ 557 h 559"/>
                <a:gd name="T24" fmla="*/ 156 w 341"/>
                <a:gd name="T25" fmla="*/ 545 h 559"/>
                <a:gd name="T26" fmla="*/ 184 w 341"/>
                <a:gd name="T27" fmla="*/ 524 h 559"/>
                <a:gd name="T28" fmla="*/ 200 w 341"/>
                <a:gd name="T29" fmla="*/ 501 h 559"/>
                <a:gd name="T30" fmla="*/ 219 w 341"/>
                <a:gd name="T31" fmla="*/ 463 h 559"/>
                <a:gd name="T32" fmla="*/ 232 w 341"/>
                <a:gd name="T33" fmla="*/ 422 h 559"/>
                <a:gd name="T34" fmla="*/ 262 w 341"/>
                <a:gd name="T35" fmla="*/ 288 h 559"/>
                <a:gd name="T36" fmla="*/ 279 w 341"/>
                <a:gd name="T37" fmla="*/ 212 h 559"/>
                <a:gd name="T38" fmla="*/ 304 w 341"/>
                <a:gd name="T39" fmla="*/ 124 h 559"/>
                <a:gd name="T40" fmla="*/ 320 w 341"/>
                <a:gd name="T41" fmla="*/ 86 h 559"/>
                <a:gd name="T42" fmla="*/ 341 w 341"/>
                <a:gd name="T43" fmla="*/ 45 h 559"/>
                <a:gd name="T44" fmla="*/ 338 w 341"/>
                <a:gd name="T45" fmla="*/ 32 h 559"/>
                <a:gd name="T46" fmla="*/ 322 w 341"/>
                <a:gd name="T47" fmla="*/ 26 h 559"/>
                <a:gd name="T48" fmla="*/ 315 w 341"/>
                <a:gd name="T49" fmla="*/ 31 h 559"/>
                <a:gd name="T50" fmla="*/ 297 w 341"/>
                <a:gd name="T51" fmla="*/ 67 h 559"/>
                <a:gd name="T52" fmla="*/ 263 w 341"/>
                <a:gd name="T53" fmla="*/ 150 h 559"/>
                <a:gd name="T54" fmla="*/ 249 w 341"/>
                <a:gd name="T55" fmla="*/ 204 h 559"/>
                <a:gd name="T56" fmla="*/ 220 w 341"/>
                <a:gd name="T57" fmla="*/ 349 h 559"/>
                <a:gd name="T58" fmla="*/ 189 w 341"/>
                <a:gd name="T59" fmla="*/ 454 h 559"/>
                <a:gd name="T60" fmla="*/ 175 w 341"/>
                <a:gd name="T61" fmla="*/ 484 h 559"/>
                <a:gd name="T62" fmla="*/ 155 w 341"/>
                <a:gd name="T63" fmla="*/ 510 h 559"/>
                <a:gd name="T64" fmla="*/ 137 w 341"/>
                <a:gd name="T65" fmla="*/ 521 h 559"/>
                <a:gd name="T66" fmla="*/ 108 w 341"/>
                <a:gd name="T67" fmla="*/ 528 h 559"/>
                <a:gd name="T68" fmla="*/ 80 w 341"/>
                <a:gd name="T69" fmla="*/ 525 h 559"/>
                <a:gd name="T70" fmla="*/ 64 w 341"/>
                <a:gd name="T71" fmla="*/ 515 h 559"/>
                <a:gd name="T72" fmla="*/ 44 w 341"/>
                <a:gd name="T73" fmla="*/ 480 h 559"/>
                <a:gd name="T74" fmla="*/ 36 w 341"/>
                <a:gd name="T75" fmla="*/ 440 h 559"/>
                <a:gd name="T76" fmla="*/ 31 w 341"/>
                <a:gd name="T77" fmla="*/ 373 h 559"/>
                <a:gd name="T78" fmla="*/ 34 w 341"/>
                <a:gd name="T79" fmla="*/ 252 h 559"/>
                <a:gd name="T80" fmla="*/ 43 w 341"/>
                <a:gd name="T81" fmla="*/ 193 h 559"/>
                <a:gd name="T82" fmla="*/ 68 w 341"/>
                <a:gd name="T83" fmla="*/ 104 h 559"/>
                <a:gd name="T84" fmla="*/ 108 w 341"/>
                <a:gd name="T85" fmla="*/ 22 h 559"/>
                <a:gd name="T86" fmla="*/ 111 w 341"/>
                <a:gd name="T87" fmla="*/ 17 h 559"/>
                <a:gd name="T88" fmla="*/ 107 w 341"/>
                <a:gd name="T89" fmla="*/ 6 h 559"/>
                <a:gd name="T90" fmla="*/ 92 w 341"/>
                <a:gd name="T91" fmla="*/ 0 h 559"/>
                <a:gd name="T92" fmla="*/ 81 w 341"/>
                <a:gd name="T93" fmla="*/ 7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1" h="559">
                  <a:moveTo>
                    <a:pt x="81" y="7"/>
                  </a:moveTo>
                  <a:lnTo>
                    <a:pt x="81" y="7"/>
                  </a:lnTo>
                  <a:lnTo>
                    <a:pt x="68" y="31"/>
                  </a:lnTo>
                  <a:lnTo>
                    <a:pt x="55" y="56"/>
                  </a:lnTo>
                  <a:lnTo>
                    <a:pt x="44" y="81"/>
                  </a:lnTo>
                  <a:lnTo>
                    <a:pt x="34" y="108"/>
                  </a:lnTo>
                  <a:lnTo>
                    <a:pt x="26" y="134"/>
                  </a:lnTo>
                  <a:lnTo>
                    <a:pt x="19" y="161"/>
                  </a:lnTo>
                  <a:lnTo>
                    <a:pt x="13" y="188"/>
                  </a:lnTo>
                  <a:lnTo>
                    <a:pt x="8" y="215"/>
                  </a:lnTo>
                  <a:lnTo>
                    <a:pt x="8" y="215"/>
                  </a:lnTo>
                  <a:lnTo>
                    <a:pt x="5" y="238"/>
                  </a:lnTo>
                  <a:lnTo>
                    <a:pt x="2" y="259"/>
                  </a:lnTo>
                  <a:lnTo>
                    <a:pt x="1" y="282"/>
                  </a:lnTo>
                  <a:lnTo>
                    <a:pt x="0" y="305"/>
                  </a:lnTo>
                  <a:lnTo>
                    <a:pt x="0" y="350"/>
                  </a:lnTo>
                  <a:lnTo>
                    <a:pt x="1" y="396"/>
                  </a:lnTo>
                  <a:lnTo>
                    <a:pt x="1" y="396"/>
                  </a:lnTo>
                  <a:lnTo>
                    <a:pt x="4" y="427"/>
                  </a:lnTo>
                  <a:lnTo>
                    <a:pt x="6" y="443"/>
                  </a:lnTo>
                  <a:lnTo>
                    <a:pt x="8" y="458"/>
                  </a:lnTo>
                  <a:lnTo>
                    <a:pt x="11" y="474"/>
                  </a:lnTo>
                  <a:lnTo>
                    <a:pt x="16" y="489"/>
                  </a:lnTo>
                  <a:lnTo>
                    <a:pt x="21" y="504"/>
                  </a:lnTo>
                  <a:lnTo>
                    <a:pt x="29" y="517"/>
                  </a:lnTo>
                  <a:lnTo>
                    <a:pt x="29" y="517"/>
                  </a:lnTo>
                  <a:lnTo>
                    <a:pt x="35" y="527"/>
                  </a:lnTo>
                  <a:lnTo>
                    <a:pt x="43" y="536"/>
                  </a:lnTo>
                  <a:lnTo>
                    <a:pt x="52" y="544"/>
                  </a:lnTo>
                  <a:lnTo>
                    <a:pt x="61" y="549"/>
                  </a:lnTo>
                  <a:lnTo>
                    <a:pt x="71" y="554"/>
                  </a:lnTo>
                  <a:lnTo>
                    <a:pt x="81" y="557"/>
                  </a:lnTo>
                  <a:lnTo>
                    <a:pt x="92" y="559"/>
                  </a:lnTo>
                  <a:lnTo>
                    <a:pt x="103" y="559"/>
                  </a:lnTo>
                  <a:lnTo>
                    <a:pt x="114" y="559"/>
                  </a:lnTo>
                  <a:lnTo>
                    <a:pt x="125" y="557"/>
                  </a:lnTo>
                  <a:lnTo>
                    <a:pt x="136" y="555"/>
                  </a:lnTo>
                  <a:lnTo>
                    <a:pt x="147" y="550"/>
                  </a:lnTo>
                  <a:lnTo>
                    <a:pt x="156" y="545"/>
                  </a:lnTo>
                  <a:lnTo>
                    <a:pt x="166" y="539"/>
                  </a:lnTo>
                  <a:lnTo>
                    <a:pt x="175" y="532"/>
                  </a:lnTo>
                  <a:lnTo>
                    <a:pt x="184" y="524"/>
                  </a:lnTo>
                  <a:lnTo>
                    <a:pt x="184" y="524"/>
                  </a:lnTo>
                  <a:lnTo>
                    <a:pt x="192" y="513"/>
                  </a:lnTo>
                  <a:lnTo>
                    <a:pt x="200" y="501"/>
                  </a:lnTo>
                  <a:lnTo>
                    <a:pt x="208" y="489"/>
                  </a:lnTo>
                  <a:lnTo>
                    <a:pt x="213" y="476"/>
                  </a:lnTo>
                  <a:lnTo>
                    <a:pt x="219" y="463"/>
                  </a:lnTo>
                  <a:lnTo>
                    <a:pt x="224" y="450"/>
                  </a:lnTo>
                  <a:lnTo>
                    <a:pt x="232" y="422"/>
                  </a:lnTo>
                  <a:lnTo>
                    <a:pt x="232" y="422"/>
                  </a:lnTo>
                  <a:lnTo>
                    <a:pt x="244" y="378"/>
                  </a:lnTo>
                  <a:lnTo>
                    <a:pt x="254" y="333"/>
                  </a:lnTo>
                  <a:lnTo>
                    <a:pt x="262" y="288"/>
                  </a:lnTo>
                  <a:lnTo>
                    <a:pt x="272" y="243"/>
                  </a:lnTo>
                  <a:lnTo>
                    <a:pt x="272" y="243"/>
                  </a:lnTo>
                  <a:lnTo>
                    <a:pt x="279" y="212"/>
                  </a:lnTo>
                  <a:lnTo>
                    <a:pt x="285" y="183"/>
                  </a:lnTo>
                  <a:lnTo>
                    <a:pt x="294" y="152"/>
                  </a:lnTo>
                  <a:lnTo>
                    <a:pt x="304" y="124"/>
                  </a:lnTo>
                  <a:lnTo>
                    <a:pt x="304" y="124"/>
                  </a:lnTo>
                  <a:lnTo>
                    <a:pt x="311" y="104"/>
                  </a:lnTo>
                  <a:lnTo>
                    <a:pt x="320" y="86"/>
                  </a:lnTo>
                  <a:lnTo>
                    <a:pt x="340" y="49"/>
                  </a:lnTo>
                  <a:lnTo>
                    <a:pt x="340" y="49"/>
                  </a:lnTo>
                  <a:lnTo>
                    <a:pt x="341" y="45"/>
                  </a:lnTo>
                  <a:lnTo>
                    <a:pt x="341" y="43"/>
                  </a:lnTo>
                  <a:lnTo>
                    <a:pt x="340" y="36"/>
                  </a:lnTo>
                  <a:lnTo>
                    <a:pt x="338" y="32"/>
                  </a:lnTo>
                  <a:lnTo>
                    <a:pt x="333" y="28"/>
                  </a:lnTo>
                  <a:lnTo>
                    <a:pt x="328" y="26"/>
                  </a:lnTo>
                  <a:lnTo>
                    <a:pt x="322" y="26"/>
                  </a:lnTo>
                  <a:lnTo>
                    <a:pt x="319" y="27"/>
                  </a:lnTo>
                  <a:lnTo>
                    <a:pt x="317" y="29"/>
                  </a:lnTo>
                  <a:lnTo>
                    <a:pt x="315" y="31"/>
                  </a:lnTo>
                  <a:lnTo>
                    <a:pt x="313" y="33"/>
                  </a:lnTo>
                  <a:lnTo>
                    <a:pt x="313" y="33"/>
                  </a:lnTo>
                  <a:lnTo>
                    <a:pt x="297" y="67"/>
                  </a:lnTo>
                  <a:lnTo>
                    <a:pt x="282" y="100"/>
                  </a:lnTo>
                  <a:lnTo>
                    <a:pt x="269" y="134"/>
                  </a:lnTo>
                  <a:lnTo>
                    <a:pt x="263" y="150"/>
                  </a:lnTo>
                  <a:lnTo>
                    <a:pt x="258" y="169"/>
                  </a:lnTo>
                  <a:lnTo>
                    <a:pt x="258" y="169"/>
                  </a:lnTo>
                  <a:lnTo>
                    <a:pt x="249" y="204"/>
                  </a:lnTo>
                  <a:lnTo>
                    <a:pt x="242" y="240"/>
                  </a:lnTo>
                  <a:lnTo>
                    <a:pt x="227" y="313"/>
                  </a:lnTo>
                  <a:lnTo>
                    <a:pt x="220" y="349"/>
                  </a:lnTo>
                  <a:lnTo>
                    <a:pt x="212" y="384"/>
                  </a:lnTo>
                  <a:lnTo>
                    <a:pt x="201" y="420"/>
                  </a:lnTo>
                  <a:lnTo>
                    <a:pt x="189" y="454"/>
                  </a:lnTo>
                  <a:lnTo>
                    <a:pt x="189" y="454"/>
                  </a:lnTo>
                  <a:lnTo>
                    <a:pt x="180" y="475"/>
                  </a:lnTo>
                  <a:lnTo>
                    <a:pt x="175" y="484"/>
                  </a:lnTo>
                  <a:lnTo>
                    <a:pt x="169" y="493"/>
                  </a:lnTo>
                  <a:lnTo>
                    <a:pt x="163" y="502"/>
                  </a:lnTo>
                  <a:lnTo>
                    <a:pt x="155" y="510"/>
                  </a:lnTo>
                  <a:lnTo>
                    <a:pt x="147" y="516"/>
                  </a:lnTo>
                  <a:lnTo>
                    <a:pt x="137" y="521"/>
                  </a:lnTo>
                  <a:lnTo>
                    <a:pt x="137" y="521"/>
                  </a:lnTo>
                  <a:lnTo>
                    <a:pt x="128" y="525"/>
                  </a:lnTo>
                  <a:lnTo>
                    <a:pt x="118" y="527"/>
                  </a:lnTo>
                  <a:lnTo>
                    <a:pt x="108" y="528"/>
                  </a:lnTo>
                  <a:lnTo>
                    <a:pt x="99" y="529"/>
                  </a:lnTo>
                  <a:lnTo>
                    <a:pt x="89" y="528"/>
                  </a:lnTo>
                  <a:lnTo>
                    <a:pt x="80" y="525"/>
                  </a:lnTo>
                  <a:lnTo>
                    <a:pt x="71" y="521"/>
                  </a:lnTo>
                  <a:lnTo>
                    <a:pt x="64" y="515"/>
                  </a:lnTo>
                  <a:lnTo>
                    <a:pt x="64" y="515"/>
                  </a:lnTo>
                  <a:lnTo>
                    <a:pt x="56" y="504"/>
                  </a:lnTo>
                  <a:lnTo>
                    <a:pt x="49" y="493"/>
                  </a:lnTo>
                  <a:lnTo>
                    <a:pt x="44" y="480"/>
                  </a:lnTo>
                  <a:lnTo>
                    <a:pt x="41" y="467"/>
                  </a:lnTo>
                  <a:lnTo>
                    <a:pt x="37" y="453"/>
                  </a:lnTo>
                  <a:lnTo>
                    <a:pt x="36" y="440"/>
                  </a:lnTo>
                  <a:lnTo>
                    <a:pt x="33" y="414"/>
                  </a:lnTo>
                  <a:lnTo>
                    <a:pt x="33" y="414"/>
                  </a:lnTo>
                  <a:lnTo>
                    <a:pt x="31" y="373"/>
                  </a:lnTo>
                  <a:lnTo>
                    <a:pt x="30" y="333"/>
                  </a:lnTo>
                  <a:lnTo>
                    <a:pt x="31" y="292"/>
                  </a:lnTo>
                  <a:lnTo>
                    <a:pt x="34" y="252"/>
                  </a:lnTo>
                  <a:lnTo>
                    <a:pt x="34" y="252"/>
                  </a:lnTo>
                  <a:lnTo>
                    <a:pt x="37" y="222"/>
                  </a:lnTo>
                  <a:lnTo>
                    <a:pt x="43" y="193"/>
                  </a:lnTo>
                  <a:lnTo>
                    <a:pt x="49" y="163"/>
                  </a:lnTo>
                  <a:lnTo>
                    <a:pt x="58" y="134"/>
                  </a:lnTo>
                  <a:lnTo>
                    <a:pt x="68" y="104"/>
                  </a:lnTo>
                  <a:lnTo>
                    <a:pt x="80" y="76"/>
                  </a:lnTo>
                  <a:lnTo>
                    <a:pt x="93" y="49"/>
                  </a:lnTo>
                  <a:lnTo>
                    <a:pt x="108" y="22"/>
                  </a:lnTo>
                  <a:lnTo>
                    <a:pt x="108" y="22"/>
                  </a:lnTo>
                  <a:lnTo>
                    <a:pt x="109" y="20"/>
                  </a:lnTo>
                  <a:lnTo>
                    <a:pt x="111" y="17"/>
                  </a:lnTo>
                  <a:lnTo>
                    <a:pt x="111" y="14"/>
                  </a:lnTo>
                  <a:lnTo>
                    <a:pt x="109" y="11"/>
                  </a:lnTo>
                  <a:lnTo>
                    <a:pt x="107" y="6"/>
                  </a:lnTo>
                  <a:lnTo>
                    <a:pt x="103" y="3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7" y="3"/>
                  </a:lnTo>
                  <a:lnTo>
                    <a:pt x="83" y="5"/>
                  </a:lnTo>
                  <a:lnTo>
                    <a:pt x="81" y="7"/>
                  </a:lnTo>
                  <a:lnTo>
                    <a:pt x="81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1" name="Freeform 79">
              <a:extLst>
                <a:ext uri="{FF2B5EF4-FFF2-40B4-BE49-F238E27FC236}">
                  <a16:creationId xmlns:a16="http://schemas.microsoft.com/office/drawing/2014/main" id="{326B2915-64F4-C1FF-72A0-B973528E5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9" y="3770"/>
              <a:ext cx="259" cy="522"/>
            </a:xfrm>
            <a:custGeom>
              <a:avLst/>
              <a:gdLst>
                <a:gd name="T0" fmla="*/ 87 w 259"/>
                <a:gd name="T1" fmla="*/ 7 h 522"/>
                <a:gd name="T2" fmla="*/ 65 w 259"/>
                <a:gd name="T3" fmla="*/ 47 h 522"/>
                <a:gd name="T4" fmla="*/ 47 w 259"/>
                <a:gd name="T5" fmla="*/ 90 h 522"/>
                <a:gd name="T6" fmla="*/ 31 w 259"/>
                <a:gd name="T7" fmla="*/ 132 h 522"/>
                <a:gd name="T8" fmla="*/ 19 w 259"/>
                <a:gd name="T9" fmla="*/ 177 h 522"/>
                <a:gd name="T10" fmla="*/ 10 w 259"/>
                <a:gd name="T11" fmla="*/ 222 h 522"/>
                <a:gd name="T12" fmla="*/ 3 w 259"/>
                <a:gd name="T13" fmla="*/ 268 h 522"/>
                <a:gd name="T14" fmla="*/ 0 w 259"/>
                <a:gd name="T15" fmla="*/ 314 h 522"/>
                <a:gd name="T16" fmla="*/ 0 w 259"/>
                <a:gd name="T17" fmla="*/ 360 h 522"/>
                <a:gd name="T18" fmla="*/ 1 w 259"/>
                <a:gd name="T19" fmla="*/ 378 h 522"/>
                <a:gd name="T20" fmla="*/ 5 w 259"/>
                <a:gd name="T21" fmla="*/ 419 h 522"/>
                <a:gd name="T22" fmla="*/ 16 w 259"/>
                <a:gd name="T23" fmla="*/ 458 h 522"/>
                <a:gd name="T24" fmla="*/ 25 w 259"/>
                <a:gd name="T25" fmla="*/ 476 h 522"/>
                <a:gd name="T26" fmla="*/ 36 w 259"/>
                <a:gd name="T27" fmla="*/ 492 h 522"/>
                <a:gd name="T28" fmla="*/ 51 w 259"/>
                <a:gd name="T29" fmla="*/ 505 h 522"/>
                <a:gd name="T30" fmla="*/ 60 w 259"/>
                <a:gd name="T31" fmla="*/ 511 h 522"/>
                <a:gd name="T32" fmla="*/ 76 w 259"/>
                <a:gd name="T33" fmla="*/ 517 h 522"/>
                <a:gd name="T34" fmla="*/ 94 w 259"/>
                <a:gd name="T35" fmla="*/ 522 h 522"/>
                <a:gd name="T36" fmla="*/ 112 w 259"/>
                <a:gd name="T37" fmla="*/ 522 h 522"/>
                <a:gd name="T38" fmla="*/ 130 w 259"/>
                <a:gd name="T39" fmla="*/ 518 h 522"/>
                <a:gd name="T40" fmla="*/ 146 w 259"/>
                <a:gd name="T41" fmla="*/ 512 h 522"/>
                <a:gd name="T42" fmla="*/ 170 w 259"/>
                <a:gd name="T43" fmla="*/ 498 h 522"/>
                <a:gd name="T44" fmla="*/ 186 w 259"/>
                <a:gd name="T45" fmla="*/ 487 h 522"/>
                <a:gd name="T46" fmla="*/ 207 w 259"/>
                <a:gd name="T47" fmla="*/ 464 h 522"/>
                <a:gd name="T48" fmla="*/ 227 w 259"/>
                <a:gd name="T49" fmla="*/ 437 h 522"/>
                <a:gd name="T50" fmla="*/ 243 w 259"/>
                <a:gd name="T51" fmla="*/ 409 h 522"/>
                <a:gd name="T52" fmla="*/ 258 w 259"/>
                <a:gd name="T53" fmla="*/ 381 h 522"/>
                <a:gd name="T54" fmla="*/ 259 w 259"/>
                <a:gd name="T55" fmla="*/ 377 h 522"/>
                <a:gd name="T56" fmla="*/ 258 w 259"/>
                <a:gd name="T57" fmla="*/ 369 h 522"/>
                <a:gd name="T58" fmla="*/ 250 w 259"/>
                <a:gd name="T59" fmla="*/ 360 h 522"/>
                <a:gd name="T60" fmla="*/ 240 w 259"/>
                <a:gd name="T61" fmla="*/ 358 h 522"/>
                <a:gd name="T62" fmla="*/ 235 w 259"/>
                <a:gd name="T63" fmla="*/ 360 h 522"/>
                <a:gd name="T64" fmla="*/ 231 w 259"/>
                <a:gd name="T65" fmla="*/ 365 h 522"/>
                <a:gd name="T66" fmla="*/ 221 w 259"/>
                <a:gd name="T67" fmla="*/ 387 h 522"/>
                <a:gd name="T68" fmla="*/ 199 w 259"/>
                <a:gd name="T69" fmla="*/ 424 h 522"/>
                <a:gd name="T70" fmla="*/ 180 w 259"/>
                <a:gd name="T71" fmla="*/ 448 h 522"/>
                <a:gd name="T72" fmla="*/ 159 w 259"/>
                <a:gd name="T73" fmla="*/ 469 h 522"/>
                <a:gd name="T74" fmla="*/ 136 w 259"/>
                <a:gd name="T75" fmla="*/ 484 h 522"/>
                <a:gd name="T76" fmla="*/ 112 w 259"/>
                <a:gd name="T77" fmla="*/ 492 h 522"/>
                <a:gd name="T78" fmla="*/ 99 w 259"/>
                <a:gd name="T79" fmla="*/ 492 h 522"/>
                <a:gd name="T80" fmla="*/ 86 w 259"/>
                <a:gd name="T81" fmla="*/ 489 h 522"/>
                <a:gd name="T82" fmla="*/ 73 w 259"/>
                <a:gd name="T83" fmla="*/ 482 h 522"/>
                <a:gd name="T84" fmla="*/ 65 w 259"/>
                <a:gd name="T85" fmla="*/ 478 h 522"/>
                <a:gd name="T86" fmla="*/ 55 w 259"/>
                <a:gd name="T87" fmla="*/ 466 h 522"/>
                <a:gd name="T88" fmla="*/ 46 w 259"/>
                <a:gd name="T89" fmla="*/ 451 h 522"/>
                <a:gd name="T90" fmla="*/ 37 w 259"/>
                <a:gd name="T91" fmla="*/ 424 h 522"/>
                <a:gd name="T92" fmla="*/ 32 w 259"/>
                <a:gd name="T93" fmla="*/ 387 h 522"/>
                <a:gd name="T94" fmla="*/ 31 w 259"/>
                <a:gd name="T95" fmla="*/ 353 h 522"/>
                <a:gd name="T96" fmla="*/ 32 w 259"/>
                <a:gd name="T97" fmla="*/ 300 h 522"/>
                <a:gd name="T98" fmla="*/ 36 w 259"/>
                <a:gd name="T99" fmla="*/ 247 h 522"/>
                <a:gd name="T100" fmla="*/ 46 w 259"/>
                <a:gd name="T101" fmla="*/ 195 h 522"/>
                <a:gd name="T102" fmla="*/ 60 w 259"/>
                <a:gd name="T103" fmla="*/ 143 h 522"/>
                <a:gd name="T104" fmla="*/ 71 w 259"/>
                <a:gd name="T105" fmla="*/ 113 h 522"/>
                <a:gd name="T106" fmla="*/ 98 w 259"/>
                <a:gd name="T107" fmla="*/ 52 h 522"/>
                <a:gd name="T108" fmla="*/ 115 w 259"/>
                <a:gd name="T109" fmla="*/ 22 h 522"/>
                <a:gd name="T110" fmla="*/ 117 w 259"/>
                <a:gd name="T111" fmla="*/ 17 h 522"/>
                <a:gd name="T112" fmla="*/ 116 w 259"/>
                <a:gd name="T113" fmla="*/ 11 h 522"/>
                <a:gd name="T114" fmla="*/ 108 w 259"/>
                <a:gd name="T115" fmla="*/ 2 h 522"/>
                <a:gd name="T116" fmla="*/ 97 w 259"/>
                <a:gd name="T117" fmla="*/ 0 h 522"/>
                <a:gd name="T118" fmla="*/ 90 w 259"/>
                <a:gd name="T119" fmla="*/ 5 h 522"/>
                <a:gd name="T120" fmla="*/ 87 w 259"/>
                <a:gd name="T121" fmla="*/ 7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" h="522">
                  <a:moveTo>
                    <a:pt x="87" y="7"/>
                  </a:moveTo>
                  <a:lnTo>
                    <a:pt x="87" y="7"/>
                  </a:lnTo>
                  <a:lnTo>
                    <a:pt x="76" y="27"/>
                  </a:lnTo>
                  <a:lnTo>
                    <a:pt x="65" y="47"/>
                  </a:lnTo>
                  <a:lnTo>
                    <a:pt x="56" y="68"/>
                  </a:lnTo>
                  <a:lnTo>
                    <a:pt x="47" y="90"/>
                  </a:lnTo>
                  <a:lnTo>
                    <a:pt x="38" y="111"/>
                  </a:lnTo>
                  <a:lnTo>
                    <a:pt x="31" y="132"/>
                  </a:lnTo>
                  <a:lnTo>
                    <a:pt x="24" y="154"/>
                  </a:lnTo>
                  <a:lnTo>
                    <a:pt x="19" y="177"/>
                  </a:lnTo>
                  <a:lnTo>
                    <a:pt x="14" y="199"/>
                  </a:lnTo>
                  <a:lnTo>
                    <a:pt x="10" y="222"/>
                  </a:lnTo>
                  <a:lnTo>
                    <a:pt x="7" y="245"/>
                  </a:lnTo>
                  <a:lnTo>
                    <a:pt x="3" y="268"/>
                  </a:lnTo>
                  <a:lnTo>
                    <a:pt x="1" y="291"/>
                  </a:lnTo>
                  <a:lnTo>
                    <a:pt x="0" y="314"/>
                  </a:lnTo>
                  <a:lnTo>
                    <a:pt x="0" y="337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1" y="378"/>
                  </a:lnTo>
                  <a:lnTo>
                    <a:pt x="2" y="399"/>
                  </a:lnTo>
                  <a:lnTo>
                    <a:pt x="5" y="419"/>
                  </a:lnTo>
                  <a:lnTo>
                    <a:pt x="10" y="440"/>
                  </a:lnTo>
                  <a:lnTo>
                    <a:pt x="16" y="458"/>
                  </a:lnTo>
                  <a:lnTo>
                    <a:pt x="20" y="467"/>
                  </a:lnTo>
                  <a:lnTo>
                    <a:pt x="25" y="476"/>
                  </a:lnTo>
                  <a:lnTo>
                    <a:pt x="31" y="484"/>
                  </a:lnTo>
                  <a:lnTo>
                    <a:pt x="36" y="492"/>
                  </a:lnTo>
                  <a:lnTo>
                    <a:pt x="44" y="499"/>
                  </a:lnTo>
                  <a:lnTo>
                    <a:pt x="51" y="505"/>
                  </a:lnTo>
                  <a:lnTo>
                    <a:pt x="51" y="505"/>
                  </a:lnTo>
                  <a:lnTo>
                    <a:pt x="60" y="511"/>
                  </a:lnTo>
                  <a:lnTo>
                    <a:pt x="68" y="515"/>
                  </a:lnTo>
                  <a:lnTo>
                    <a:pt x="76" y="517"/>
                  </a:lnTo>
                  <a:lnTo>
                    <a:pt x="85" y="520"/>
                  </a:lnTo>
                  <a:lnTo>
                    <a:pt x="94" y="522"/>
                  </a:lnTo>
                  <a:lnTo>
                    <a:pt x="104" y="522"/>
                  </a:lnTo>
                  <a:lnTo>
                    <a:pt x="112" y="522"/>
                  </a:lnTo>
                  <a:lnTo>
                    <a:pt x="121" y="520"/>
                  </a:lnTo>
                  <a:lnTo>
                    <a:pt x="130" y="518"/>
                  </a:lnTo>
                  <a:lnTo>
                    <a:pt x="139" y="515"/>
                  </a:lnTo>
                  <a:lnTo>
                    <a:pt x="146" y="512"/>
                  </a:lnTo>
                  <a:lnTo>
                    <a:pt x="155" y="507"/>
                  </a:lnTo>
                  <a:lnTo>
                    <a:pt x="170" y="498"/>
                  </a:lnTo>
                  <a:lnTo>
                    <a:pt x="186" y="487"/>
                  </a:lnTo>
                  <a:lnTo>
                    <a:pt x="186" y="487"/>
                  </a:lnTo>
                  <a:lnTo>
                    <a:pt x="197" y="476"/>
                  </a:lnTo>
                  <a:lnTo>
                    <a:pt x="207" y="464"/>
                  </a:lnTo>
                  <a:lnTo>
                    <a:pt x="217" y="451"/>
                  </a:lnTo>
                  <a:lnTo>
                    <a:pt x="227" y="437"/>
                  </a:lnTo>
                  <a:lnTo>
                    <a:pt x="236" y="423"/>
                  </a:lnTo>
                  <a:lnTo>
                    <a:pt x="243" y="409"/>
                  </a:lnTo>
                  <a:lnTo>
                    <a:pt x="251" y="395"/>
                  </a:lnTo>
                  <a:lnTo>
                    <a:pt x="258" y="381"/>
                  </a:lnTo>
                  <a:lnTo>
                    <a:pt x="258" y="381"/>
                  </a:lnTo>
                  <a:lnTo>
                    <a:pt x="259" y="377"/>
                  </a:lnTo>
                  <a:lnTo>
                    <a:pt x="259" y="374"/>
                  </a:lnTo>
                  <a:lnTo>
                    <a:pt x="258" y="369"/>
                  </a:lnTo>
                  <a:lnTo>
                    <a:pt x="254" y="363"/>
                  </a:lnTo>
                  <a:lnTo>
                    <a:pt x="250" y="360"/>
                  </a:lnTo>
                  <a:lnTo>
                    <a:pt x="245" y="358"/>
                  </a:lnTo>
                  <a:lnTo>
                    <a:pt x="240" y="358"/>
                  </a:lnTo>
                  <a:lnTo>
                    <a:pt x="237" y="359"/>
                  </a:lnTo>
                  <a:lnTo>
                    <a:pt x="235" y="360"/>
                  </a:lnTo>
                  <a:lnTo>
                    <a:pt x="233" y="362"/>
                  </a:lnTo>
                  <a:lnTo>
                    <a:pt x="231" y="365"/>
                  </a:lnTo>
                  <a:lnTo>
                    <a:pt x="231" y="365"/>
                  </a:lnTo>
                  <a:lnTo>
                    <a:pt x="221" y="387"/>
                  </a:lnTo>
                  <a:lnTo>
                    <a:pt x="206" y="412"/>
                  </a:lnTo>
                  <a:lnTo>
                    <a:pt x="199" y="424"/>
                  </a:lnTo>
                  <a:lnTo>
                    <a:pt x="190" y="437"/>
                  </a:lnTo>
                  <a:lnTo>
                    <a:pt x="180" y="448"/>
                  </a:lnTo>
                  <a:lnTo>
                    <a:pt x="170" y="459"/>
                  </a:lnTo>
                  <a:lnTo>
                    <a:pt x="159" y="469"/>
                  </a:lnTo>
                  <a:lnTo>
                    <a:pt x="148" y="478"/>
                  </a:lnTo>
                  <a:lnTo>
                    <a:pt x="136" y="484"/>
                  </a:lnTo>
                  <a:lnTo>
                    <a:pt x="124" y="490"/>
                  </a:lnTo>
                  <a:lnTo>
                    <a:pt x="112" y="492"/>
                  </a:lnTo>
                  <a:lnTo>
                    <a:pt x="106" y="492"/>
                  </a:lnTo>
                  <a:lnTo>
                    <a:pt x="99" y="492"/>
                  </a:lnTo>
                  <a:lnTo>
                    <a:pt x="93" y="491"/>
                  </a:lnTo>
                  <a:lnTo>
                    <a:pt x="86" y="489"/>
                  </a:lnTo>
                  <a:lnTo>
                    <a:pt x="80" y="487"/>
                  </a:lnTo>
                  <a:lnTo>
                    <a:pt x="73" y="482"/>
                  </a:lnTo>
                  <a:lnTo>
                    <a:pt x="73" y="482"/>
                  </a:lnTo>
                  <a:lnTo>
                    <a:pt x="65" y="478"/>
                  </a:lnTo>
                  <a:lnTo>
                    <a:pt x="60" y="472"/>
                  </a:lnTo>
                  <a:lnTo>
                    <a:pt x="55" y="466"/>
                  </a:lnTo>
                  <a:lnTo>
                    <a:pt x="49" y="458"/>
                  </a:lnTo>
                  <a:lnTo>
                    <a:pt x="46" y="451"/>
                  </a:lnTo>
                  <a:lnTo>
                    <a:pt x="41" y="442"/>
                  </a:lnTo>
                  <a:lnTo>
                    <a:pt x="37" y="424"/>
                  </a:lnTo>
                  <a:lnTo>
                    <a:pt x="34" y="406"/>
                  </a:lnTo>
                  <a:lnTo>
                    <a:pt x="32" y="387"/>
                  </a:lnTo>
                  <a:lnTo>
                    <a:pt x="31" y="353"/>
                  </a:lnTo>
                  <a:lnTo>
                    <a:pt x="31" y="353"/>
                  </a:lnTo>
                  <a:lnTo>
                    <a:pt x="31" y="327"/>
                  </a:lnTo>
                  <a:lnTo>
                    <a:pt x="32" y="300"/>
                  </a:lnTo>
                  <a:lnTo>
                    <a:pt x="34" y="273"/>
                  </a:lnTo>
                  <a:lnTo>
                    <a:pt x="36" y="247"/>
                  </a:lnTo>
                  <a:lnTo>
                    <a:pt x="40" y="221"/>
                  </a:lnTo>
                  <a:lnTo>
                    <a:pt x="46" y="195"/>
                  </a:lnTo>
                  <a:lnTo>
                    <a:pt x="52" y="17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71" y="113"/>
                  </a:lnTo>
                  <a:lnTo>
                    <a:pt x="84" y="82"/>
                  </a:lnTo>
                  <a:lnTo>
                    <a:pt x="98" y="52"/>
                  </a:lnTo>
                  <a:lnTo>
                    <a:pt x="115" y="22"/>
                  </a:lnTo>
                  <a:lnTo>
                    <a:pt x="115" y="22"/>
                  </a:lnTo>
                  <a:lnTo>
                    <a:pt x="116" y="20"/>
                  </a:lnTo>
                  <a:lnTo>
                    <a:pt x="117" y="17"/>
                  </a:lnTo>
                  <a:lnTo>
                    <a:pt x="117" y="13"/>
                  </a:lnTo>
                  <a:lnTo>
                    <a:pt x="116" y="11"/>
                  </a:lnTo>
                  <a:lnTo>
                    <a:pt x="112" y="6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7" y="0"/>
                  </a:lnTo>
                  <a:lnTo>
                    <a:pt x="92" y="2"/>
                  </a:lnTo>
                  <a:lnTo>
                    <a:pt x="90" y="5"/>
                  </a:lnTo>
                  <a:lnTo>
                    <a:pt x="87" y="7"/>
                  </a:lnTo>
                  <a:lnTo>
                    <a:pt x="8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2" name="Freeform 80">
              <a:extLst>
                <a:ext uri="{FF2B5EF4-FFF2-40B4-BE49-F238E27FC236}">
                  <a16:creationId xmlns:a16="http://schemas.microsoft.com/office/drawing/2014/main" id="{807980D0-C63C-8F77-2723-334B0A69A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3674"/>
              <a:ext cx="184" cy="517"/>
            </a:xfrm>
            <a:custGeom>
              <a:avLst/>
              <a:gdLst>
                <a:gd name="T0" fmla="*/ 158 w 184"/>
                <a:gd name="T1" fmla="*/ 4 h 517"/>
                <a:gd name="T2" fmla="*/ 132 w 184"/>
                <a:gd name="T3" fmla="*/ 25 h 517"/>
                <a:gd name="T4" fmla="*/ 96 w 184"/>
                <a:gd name="T5" fmla="*/ 62 h 517"/>
                <a:gd name="T6" fmla="*/ 74 w 184"/>
                <a:gd name="T7" fmla="*/ 90 h 517"/>
                <a:gd name="T8" fmla="*/ 55 w 184"/>
                <a:gd name="T9" fmla="*/ 118 h 517"/>
                <a:gd name="T10" fmla="*/ 38 w 184"/>
                <a:gd name="T11" fmla="*/ 149 h 517"/>
                <a:gd name="T12" fmla="*/ 24 w 184"/>
                <a:gd name="T13" fmla="*/ 179 h 517"/>
                <a:gd name="T14" fmla="*/ 13 w 184"/>
                <a:gd name="T15" fmla="*/ 212 h 517"/>
                <a:gd name="T16" fmla="*/ 10 w 184"/>
                <a:gd name="T17" fmla="*/ 227 h 517"/>
                <a:gd name="T18" fmla="*/ 2 w 184"/>
                <a:gd name="T19" fmla="*/ 274 h 517"/>
                <a:gd name="T20" fmla="*/ 0 w 184"/>
                <a:gd name="T21" fmla="*/ 325 h 517"/>
                <a:gd name="T22" fmla="*/ 2 w 184"/>
                <a:gd name="T23" fmla="*/ 374 h 517"/>
                <a:gd name="T24" fmla="*/ 11 w 184"/>
                <a:gd name="T25" fmla="*/ 421 h 517"/>
                <a:gd name="T26" fmla="*/ 15 w 184"/>
                <a:gd name="T27" fmla="*/ 435 h 517"/>
                <a:gd name="T28" fmla="*/ 28 w 184"/>
                <a:gd name="T29" fmla="*/ 463 h 517"/>
                <a:gd name="T30" fmla="*/ 47 w 184"/>
                <a:gd name="T31" fmla="*/ 487 h 517"/>
                <a:gd name="T32" fmla="*/ 70 w 184"/>
                <a:gd name="T33" fmla="*/ 507 h 517"/>
                <a:gd name="T34" fmla="*/ 84 w 184"/>
                <a:gd name="T35" fmla="*/ 514 h 517"/>
                <a:gd name="T36" fmla="*/ 93 w 184"/>
                <a:gd name="T37" fmla="*/ 516 h 517"/>
                <a:gd name="T38" fmla="*/ 108 w 184"/>
                <a:gd name="T39" fmla="*/ 517 h 517"/>
                <a:gd name="T40" fmla="*/ 123 w 184"/>
                <a:gd name="T41" fmla="*/ 515 h 517"/>
                <a:gd name="T42" fmla="*/ 136 w 184"/>
                <a:gd name="T43" fmla="*/ 508 h 517"/>
                <a:gd name="T44" fmla="*/ 155 w 184"/>
                <a:gd name="T45" fmla="*/ 493 h 517"/>
                <a:gd name="T46" fmla="*/ 175 w 184"/>
                <a:gd name="T47" fmla="*/ 468 h 517"/>
                <a:gd name="T48" fmla="*/ 182 w 184"/>
                <a:gd name="T49" fmla="*/ 454 h 517"/>
                <a:gd name="T50" fmla="*/ 183 w 184"/>
                <a:gd name="T51" fmla="*/ 447 h 517"/>
                <a:gd name="T52" fmla="*/ 179 w 184"/>
                <a:gd name="T53" fmla="*/ 436 h 517"/>
                <a:gd name="T54" fmla="*/ 169 w 184"/>
                <a:gd name="T55" fmla="*/ 431 h 517"/>
                <a:gd name="T56" fmla="*/ 162 w 184"/>
                <a:gd name="T57" fmla="*/ 432 h 517"/>
                <a:gd name="T58" fmla="*/ 157 w 184"/>
                <a:gd name="T59" fmla="*/ 435 h 517"/>
                <a:gd name="T60" fmla="*/ 155 w 184"/>
                <a:gd name="T61" fmla="*/ 438 h 517"/>
                <a:gd name="T62" fmla="*/ 145 w 184"/>
                <a:gd name="T63" fmla="*/ 458 h 517"/>
                <a:gd name="T64" fmla="*/ 130 w 184"/>
                <a:gd name="T65" fmla="*/ 475 h 517"/>
                <a:gd name="T66" fmla="*/ 116 w 184"/>
                <a:gd name="T67" fmla="*/ 484 h 517"/>
                <a:gd name="T68" fmla="*/ 106 w 184"/>
                <a:gd name="T69" fmla="*/ 486 h 517"/>
                <a:gd name="T70" fmla="*/ 95 w 184"/>
                <a:gd name="T71" fmla="*/ 485 h 517"/>
                <a:gd name="T72" fmla="*/ 89 w 184"/>
                <a:gd name="T73" fmla="*/ 482 h 517"/>
                <a:gd name="T74" fmla="*/ 69 w 184"/>
                <a:gd name="T75" fmla="*/ 467 h 517"/>
                <a:gd name="T76" fmla="*/ 53 w 184"/>
                <a:gd name="T77" fmla="*/ 446 h 517"/>
                <a:gd name="T78" fmla="*/ 43 w 184"/>
                <a:gd name="T79" fmla="*/ 421 h 517"/>
                <a:gd name="T80" fmla="*/ 37 w 184"/>
                <a:gd name="T81" fmla="*/ 396 h 517"/>
                <a:gd name="T82" fmla="*/ 34 w 184"/>
                <a:gd name="T83" fmla="*/ 375 h 517"/>
                <a:gd name="T84" fmla="*/ 31 w 184"/>
                <a:gd name="T85" fmla="*/ 331 h 517"/>
                <a:gd name="T86" fmla="*/ 32 w 184"/>
                <a:gd name="T87" fmla="*/ 285 h 517"/>
                <a:gd name="T88" fmla="*/ 38 w 184"/>
                <a:gd name="T89" fmla="*/ 242 h 517"/>
                <a:gd name="T90" fmla="*/ 43 w 184"/>
                <a:gd name="T91" fmla="*/ 221 h 517"/>
                <a:gd name="T92" fmla="*/ 56 w 184"/>
                <a:gd name="T93" fmla="*/ 185 h 517"/>
                <a:gd name="T94" fmla="*/ 73 w 184"/>
                <a:gd name="T95" fmla="*/ 150 h 517"/>
                <a:gd name="T96" fmla="*/ 94 w 184"/>
                <a:gd name="T97" fmla="*/ 117 h 517"/>
                <a:gd name="T98" fmla="*/ 118 w 184"/>
                <a:gd name="T99" fmla="*/ 86 h 517"/>
                <a:gd name="T100" fmla="*/ 132 w 184"/>
                <a:gd name="T101" fmla="*/ 70 h 517"/>
                <a:gd name="T102" fmla="*/ 163 w 184"/>
                <a:gd name="T103" fmla="*/ 39 h 517"/>
                <a:gd name="T104" fmla="*/ 179 w 184"/>
                <a:gd name="T105" fmla="*/ 25 h 517"/>
                <a:gd name="T106" fmla="*/ 183 w 184"/>
                <a:gd name="T107" fmla="*/ 21 h 517"/>
                <a:gd name="T108" fmla="*/ 184 w 184"/>
                <a:gd name="T109" fmla="*/ 15 h 517"/>
                <a:gd name="T110" fmla="*/ 180 w 184"/>
                <a:gd name="T111" fmla="*/ 5 h 517"/>
                <a:gd name="T112" fmla="*/ 170 w 184"/>
                <a:gd name="T113" fmla="*/ 0 h 517"/>
                <a:gd name="T114" fmla="*/ 160 w 184"/>
                <a:gd name="T115" fmla="*/ 2 h 517"/>
                <a:gd name="T116" fmla="*/ 158 w 184"/>
                <a:gd name="T117" fmla="*/ 4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84" h="517">
                  <a:moveTo>
                    <a:pt x="158" y="4"/>
                  </a:moveTo>
                  <a:lnTo>
                    <a:pt x="158" y="4"/>
                  </a:lnTo>
                  <a:lnTo>
                    <a:pt x="145" y="14"/>
                  </a:lnTo>
                  <a:lnTo>
                    <a:pt x="132" y="25"/>
                  </a:lnTo>
                  <a:lnTo>
                    <a:pt x="108" y="49"/>
                  </a:lnTo>
                  <a:lnTo>
                    <a:pt x="96" y="62"/>
                  </a:lnTo>
                  <a:lnTo>
                    <a:pt x="85" y="75"/>
                  </a:lnTo>
                  <a:lnTo>
                    <a:pt x="74" y="90"/>
                  </a:lnTo>
                  <a:lnTo>
                    <a:pt x="64" y="104"/>
                  </a:lnTo>
                  <a:lnTo>
                    <a:pt x="55" y="118"/>
                  </a:lnTo>
                  <a:lnTo>
                    <a:pt x="46" y="133"/>
                  </a:lnTo>
                  <a:lnTo>
                    <a:pt x="38" y="149"/>
                  </a:lnTo>
                  <a:lnTo>
                    <a:pt x="31" y="164"/>
                  </a:lnTo>
                  <a:lnTo>
                    <a:pt x="24" y="179"/>
                  </a:lnTo>
                  <a:lnTo>
                    <a:pt x="19" y="196"/>
                  </a:lnTo>
                  <a:lnTo>
                    <a:pt x="13" y="212"/>
                  </a:lnTo>
                  <a:lnTo>
                    <a:pt x="10" y="227"/>
                  </a:lnTo>
                  <a:lnTo>
                    <a:pt x="10" y="227"/>
                  </a:lnTo>
                  <a:lnTo>
                    <a:pt x="5" y="251"/>
                  </a:lnTo>
                  <a:lnTo>
                    <a:pt x="2" y="274"/>
                  </a:lnTo>
                  <a:lnTo>
                    <a:pt x="0" y="299"/>
                  </a:lnTo>
                  <a:lnTo>
                    <a:pt x="0" y="325"/>
                  </a:lnTo>
                  <a:lnTo>
                    <a:pt x="0" y="349"/>
                  </a:lnTo>
                  <a:lnTo>
                    <a:pt x="2" y="374"/>
                  </a:lnTo>
                  <a:lnTo>
                    <a:pt x="5" y="398"/>
                  </a:lnTo>
                  <a:lnTo>
                    <a:pt x="11" y="421"/>
                  </a:lnTo>
                  <a:lnTo>
                    <a:pt x="11" y="421"/>
                  </a:lnTo>
                  <a:lnTo>
                    <a:pt x="15" y="435"/>
                  </a:lnTo>
                  <a:lnTo>
                    <a:pt x="21" y="449"/>
                  </a:lnTo>
                  <a:lnTo>
                    <a:pt x="28" y="463"/>
                  </a:lnTo>
                  <a:lnTo>
                    <a:pt x="37" y="477"/>
                  </a:lnTo>
                  <a:lnTo>
                    <a:pt x="47" y="487"/>
                  </a:lnTo>
                  <a:lnTo>
                    <a:pt x="58" y="498"/>
                  </a:lnTo>
                  <a:lnTo>
                    <a:pt x="70" y="507"/>
                  </a:lnTo>
                  <a:lnTo>
                    <a:pt x="77" y="510"/>
                  </a:lnTo>
                  <a:lnTo>
                    <a:pt x="84" y="514"/>
                  </a:lnTo>
                  <a:lnTo>
                    <a:pt x="84" y="514"/>
                  </a:lnTo>
                  <a:lnTo>
                    <a:pt x="93" y="516"/>
                  </a:lnTo>
                  <a:lnTo>
                    <a:pt x="100" y="517"/>
                  </a:lnTo>
                  <a:lnTo>
                    <a:pt x="108" y="517"/>
                  </a:lnTo>
                  <a:lnTo>
                    <a:pt x="116" y="517"/>
                  </a:lnTo>
                  <a:lnTo>
                    <a:pt x="123" y="515"/>
                  </a:lnTo>
                  <a:lnTo>
                    <a:pt x="130" y="512"/>
                  </a:lnTo>
                  <a:lnTo>
                    <a:pt x="136" y="508"/>
                  </a:lnTo>
                  <a:lnTo>
                    <a:pt x="143" y="504"/>
                  </a:lnTo>
                  <a:lnTo>
                    <a:pt x="155" y="493"/>
                  </a:lnTo>
                  <a:lnTo>
                    <a:pt x="166" y="481"/>
                  </a:lnTo>
                  <a:lnTo>
                    <a:pt x="175" y="468"/>
                  </a:lnTo>
                  <a:lnTo>
                    <a:pt x="182" y="454"/>
                  </a:lnTo>
                  <a:lnTo>
                    <a:pt x="182" y="454"/>
                  </a:lnTo>
                  <a:lnTo>
                    <a:pt x="183" y="450"/>
                  </a:lnTo>
                  <a:lnTo>
                    <a:pt x="183" y="447"/>
                  </a:lnTo>
                  <a:lnTo>
                    <a:pt x="182" y="442"/>
                  </a:lnTo>
                  <a:lnTo>
                    <a:pt x="179" y="436"/>
                  </a:lnTo>
                  <a:lnTo>
                    <a:pt x="175" y="433"/>
                  </a:lnTo>
                  <a:lnTo>
                    <a:pt x="169" y="431"/>
                  </a:lnTo>
                  <a:lnTo>
                    <a:pt x="164" y="431"/>
                  </a:lnTo>
                  <a:lnTo>
                    <a:pt x="162" y="432"/>
                  </a:lnTo>
                  <a:lnTo>
                    <a:pt x="159" y="433"/>
                  </a:lnTo>
                  <a:lnTo>
                    <a:pt x="157" y="435"/>
                  </a:lnTo>
                  <a:lnTo>
                    <a:pt x="155" y="438"/>
                  </a:lnTo>
                  <a:lnTo>
                    <a:pt x="155" y="438"/>
                  </a:lnTo>
                  <a:lnTo>
                    <a:pt x="151" y="448"/>
                  </a:lnTo>
                  <a:lnTo>
                    <a:pt x="145" y="458"/>
                  </a:lnTo>
                  <a:lnTo>
                    <a:pt x="138" y="468"/>
                  </a:lnTo>
                  <a:lnTo>
                    <a:pt x="130" y="475"/>
                  </a:lnTo>
                  <a:lnTo>
                    <a:pt x="121" y="482"/>
                  </a:lnTo>
                  <a:lnTo>
                    <a:pt x="116" y="484"/>
                  </a:lnTo>
                  <a:lnTo>
                    <a:pt x="111" y="486"/>
                  </a:lnTo>
                  <a:lnTo>
                    <a:pt x="106" y="486"/>
                  </a:lnTo>
                  <a:lnTo>
                    <a:pt x="100" y="486"/>
                  </a:lnTo>
                  <a:lnTo>
                    <a:pt x="95" y="485"/>
                  </a:lnTo>
                  <a:lnTo>
                    <a:pt x="89" y="482"/>
                  </a:lnTo>
                  <a:lnTo>
                    <a:pt x="89" y="482"/>
                  </a:lnTo>
                  <a:lnTo>
                    <a:pt x="77" y="475"/>
                  </a:lnTo>
                  <a:lnTo>
                    <a:pt x="69" y="467"/>
                  </a:lnTo>
                  <a:lnTo>
                    <a:pt x="60" y="457"/>
                  </a:lnTo>
                  <a:lnTo>
                    <a:pt x="53" y="446"/>
                  </a:lnTo>
                  <a:lnTo>
                    <a:pt x="48" y="434"/>
                  </a:lnTo>
                  <a:lnTo>
                    <a:pt x="43" y="421"/>
                  </a:lnTo>
                  <a:lnTo>
                    <a:pt x="39" y="409"/>
                  </a:lnTo>
                  <a:lnTo>
                    <a:pt x="37" y="396"/>
                  </a:lnTo>
                  <a:lnTo>
                    <a:pt x="37" y="396"/>
                  </a:lnTo>
                  <a:lnTo>
                    <a:pt x="34" y="375"/>
                  </a:lnTo>
                  <a:lnTo>
                    <a:pt x="32" y="353"/>
                  </a:lnTo>
                  <a:lnTo>
                    <a:pt x="31" y="331"/>
                  </a:lnTo>
                  <a:lnTo>
                    <a:pt x="31" y="308"/>
                  </a:lnTo>
                  <a:lnTo>
                    <a:pt x="32" y="285"/>
                  </a:lnTo>
                  <a:lnTo>
                    <a:pt x="34" y="263"/>
                  </a:lnTo>
                  <a:lnTo>
                    <a:pt x="38" y="242"/>
                  </a:lnTo>
                  <a:lnTo>
                    <a:pt x="43" y="221"/>
                  </a:lnTo>
                  <a:lnTo>
                    <a:pt x="43" y="221"/>
                  </a:lnTo>
                  <a:lnTo>
                    <a:pt x="48" y="202"/>
                  </a:lnTo>
                  <a:lnTo>
                    <a:pt x="56" y="185"/>
                  </a:lnTo>
                  <a:lnTo>
                    <a:pt x="63" y="166"/>
                  </a:lnTo>
                  <a:lnTo>
                    <a:pt x="73" y="150"/>
                  </a:lnTo>
                  <a:lnTo>
                    <a:pt x="83" y="132"/>
                  </a:lnTo>
                  <a:lnTo>
                    <a:pt x="94" y="117"/>
                  </a:lnTo>
                  <a:lnTo>
                    <a:pt x="106" y="101"/>
                  </a:lnTo>
                  <a:lnTo>
                    <a:pt x="118" y="86"/>
                  </a:lnTo>
                  <a:lnTo>
                    <a:pt x="118" y="86"/>
                  </a:lnTo>
                  <a:lnTo>
                    <a:pt x="132" y="70"/>
                  </a:lnTo>
                  <a:lnTo>
                    <a:pt x="147" y="55"/>
                  </a:lnTo>
                  <a:lnTo>
                    <a:pt x="163" y="39"/>
                  </a:lnTo>
                  <a:lnTo>
                    <a:pt x="179" y="25"/>
                  </a:lnTo>
                  <a:lnTo>
                    <a:pt x="179" y="25"/>
                  </a:lnTo>
                  <a:lnTo>
                    <a:pt x="182" y="23"/>
                  </a:lnTo>
                  <a:lnTo>
                    <a:pt x="183" y="21"/>
                  </a:lnTo>
                  <a:lnTo>
                    <a:pt x="184" y="17"/>
                  </a:lnTo>
                  <a:lnTo>
                    <a:pt x="184" y="15"/>
                  </a:lnTo>
                  <a:lnTo>
                    <a:pt x="183" y="10"/>
                  </a:lnTo>
                  <a:lnTo>
                    <a:pt x="180" y="5"/>
                  </a:lnTo>
                  <a:lnTo>
                    <a:pt x="176" y="2"/>
                  </a:lnTo>
                  <a:lnTo>
                    <a:pt x="170" y="0"/>
                  </a:lnTo>
                  <a:lnTo>
                    <a:pt x="164" y="1"/>
                  </a:lnTo>
                  <a:lnTo>
                    <a:pt x="160" y="2"/>
                  </a:lnTo>
                  <a:lnTo>
                    <a:pt x="158" y="4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3" name="Freeform 81">
              <a:extLst>
                <a:ext uri="{FF2B5EF4-FFF2-40B4-BE49-F238E27FC236}">
                  <a16:creationId xmlns:a16="http://schemas.microsoft.com/office/drawing/2014/main" id="{54569873-BC7D-0529-3983-69C71ABEF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9" y="3784"/>
              <a:ext cx="324" cy="485"/>
            </a:xfrm>
            <a:custGeom>
              <a:avLst/>
              <a:gdLst>
                <a:gd name="T0" fmla="*/ 1 w 324"/>
                <a:gd name="T1" fmla="*/ 192 h 485"/>
                <a:gd name="T2" fmla="*/ 6 w 324"/>
                <a:gd name="T3" fmla="*/ 292 h 485"/>
                <a:gd name="T4" fmla="*/ 17 w 324"/>
                <a:gd name="T5" fmla="*/ 379 h 485"/>
                <a:gd name="T6" fmla="*/ 27 w 324"/>
                <a:gd name="T7" fmla="*/ 420 h 485"/>
                <a:gd name="T8" fmla="*/ 43 w 324"/>
                <a:gd name="T9" fmla="*/ 447 h 485"/>
                <a:gd name="T10" fmla="*/ 65 w 324"/>
                <a:gd name="T11" fmla="*/ 468 h 485"/>
                <a:gd name="T12" fmla="*/ 92 w 324"/>
                <a:gd name="T13" fmla="*/ 481 h 485"/>
                <a:gd name="T14" fmla="*/ 121 w 324"/>
                <a:gd name="T15" fmla="*/ 485 h 485"/>
                <a:gd name="T16" fmla="*/ 151 w 324"/>
                <a:gd name="T17" fmla="*/ 477 h 485"/>
                <a:gd name="T18" fmla="*/ 174 w 324"/>
                <a:gd name="T19" fmla="*/ 463 h 485"/>
                <a:gd name="T20" fmla="*/ 202 w 324"/>
                <a:gd name="T21" fmla="*/ 428 h 485"/>
                <a:gd name="T22" fmla="*/ 216 w 324"/>
                <a:gd name="T23" fmla="*/ 384 h 485"/>
                <a:gd name="T24" fmla="*/ 222 w 324"/>
                <a:gd name="T25" fmla="*/ 336 h 485"/>
                <a:gd name="T26" fmla="*/ 223 w 324"/>
                <a:gd name="T27" fmla="*/ 244 h 485"/>
                <a:gd name="T28" fmla="*/ 227 w 324"/>
                <a:gd name="T29" fmla="*/ 184 h 485"/>
                <a:gd name="T30" fmla="*/ 243 w 324"/>
                <a:gd name="T31" fmla="*/ 128 h 485"/>
                <a:gd name="T32" fmla="*/ 262 w 324"/>
                <a:gd name="T33" fmla="*/ 92 h 485"/>
                <a:gd name="T34" fmla="*/ 304 w 324"/>
                <a:gd name="T35" fmla="*/ 41 h 485"/>
                <a:gd name="T36" fmla="*/ 321 w 324"/>
                <a:gd name="T37" fmla="*/ 23 h 485"/>
                <a:gd name="T38" fmla="*/ 324 w 324"/>
                <a:gd name="T39" fmla="*/ 15 h 485"/>
                <a:gd name="T40" fmla="*/ 315 w 324"/>
                <a:gd name="T41" fmla="*/ 1 h 485"/>
                <a:gd name="T42" fmla="*/ 300 w 324"/>
                <a:gd name="T43" fmla="*/ 3 h 485"/>
                <a:gd name="T44" fmla="*/ 282 w 324"/>
                <a:gd name="T45" fmla="*/ 19 h 485"/>
                <a:gd name="T46" fmla="*/ 240 w 324"/>
                <a:gd name="T47" fmla="*/ 68 h 485"/>
                <a:gd name="T48" fmla="*/ 211 w 324"/>
                <a:gd name="T49" fmla="*/ 125 h 485"/>
                <a:gd name="T50" fmla="*/ 200 w 324"/>
                <a:gd name="T51" fmla="*/ 160 h 485"/>
                <a:gd name="T52" fmla="*/ 193 w 324"/>
                <a:gd name="T53" fmla="*/ 208 h 485"/>
                <a:gd name="T54" fmla="*/ 193 w 324"/>
                <a:gd name="T55" fmla="*/ 305 h 485"/>
                <a:gd name="T56" fmla="*/ 188 w 324"/>
                <a:gd name="T57" fmla="*/ 370 h 485"/>
                <a:gd name="T58" fmla="*/ 179 w 324"/>
                <a:gd name="T59" fmla="*/ 400 h 485"/>
                <a:gd name="T60" fmla="*/ 161 w 324"/>
                <a:gd name="T61" fmla="*/ 432 h 485"/>
                <a:gd name="T62" fmla="*/ 130 w 324"/>
                <a:gd name="T63" fmla="*/ 452 h 485"/>
                <a:gd name="T64" fmla="*/ 112 w 324"/>
                <a:gd name="T65" fmla="*/ 454 h 485"/>
                <a:gd name="T66" fmla="*/ 97 w 324"/>
                <a:gd name="T67" fmla="*/ 452 h 485"/>
                <a:gd name="T68" fmla="*/ 76 w 324"/>
                <a:gd name="T69" fmla="*/ 440 h 485"/>
                <a:gd name="T70" fmla="*/ 60 w 324"/>
                <a:gd name="T71" fmla="*/ 420 h 485"/>
                <a:gd name="T72" fmla="*/ 52 w 324"/>
                <a:gd name="T73" fmla="*/ 394 h 485"/>
                <a:gd name="T74" fmla="*/ 39 w 324"/>
                <a:gd name="T75" fmla="*/ 334 h 485"/>
                <a:gd name="T76" fmla="*/ 34 w 324"/>
                <a:gd name="T77" fmla="*/ 254 h 485"/>
                <a:gd name="T78" fmla="*/ 31 w 324"/>
                <a:gd name="T79" fmla="*/ 134 h 485"/>
                <a:gd name="T80" fmla="*/ 29 w 324"/>
                <a:gd name="T81" fmla="*/ 125 h 485"/>
                <a:gd name="T82" fmla="*/ 17 w 324"/>
                <a:gd name="T83" fmla="*/ 118 h 485"/>
                <a:gd name="T84" fmla="*/ 3 w 324"/>
                <a:gd name="T85" fmla="*/ 125 h 485"/>
                <a:gd name="T86" fmla="*/ 0 w 324"/>
                <a:gd name="T87" fmla="*/ 134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24" h="485">
                  <a:moveTo>
                    <a:pt x="0" y="134"/>
                  </a:moveTo>
                  <a:lnTo>
                    <a:pt x="0" y="134"/>
                  </a:lnTo>
                  <a:lnTo>
                    <a:pt x="1" y="192"/>
                  </a:lnTo>
                  <a:lnTo>
                    <a:pt x="3" y="249"/>
                  </a:lnTo>
                  <a:lnTo>
                    <a:pt x="3" y="249"/>
                  </a:lnTo>
                  <a:lnTo>
                    <a:pt x="6" y="292"/>
                  </a:lnTo>
                  <a:lnTo>
                    <a:pt x="9" y="336"/>
                  </a:lnTo>
                  <a:lnTo>
                    <a:pt x="12" y="358"/>
                  </a:lnTo>
                  <a:lnTo>
                    <a:pt x="17" y="379"/>
                  </a:lnTo>
                  <a:lnTo>
                    <a:pt x="21" y="400"/>
                  </a:lnTo>
                  <a:lnTo>
                    <a:pt x="27" y="420"/>
                  </a:lnTo>
                  <a:lnTo>
                    <a:pt x="27" y="420"/>
                  </a:lnTo>
                  <a:lnTo>
                    <a:pt x="32" y="430"/>
                  </a:lnTo>
                  <a:lnTo>
                    <a:pt x="37" y="440"/>
                  </a:lnTo>
                  <a:lnTo>
                    <a:pt x="43" y="447"/>
                  </a:lnTo>
                  <a:lnTo>
                    <a:pt x="49" y="456"/>
                  </a:lnTo>
                  <a:lnTo>
                    <a:pt x="57" y="463"/>
                  </a:lnTo>
                  <a:lnTo>
                    <a:pt x="65" y="468"/>
                  </a:lnTo>
                  <a:lnTo>
                    <a:pt x="73" y="474"/>
                  </a:lnTo>
                  <a:lnTo>
                    <a:pt x="82" y="478"/>
                  </a:lnTo>
                  <a:lnTo>
                    <a:pt x="92" y="481"/>
                  </a:lnTo>
                  <a:lnTo>
                    <a:pt x="102" y="484"/>
                  </a:lnTo>
                  <a:lnTo>
                    <a:pt x="112" y="485"/>
                  </a:lnTo>
                  <a:lnTo>
                    <a:pt x="121" y="485"/>
                  </a:lnTo>
                  <a:lnTo>
                    <a:pt x="131" y="482"/>
                  </a:lnTo>
                  <a:lnTo>
                    <a:pt x="141" y="480"/>
                  </a:lnTo>
                  <a:lnTo>
                    <a:pt x="151" y="477"/>
                  </a:lnTo>
                  <a:lnTo>
                    <a:pt x="161" y="472"/>
                  </a:lnTo>
                  <a:lnTo>
                    <a:pt x="161" y="472"/>
                  </a:lnTo>
                  <a:lnTo>
                    <a:pt x="174" y="463"/>
                  </a:lnTo>
                  <a:lnTo>
                    <a:pt x="185" y="452"/>
                  </a:lnTo>
                  <a:lnTo>
                    <a:pt x="195" y="440"/>
                  </a:lnTo>
                  <a:lnTo>
                    <a:pt x="202" y="428"/>
                  </a:lnTo>
                  <a:lnTo>
                    <a:pt x="208" y="414"/>
                  </a:lnTo>
                  <a:lnTo>
                    <a:pt x="213" y="399"/>
                  </a:lnTo>
                  <a:lnTo>
                    <a:pt x="216" y="384"/>
                  </a:lnTo>
                  <a:lnTo>
                    <a:pt x="220" y="369"/>
                  </a:lnTo>
                  <a:lnTo>
                    <a:pt x="221" y="352"/>
                  </a:lnTo>
                  <a:lnTo>
                    <a:pt x="222" y="336"/>
                  </a:lnTo>
                  <a:lnTo>
                    <a:pt x="223" y="304"/>
                  </a:lnTo>
                  <a:lnTo>
                    <a:pt x="223" y="244"/>
                  </a:lnTo>
                  <a:lnTo>
                    <a:pt x="223" y="244"/>
                  </a:lnTo>
                  <a:lnTo>
                    <a:pt x="223" y="223"/>
                  </a:lnTo>
                  <a:lnTo>
                    <a:pt x="225" y="204"/>
                  </a:lnTo>
                  <a:lnTo>
                    <a:pt x="227" y="184"/>
                  </a:lnTo>
                  <a:lnTo>
                    <a:pt x="232" y="165"/>
                  </a:lnTo>
                  <a:lnTo>
                    <a:pt x="236" y="147"/>
                  </a:lnTo>
                  <a:lnTo>
                    <a:pt x="243" y="128"/>
                  </a:lnTo>
                  <a:lnTo>
                    <a:pt x="251" y="110"/>
                  </a:lnTo>
                  <a:lnTo>
                    <a:pt x="262" y="92"/>
                  </a:lnTo>
                  <a:lnTo>
                    <a:pt x="262" y="92"/>
                  </a:lnTo>
                  <a:lnTo>
                    <a:pt x="274" y="75"/>
                  </a:lnTo>
                  <a:lnTo>
                    <a:pt x="288" y="57"/>
                  </a:lnTo>
                  <a:lnTo>
                    <a:pt x="304" y="41"/>
                  </a:lnTo>
                  <a:lnTo>
                    <a:pt x="319" y="26"/>
                  </a:lnTo>
                  <a:lnTo>
                    <a:pt x="319" y="26"/>
                  </a:lnTo>
                  <a:lnTo>
                    <a:pt x="321" y="23"/>
                  </a:lnTo>
                  <a:lnTo>
                    <a:pt x="323" y="20"/>
                  </a:lnTo>
                  <a:lnTo>
                    <a:pt x="323" y="18"/>
                  </a:lnTo>
                  <a:lnTo>
                    <a:pt x="324" y="15"/>
                  </a:lnTo>
                  <a:lnTo>
                    <a:pt x="322" y="10"/>
                  </a:lnTo>
                  <a:lnTo>
                    <a:pt x="319" y="5"/>
                  </a:lnTo>
                  <a:lnTo>
                    <a:pt x="315" y="1"/>
                  </a:lnTo>
                  <a:lnTo>
                    <a:pt x="309" y="0"/>
                  </a:lnTo>
                  <a:lnTo>
                    <a:pt x="303" y="0"/>
                  </a:lnTo>
                  <a:lnTo>
                    <a:pt x="300" y="3"/>
                  </a:lnTo>
                  <a:lnTo>
                    <a:pt x="297" y="4"/>
                  </a:lnTo>
                  <a:lnTo>
                    <a:pt x="297" y="4"/>
                  </a:lnTo>
                  <a:lnTo>
                    <a:pt x="282" y="19"/>
                  </a:lnTo>
                  <a:lnTo>
                    <a:pt x="268" y="34"/>
                  </a:lnTo>
                  <a:lnTo>
                    <a:pt x="253" y="51"/>
                  </a:lnTo>
                  <a:lnTo>
                    <a:pt x="240" y="68"/>
                  </a:lnTo>
                  <a:lnTo>
                    <a:pt x="229" y="87"/>
                  </a:lnTo>
                  <a:lnTo>
                    <a:pt x="219" y="105"/>
                  </a:lnTo>
                  <a:lnTo>
                    <a:pt x="211" y="125"/>
                  </a:lnTo>
                  <a:lnTo>
                    <a:pt x="203" y="145"/>
                  </a:lnTo>
                  <a:lnTo>
                    <a:pt x="203" y="145"/>
                  </a:lnTo>
                  <a:lnTo>
                    <a:pt x="200" y="160"/>
                  </a:lnTo>
                  <a:lnTo>
                    <a:pt x="197" y="176"/>
                  </a:lnTo>
                  <a:lnTo>
                    <a:pt x="195" y="192"/>
                  </a:lnTo>
                  <a:lnTo>
                    <a:pt x="193" y="208"/>
                  </a:lnTo>
                  <a:lnTo>
                    <a:pt x="193" y="241"/>
                  </a:lnTo>
                  <a:lnTo>
                    <a:pt x="193" y="273"/>
                  </a:lnTo>
                  <a:lnTo>
                    <a:pt x="193" y="305"/>
                  </a:lnTo>
                  <a:lnTo>
                    <a:pt x="192" y="338"/>
                  </a:lnTo>
                  <a:lnTo>
                    <a:pt x="190" y="353"/>
                  </a:lnTo>
                  <a:lnTo>
                    <a:pt x="188" y="370"/>
                  </a:lnTo>
                  <a:lnTo>
                    <a:pt x="185" y="385"/>
                  </a:lnTo>
                  <a:lnTo>
                    <a:pt x="179" y="400"/>
                  </a:lnTo>
                  <a:lnTo>
                    <a:pt x="179" y="400"/>
                  </a:lnTo>
                  <a:lnTo>
                    <a:pt x="175" y="411"/>
                  </a:lnTo>
                  <a:lnTo>
                    <a:pt x="168" y="422"/>
                  </a:lnTo>
                  <a:lnTo>
                    <a:pt x="161" y="432"/>
                  </a:lnTo>
                  <a:lnTo>
                    <a:pt x="152" y="441"/>
                  </a:lnTo>
                  <a:lnTo>
                    <a:pt x="141" y="447"/>
                  </a:lnTo>
                  <a:lnTo>
                    <a:pt x="130" y="452"/>
                  </a:lnTo>
                  <a:lnTo>
                    <a:pt x="125" y="453"/>
                  </a:lnTo>
                  <a:lnTo>
                    <a:pt x="118" y="454"/>
                  </a:lnTo>
                  <a:lnTo>
                    <a:pt x="112" y="454"/>
                  </a:lnTo>
                  <a:lnTo>
                    <a:pt x="105" y="453"/>
                  </a:lnTo>
                  <a:lnTo>
                    <a:pt x="105" y="453"/>
                  </a:lnTo>
                  <a:lnTo>
                    <a:pt x="97" y="452"/>
                  </a:lnTo>
                  <a:lnTo>
                    <a:pt x="89" y="449"/>
                  </a:lnTo>
                  <a:lnTo>
                    <a:pt x="82" y="444"/>
                  </a:lnTo>
                  <a:lnTo>
                    <a:pt x="76" y="440"/>
                  </a:lnTo>
                  <a:lnTo>
                    <a:pt x="70" y="434"/>
                  </a:lnTo>
                  <a:lnTo>
                    <a:pt x="65" y="428"/>
                  </a:lnTo>
                  <a:lnTo>
                    <a:pt x="60" y="420"/>
                  </a:lnTo>
                  <a:lnTo>
                    <a:pt x="57" y="412"/>
                  </a:lnTo>
                  <a:lnTo>
                    <a:pt x="57" y="412"/>
                  </a:lnTo>
                  <a:lnTo>
                    <a:pt x="52" y="394"/>
                  </a:lnTo>
                  <a:lnTo>
                    <a:pt x="46" y="374"/>
                  </a:lnTo>
                  <a:lnTo>
                    <a:pt x="43" y="355"/>
                  </a:lnTo>
                  <a:lnTo>
                    <a:pt x="39" y="334"/>
                  </a:lnTo>
                  <a:lnTo>
                    <a:pt x="36" y="293"/>
                  </a:lnTo>
                  <a:lnTo>
                    <a:pt x="34" y="254"/>
                  </a:lnTo>
                  <a:lnTo>
                    <a:pt x="34" y="254"/>
                  </a:lnTo>
                  <a:lnTo>
                    <a:pt x="32" y="194"/>
                  </a:lnTo>
                  <a:lnTo>
                    <a:pt x="31" y="134"/>
                  </a:lnTo>
                  <a:lnTo>
                    <a:pt x="31" y="134"/>
                  </a:lnTo>
                  <a:lnTo>
                    <a:pt x="31" y="130"/>
                  </a:lnTo>
                  <a:lnTo>
                    <a:pt x="30" y="127"/>
                  </a:lnTo>
                  <a:lnTo>
                    <a:pt x="29" y="125"/>
                  </a:lnTo>
                  <a:lnTo>
                    <a:pt x="26" y="123"/>
                  </a:lnTo>
                  <a:lnTo>
                    <a:pt x="22" y="120"/>
                  </a:lnTo>
                  <a:lnTo>
                    <a:pt x="17" y="118"/>
                  </a:lnTo>
                  <a:lnTo>
                    <a:pt x="10" y="120"/>
                  </a:lnTo>
                  <a:lnTo>
                    <a:pt x="6" y="123"/>
                  </a:lnTo>
                  <a:lnTo>
                    <a:pt x="3" y="125"/>
                  </a:lnTo>
                  <a:lnTo>
                    <a:pt x="2" y="127"/>
                  </a:lnTo>
                  <a:lnTo>
                    <a:pt x="1" y="130"/>
                  </a:lnTo>
                  <a:lnTo>
                    <a:pt x="0" y="134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4" name="Freeform 82">
              <a:extLst>
                <a:ext uri="{FF2B5EF4-FFF2-40B4-BE49-F238E27FC236}">
                  <a16:creationId xmlns:a16="http://schemas.microsoft.com/office/drawing/2014/main" id="{61489005-DAAC-0D14-C2E1-95EF59ADA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2" y="2628"/>
              <a:ext cx="245" cy="984"/>
            </a:xfrm>
            <a:custGeom>
              <a:avLst/>
              <a:gdLst>
                <a:gd name="T0" fmla="*/ 4 w 245"/>
                <a:gd name="T1" fmla="*/ 26 h 984"/>
                <a:gd name="T2" fmla="*/ 27 w 245"/>
                <a:gd name="T3" fmla="*/ 59 h 984"/>
                <a:gd name="T4" fmla="*/ 49 w 245"/>
                <a:gd name="T5" fmla="*/ 96 h 984"/>
                <a:gd name="T6" fmla="*/ 64 w 245"/>
                <a:gd name="T7" fmla="*/ 122 h 984"/>
                <a:gd name="T8" fmla="*/ 90 w 245"/>
                <a:gd name="T9" fmla="*/ 178 h 984"/>
                <a:gd name="T10" fmla="*/ 112 w 245"/>
                <a:gd name="T11" fmla="*/ 236 h 984"/>
                <a:gd name="T12" fmla="*/ 132 w 245"/>
                <a:gd name="T13" fmla="*/ 294 h 984"/>
                <a:gd name="T14" fmla="*/ 140 w 245"/>
                <a:gd name="T15" fmla="*/ 323 h 984"/>
                <a:gd name="T16" fmla="*/ 156 w 245"/>
                <a:gd name="T17" fmla="*/ 387 h 984"/>
                <a:gd name="T18" fmla="*/ 180 w 245"/>
                <a:gd name="T19" fmla="*/ 516 h 984"/>
                <a:gd name="T20" fmla="*/ 196 w 245"/>
                <a:gd name="T21" fmla="*/ 646 h 984"/>
                <a:gd name="T22" fmla="*/ 206 w 245"/>
                <a:gd name="T23" fmla="*/ 776 h 984"/>
                <a:gd name="T24" fmla="*/ 211 w 245"/>
                <a:gd name="T25" fmla="*/ 842 h 984"/>
                <a:gd name="T26" fmla="*/ 215 w 245"/>
                <a:gd name="T27" fmla="*/ 968 h 984"/>
                <a:gd name="T28" fmla="*/ 216 w 245"/>
                <a:gd name="T29" fmla="*/ 972 h 984"/>
                <a:gd name="T30" fmla="*/ 220 w 245"/>
                <a:gd name="T31" fmla="*/ 979 h 984"/>
                <a:gd name="T32" fmla="*/ 231 w 245"/>
                <a:gd name="T33" fmla="*/ 984 h 984"/>
                <a:gd name="T34" fmla="*/ 241 w 245"/>
                <a:gd name="T35" fmla="*/ 979 h 984"/>
                <a:gd name="T36" fmla="*/ 244 w 245"/>
                <a:gd name="T37" fmla="*/ 975 h 984"/>
                <a:gd name="T38" fmla="*/ 245 w 245"/>
                <a:gd name="T39" fmla="*/ 968 h 984"/>
                <a:gd name="T40" fmla="*/ 243 w 245"/>
                <a:gd name="T41" fmla="*/ 880 h 984"/>
                <a:gd name="T42" fmla="*/ 231 w 245"/>
                <a:gd name="T43" fmla="*/ 703 h 984"/>
                <a:gd name="T44" fmla="*/ 223 w 245"/>
                <a:gd name="T45" fmla="*/ 614 h 984"/>
                <a:gd name="T46" fmla="*/ 204 w 245"/>
                <a:gd name="T47" fmla="*/ 482 h 984"/>
                <a:gd name="T48" fmla="*/ 185 w 245"/>
                <a:gd name="T49" fmla="*/ 382 h 984"/>
                <a:gd name="T50" fmla="*/ 170 w 245"/>
                <a:gd name="T51" fmla="*/ 318 h 984"/>
                <a:gd name="T52" fmla="*/ 150 w 245"/>
                <a:gd name="T53" fmla="*/ 253 h 984"/>
                <a:gd name="T54" fmla="*/ 128 w 245"/>
                <a:gd name="T55" fmla="*/ 190 h 984"/>
                <a:gd name="T56" fmla="*/ 101 w 245"/>
                <a:gd name="T57" fmla="*/ 129 h 984"/>
                <a:gd name="T58" fmla="*/ 86 w 245"/>
                <a:gd name="T59" fmla="*/ 99 h 984"/>
                <a:gd name="T60" fmla="*/ 59 w 245"/>
                <a:gd name="T61" fmla="*/ 50 h 984"/>
                <a:gd name="T62" fmla="*/ 35 w 245"/>
                <a:gd name="T63" fmla="*/ 15 h 984"/>
                <a:gd name="T64" fmla="*/ 25 w 245"/>
                <a:gd name="T65" fmla="*/ 5 h 984"/>
                <a:gd name="T66" fmla="*/ 21 w 245"/>
                <a:gd name="T67" fmla="*/ 1 h 984"/>
                <a:gd name="T68" fmla="*/ 15 w 245"/>
                <a:gd name="T69" fmla="*/ 0 h 984"/>
                <a:gd name="T70" fmla="*/ 5 w 245"/>
                <a:gd name="T71" fmla="*/ 4 h 984"/>
                <a:gd name="T72" fmla="*/ 0 w 245"/>
                <a:gd name="T73" fmla="*/ 15 h 984"/>
                <a:gd name="T74" fmla="*/ 2 w 245"/>
                <a:gd name="T75" fmla="*/ 24 h 984"/>
                <a:gd name="T76" fmla="*/ 4 w 245"/>
                <a:gd name="T77" fmla="*/ 26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5" h="984">
                  <a:moveTo>
                    <a:pt x="4" y="26"/>
                  </a:moveTo>
                  <a:lnTo>
                    <a:pt x="4" y="26"/>
                  </a:lnTo>
                  <a:lnTo>
                    <a:pt x="16" y="41"/>
                  </a:lnTo>
                  <a:lnTo>
                    <a:pt x="27" y="59"/>
                  </a:lnTo>
                  <a:lnTo>
                    <a:pt x="39" y="77"/>
                  </a:lnTo>
                  <a:lnTo>
                    <a:pt x="49" y="96"/>
                  </a:lnTo>
                  <a:lnTo>
                    <a:pt x="49" y="96"/>
                  </a:lnTo>
                  <a:lnTo>
                    <a:pt x="64" y="122"/>
                  </a:lnTo>
                  <a:lnTo>
                    <a:pt x="77" y="151"/>
                  </a:lnTo>
                  <a:lnTo>
                    <a:pt x="90" y="178"/>
                  </a:lnTo>
                  <a:lnTo>
                    <a:pt x="101" y="206"/>
                  </a:lnTo>
                  <a:lnTo>
                    <a:pt x="112" y="236"/>
                  </a:lnTo>
                  <a:lnTo>
                    <a:pt x="122" y="264"/>
                  </a:lnTo>
                  <a:lnTo>
                    <a:pt x="132" y="294"/>
                  </a:lnTo>
                  <a:lnTo>
                    <a:pt x="140" y="323"/>
                  </a:lnTo>
                  <a:lnTo>
                    <a:pt x="140" y="323"/>
                  </a:lnTo>
                  <a:lnTo>
                    <a:pt x="148" y="355"/>
                  </a:lnTo>
                  <a:lnTo>
                    <a:pt x="156" y="387"/>
                  </a:lnTo>
                  <a:lnTo>
                    <a:pt x="169" y="451"/>
                  </a:lnTo>
                  <a:lnTo>
                    <a:pt x="180" y="516"/>
                  </a:lnTo>
                  <a:lnTo>
                    <a:pt x="189" y="580"/>
                  </a:lnTo>
                  <a:lnTo>
                    <a:pt x="196" y="646"/>
                  </a:lnTo>
                  <a:lnTo>
                    <a:pt x="202" y="711"/>
                  </a:lnTo>
                  <a:lnTo>
                    <a:pt x="206" y="776"/>
                  </a:lnTo>
                  <a:lnTo>
                    <a:pt x="211" y="842"/>
                  </a:lnTo>
                  <a:lnTo>
                    <a:pt x="211" y="842"/>
                  </a:lnTo>
                  <a:lnTo>
                    <a:pt x="214" y="905"/>
                  </a:lnTo>
                  <a:lnTo>
                    <a:pt x="215" y="968"/>
                  </a:lnTo>
                  <a:lnTo>
                    <a:pt x="215" y="968"/>
                  </a:lnTo>
                  <a:lnTo>
                    <a:pt x="216" y="972"/>
                  </a:lnTo>
                  <a:lnTo>
                    <a:pt x="217" y="975"/>
                  </a:lnTo>
                  <a:lnTo>
                    <a:pt x="220" y="979"/>
                  </a:lnTo>
                  <a:lnTo>
                    <a:pt x="225" y="983"/>
                  </a:lnTo>
                  <a:lnTo>
                    <a:pt x="231" y="984"/>
                  </a:lnTo>
                  <a:lnTo>
                    <a:pt x="237" y="983"/>
                  </a:lnTo>
                  <a:lnTo>
                    <a:pt x="241" y="979"/>
                  </a:lnTo>
                  <a:lnTo>
                    <a:pt x="243" y="977"/>
                  </a:lnTo>
                  <a:lnTo>
                    <a:pt x="244" y="975"/>
                  </a:lnTo>
                  <a:lnTo>
                    <a:pt x="245" y="972"/>
                  </a:lnTo>
                  <a:lnTo>
                    <a:pt x="245" y="968"/>
                  </a:lnTo>
                  <a:lnTo>
                    <a:pt x="245" y="968"/>
                  </a:lnTo>
                  <a:lnTo>
                    <a:pt x="243" y="880"/>
                  </a:lnTo>
                  <a:lnTo>
                    <a:pt x="238" y="791"/>
                  </a:lnTo>
                  <a:lnTo>
                    <a:pt x="231" y="703"/>
                  </a:lnTo>
                  <a:lnTo>
                    <a:pt x="223" y="614"/>
                  </a:lnTo>
                  <a:lnTo>
                    <a:pt x="223" y="614"/>
                  </a:lnTo>
                  <a:lnTo>
                    <a:pt x="214" y="548"/>
                  </a:lnTo>
                  <a:lnTo>
                    <a:pt x="204" y="482"/>
                  </a:lnTo>
                  <a:lnTo>
                    <a:pt x="192" y="415"/>
                  </a:lnTo>
                  <a:lnTo>
                    <a:pt x="185" y="382"/>
                  </a:lnTo>
                  <a:lnTo>
                    <a:pt x="178" y="350"/>
                  </a:lnTo>
                  <a:lnTo>
                    <a:pt x="170" y="318"/>
                  </a:lnTo>
                  <a:lnTo>
                    <a:pt x="160" y="285"/>
                  </a:lnTo>
                  <a:lnTo>
                    <a:pt x="150" y="253"/>
                  </a:lnTo>
                  <a:lnTo>
                    <a:pt x="140" y="222"/>
                  </a:lnTo>
                  <a:lnTo>
                    <a:pt x="128" y="190"/>
                  </a:lnTo>
                  <a:lnTo>
                    <a:pt x="116" y="159"/>
                  </a:lnTo>
                  <a:lnTo>
                    <a:pt x="101" y="129"/>
                  </a:lnTo>
                  <a:lnTo>
                    <a:pt x="86" y="99"/>
                  </a:lnTo>
                  <a:lnTo>
                    <a:pt x="86" y="99"/>
                  </a:lnTo>
                  <a:lnTo>
                    <a:pt x="73" y="74"/>
                  </a:lnTo>
                  <a:lnTo>
                    <a:pt x="59" y="50"/>
                  </a:lnTo>
                  <a:lnTo>
                    <a:pt x="42" y="27"/>
                  </a:lnTo>
                  <a:lnTo>
                    <a:pt x="35" y="15"/>
                  </a:lnTo>
                  <a:lnTo>
                    <a:pt x="25" y="5"/>
                  </a:lnTo>
                  <a:lnTo>
                    <a:pt x="25" y="5"/>
                  </a:lnTo>
                  <a:lnTo>
                    <a:pt x="23" y="2"/>
                  </a:lnTo>
                  <a:lnTo>
                    <a:pt x="21" y="1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0" y="1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4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5" name="Freeform 83">
              <a:extLst>
                <a:ext uri="{FF2B5EF4-FFF2-40B4-BE49-F238E27FC236}">
                  <a16:creationId xmlns:a16="http://schemas.microsoft.com/office/drawing/2014/main" id="{17CE3934-FE3E-4ECD-B60F-E2B2DFF9C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1" y="1431"/>
              <a:ext cx="2143" cy="2435"/>
            </a:xfrm>
            <a:custGeom>
              <a:avLst/>
              <a:gdLst>
                <a:gd name="T0" fmla="*/ 376 w 2143"/>
                <a:gd name="T1" fmla="*/ 1305 h 2435"/>
                <a:gd name="T2" fmla="*/ 783 w 2143"/>
                <a:gd name="T3" fmla="*/ 1270 h 2435"/>
                <a:gd name="T4" fmla="*/ 1084 w 2143"/>
                <a:gd name="T5" fmla="*/ 1211 h 2435"/>
                <a:gd name="T6" fmla="*/ 1112 w 2143"/>
                <a:gd name="T7" fmla="*/ 1196 h 2435"/>
                <a:gd name="T8" fmla="*/ 1224 w 2143"/>
                <a:gd name="T9" fmla="*/ 910 h 2435"/>
                <a:gd name="T10" fmla="*/ 1347 w 2143"/>
                <a:gd name="T11" fmla="*/ 552 h 2435"/>
                <a:gd name="T12" fmla="*/ 1440 w 2143"/>
                <a:gd name="T13" fmla="*/ 306 h 2435"/>
                <a:gd name="T14" fmla="*/ 1509 w 2143"/>
                <a:gd name="T15" fmla="*/ 18 h 2435"/>
                <a:gd name="T16" fmla="*/ 1552 w 2143"/>
                <a:gd name="T17" fmla="*/ 72 h 2435"/>
                <a:gd name="T18" fmla="*/ 1678 w 2143"/>
                <a:gd name="T19" fmla="*/ 130 h 2435"/>
                <a:gd name="T20" fmla="*/ 1945 w 2143"/>
                <a:gd name="T21" fmla="*/ 202 h 2435"/>
                <a:gd name="T22" fmla="*/ 2113 w 2143"/>
                <a:gd name="T23" fmla="*/ 216 h 2435"/>
                <a:gd name="T24" fmla="*/ 2065 w 2143"/>
                <a:gd name="T25" fmla="*/ 402 h 2435"/>
                <a:gd name="T26" fmla="*/ 2044 w 2143"/>
                <a:gd name="T27" fmla="*/ 599 h 2435"/>
                <a:gd name="T28" fmla="*/ 1994 w 2143"/>
                <a:gd name="T29" fmla="*/ 995 h 2435"/>
                <a:gd name="T30" fmla="*/ 1925 w 2143"/>
                <a:gd name="T31" fmla="*/ 1384 h 2435"/>
                <a:gd name="T32" fmla="*/ 1852 w 2143"/>
                <a:gd name="T33" fmla="*/ 1665 h 2435"/>
                <a:gd name="T34" fmla="*/ 1782 w 2143"/>
                <a:gd name="T35" fmla="*/ 1814 h 2435"/>
                <a:gd name="T36" fmla="*/ 1706 w 2143"/>
                <a:gd name="T37" fmla="*/ 1887 h 2435"/>
                <a:gd name="T38" fmla="*/ 1504 w 2143"/>
                <a:gd name="T39" fmla="*/ 2012 h 2435"/>
                <a:gd name="T40" fmla="*/ 1238 w 2143"/>
                <a:gd name="T41" fmla="*/ 2131 h 2435"/>
                <a:gd name="T42" fmla="*/ 956 w 2143"/>
                <a:gd name="T43" fmla="*/ 2217 h 2435"/>
                <a:gd name="T44" fmla="*/ 604 w 2143"/>
                <a:gd name="T45" fmla="*/ 2274 h 2435"/>
                <a:gd name="T46" fmla="*/ 340 w 2143"/>
                <a:gd name="T47" fmla="*/ 2310 h 2435"/>
                <a:gd name="T48" fmla="*/ 331 w 2143"/>
                <a:gd name="T49" fmla="*/ 2420 h 2435"/>
                <a:gd name="T50" fmla="*/ 341 w 2143"/>
                <a:gd name="T51" fmla="*/ 2434 h 2435"/>
                <a:gd name="T52" fmla="*/ 362 w 2143"/>
                <a:gd name="T53" fmla="*/ 2423 h 2435"/>
                <a:gd name="T54" fmla="*/ 346 w 2143"/>
                <a:gd name="T55" fmla="*/ 2338 h 2435"/>
                <a:gd name="T56" fmla="*/ 801 w 2143"/>
                <a:gd name="T57" fmla="*/ 2278 h 2435"/>
                <a:gd name="T58" fmla="*/ 1085 w 2143"/>
                <a:gd name="T59" fmla="*/ 2215 h 2435"/>
                <a:gd name="T60" fmla="*/ 1414 w 2143"/>
                <a:gd name="T61" fmla="*/ 2090 h 2435"/>
                <a:gd name="T62" fmla="*/ 1639 w 2143"/>
                <a:gd name="T63" fmla="*/ 1971 h 2435"/>
                <a:gd name="T64" fmla="*/ 1761 w 2143"/>
                <a:gd name="T65" fmla="*/ 1880 h 2435"/>
                <a:gd name="T66" fmla="*/ 1851 w 2143"/>
                <a:gd name="T67" fmla="*/ 1751 h 2435"/>
                <a:gd name="T68" fmla="*/ 1906 w 2143"/>
                <a:gd name="T69" fmla="*/ 1595 h 2435"/>
                <a:gd name="T70" fmla="*/ 1982 w 2143"/>
                <a:gd name="T71" fmla="*/ 1252 h 2435"/>
                <a:gd name="T72" fmla="*/ 2056 w 2143"/>
                <a:gd name="T73" fmla="*/ 757 h 2435"/>
                <a:gd name="T74" fmla="*/ 2084 w 2143"/>
                <a:gd name="T75" fmla="*/ 496 h 2435"/>
                <a:gd name="T76" fmla="*/ 2120 w 2143"/>
                <a:gd name="T77" fmla="*/ 305 h 2435"/>
                <a:gd name="T78" fmla="*/ 2143 w 2143"/>
                <a:gd name="T79" fmla="*/ 219 h 2435"/>
                <a:gd name="T80" fmla="*/ 2076 w 2143"/>
                <a:gd name="T81" fmla="*/ 196 h 2435"/>
                <a:gd name="T82" fmla="*/ 1821 w 2143"/>
                <a:gd name="T83" fmla="*/ 141 h 2435"/>
                <a:gd name="T84" fmla="*/ 1590 w 2143"/>
                <a:gd name="T85" fmla="*/ 57 h 2435"/>
                <a:gd name="T86" fmla="*/ 1508 w 2143"/>
                <a:gd name="T87" fmla="*/ 5 h 2435"/>
                <a:gd name="T88" fmla="*/ 1494 w 2143"/>
                <a:gd name="T89" fmla="*/ 0 h 2435"/>
                <a:gd name="T90" fmla="*/ 1480 w 2143"/>
                <a:gd name="T91" fmla="*/ 11 h 2435"/>
                <a:gd name="T92" fmla="*/ 1414 w 2143"/>
                <a:gd name="T93" fmla="*/ 283 h 2435"/>
                <a:gd name="T94" fmla="*/ 1301 w 2143"/>
                <a:gd name="T95" fmla="*/ 591 h 2435"/>
                <a:gd name="T96" fmla="*/ 1190 w 2143"/>
                <a:gd name="T97" fmla="*/ 916 h 2435"/>
                <a:gd name="T98" fmla="*/ 1093 w 2143"/>
                <a:gd name="T99" fmla="*/ 1176 h 2435"/>
                <a:gd name="T100" fmla="*/ 781 w 2143"/>
                <a:gd name="T101" fmla="*/ 1238 h 2435"/>
                <a:gd name="T102" fmla="*/ 394 w 2143"/>
                <a:gd name="T103" fmla="*/ 1273 h 2435"/>
                <a:gd name="T104" fmla="*/ 14 w 2143"/>
                <a:gd name="T105" fmla="*/ 1280 h 2435"/>
                <a:gd name="T106" fmla="*/ 1 w 2143"/>
                <a:gd name="T107" fmla="*/ 1290 h 2435"/>
                <a:gd name="T108" fmla="*/ 14 w 2143"/>
                <a:gd name="T109" fmla="*/ 1311 h 2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143" h="2435">
                  <a:moveTo>
                    <a:pt x="14" y="1311"/>
                  </a:moveTo>
                  <a:lnTo>
                    <a:pt x="14" y="1311"/>
                  </a:lnTo>
                  <a:lnTo>
                    <a:pt x="75" y="1312"/>
                  </a:lnTo>
                  <a:lnTo>
                    <a:pt x="135" y="1311"/>
                  </a:lnTo>
                  <a:lnTo>
                    <a:pt x="255" y="1309"/>
                  </a:lnTo>
                  <a:lnTo>
                    <a:pt x="376" y="1305"/>
                  </a:lnTo>
                  <a:lnTo>
                    <a:pt x="496" y="1299"/>
                  </a:lnTo>
                  <a:lnTo>
                    <a:pt x="496" y="1299"/>
                  </a:lnTo>
                  <a:lnTo>
                    <a:pt x="568" y="1293"/>
                  </a:lnTo>
                  <a:lnTo>
                    <a:pt x="640" y="1286"/>
                  </a:lnTo>
                  <a:lnTo>
                    <a:pt x="711" y="1279"/>
                  </a:lnTo>
                  <a:lnTo>
                    <a:pt x="783" y="1270"/>
                  </a:lnTo>
                  <a:lnTo>
                    <a:pt x="854" y="1259"/>
                  </a:lnTo>
                  <a:lnTo>
                    <a:pt x="925" y="1246"/>
                  </a:lnTo>
                  <a:lnTo>
                    <a:pt x="996" y="1232"/>
                  </a:lnTo>
                  <a:lnTo>
                    <a:pt x="1066" y="1215"/>
                  </a:lnTo>
                  <a:lnTo>
                    <a:pt x="1066" y="1215"/>
                  </a:lnTo>
                  <a:lnTo>
                    <a:pt x="1084" y="1211"/>
                  </a:lnTo>
                  <a:lnTo>
                    <a:pt x="1092" y="1209"/>
                  </a:lnTo>
                  <a:lnTo>
                    <a:pt x="1101" y="1206"/>
                  </a:lnTo>
                  <a:lnTo>
                    <a:pt x="1101" y="1206"/>
                  </a:lnTo>
                  <a:lnTo>
                    <a:pt x="1104" y="1203"/>
                  </a:lnTo>
                  <a:lnTo>
                    <a:pt x="1108" y="1201"/>
                  </a:lnTo>
                  <a:lnTo>
                    <a:pt x="1112" y="1196"/>
                  </a:lnTo>
                  <a:lnTo>
                    <a:pt x="1114" y="1189"/>
                  </a:lnTo>
                  <a:lnTo>
                    <a:pt x="1118" y="1182"/>
                  </a:lnTo>
                  <a:lnTo>
                    <a:pt x="1118" y="1182"/>
                  </a:lnTo>
                  <a:lnTo>
                    <a:pt x="1180" y="1026"/>
                  </a:lnTo>
                  <a:lnTo>
                    <a:pt x="1180" y="1026"/>
                  </a:lnTo>
                  <a:lnTo>
                    <a:pt x="1224" y="910"/>
                  </a:lnTo>
                  <a:lnTo>
                    <a:pt x="1267" y="793"/>
                  </a:lnTo>
                  <a:lnTo>
                    <a:pt x="1267" y="793"/>
                  </a:lnTo>
                  <a:lnTo>
                    <a:pt x="1288" y="733"/>
                  </a:lnTo>
                  <a:lnTo>
                    <a:pt x="1307" y="672"/>
                  </a:lnTo>
                  <a:lnTo>
                    <a:pt x="1326" y="612"/>
                  </a:lnTo>
                  <a:lnTo>
                    <a:pt x="1347" y="552"/>
                  </a:lnTo>
                  <a:lnTo>
                    <a:pt x="1347" y="552"/>
                  </a:lnTo>
                  <a:lnTo>
                    <a:pt x="1359" y="516"/>
                  </a:lnTo>
                  <a:lnTo>
                    <a:pt x="1373" y="481"/>
                  </a:lnTo>
                  <a:lnTo>
                    <a:pt x="1400" y="411"/>
                  </a:lnTo>
                  <a:lnTo>
                    <a:pt x="1428" y="341"/>
                  </a:lnTo>
                  <a:lnTo>
                    <a:pt x="1440" y="306"/>
                  </a:lnTo>
                  <a:lnTo>
                    <a:pt x="1452" y="270"/>
                  </a:lnTo>
                  <a:lnTo>
                    <a:pt x="1452" y="270"/>
                  </a:lnTo>
                  <a:lnTo>
                    <a:pt x="1469" y="209"/>
                  </a:lnTo>
                  <a:lnTo>
                    <a:pt x="1484" y="145"/>
                  </a:lnTo>
                  <a:lnTo>
                    <a:pt x="1499" y="82"/>
                  </a:lnTo>
                  <a:lnTo>
                    <a:pt x="1509" y="18"/>
                  </a:lnTo>
                  <a:lnTo>
                    <a:pt x="1509" y="18"/>
                  </a:lnTo>
                  <a:lnTo>
                    <a:pt x="1484" y="25"/>
                  </a:lnTo>
                  <a:lnTo>
                    <a:pt x="1484" y="25"/>
                  </a:lnTo>
                  <a:lnTo>
                    <a:pt x="1506" y="41"/>
                  </a:lnTo>
                  <a:lnTo>
                    <a:pt x="1529" y="58"/>
                  </a:lnTo>
                  <a:lnTo>
                    <a:pt x="1552" y="72"/>
                  </a:lnTo>
                  <a:lnTo>
                    <a:pt x="1577" y="85"/>
                  </a:lnTo>
                  <a:lnTo>
                    <a:pt x="1602" y="97"/>
                  </a:lnTo>
                  <a:lnTo>
                    <a:pt x="1627" y="109"/>
                  </a:lnTo>
                  <a:lnTo>
                    <a:pt x="1652" y="119"/>
                  </a:lnTo>
                  <a:lnTo>
                    <a:pt x="1678" y="130"/>
                  </a:lnTo>
                  <a:lnTo>
                    <a:pt x="1678" y="130"/>
                  </a:lnTo>
                  <a:lnTo>
                    <a:pt x="1721" y="145"/>
                  </a:lnTo>
                  <a:lnTo>
                    <a:pt x="1765" y="158"/>
                  </a:lnTo>
                  <a:lnTo>
                    <a:pt x="1810" y="172"/>
                  </a:lnTo>
                  <a:lnTo>
                    <a:pt x="1854" y="182"/>
                  </a:lnTo>
                  <a:lnTo>
                    <a:pt x="1900" y="192"/>
                  </a:lnTo>
                  <a:lnTo>
                    <a:pt x="1945" y="202"/>
                  </a:lnTo>
                  <a:lnTo>
                    <a:pt x="2036" y="220"/>
                  </a:lnTo>
                  <a:lnTo>
                    <a:pt x="2036" y="220"/>
                  </a:lnTo>
                  <a:lnTo>
                    <a:pt x="2079" y="227"/>
                  </a:lnTo>
                  <a:lnTo>
                    <a:pt x="2124" y="235"/>
                  </a:lnTo>
                  <a:lnTo>
                    <a:pt x="2124" y="235"/>
                  </a:lnTo>
                  <a:lnTo>
                    <a:pt x="2113" y="216"/>
                  </a:lnTo>
                  <a:lnTo>
                    <a:pt x="2113" y="216"/>
                  </a:lnTo>
                  <a:lnTo>
                    <a:pt x="2102" y="252"/>
                  </a:lnTo>
                  <a:lnTo>
                    <a:pt x="2091" y="290"/>
                  </a:lnTo>
                  <a:lnTo>
                    <a:pt x="2082" y="327"/>
                  </a:lnTo>
                  <a:lnTo>
                    <a:pt x="2073" y="365"/>
                  </a:lnTo>
                  <a:lnTo>
                    <a:pt x="2065" y="402"/>
                  </a:lnTo>
                  <a:lnTo>
                    <a:pt x="2059" y="440"/>
                  </a:lnTo>
                  <a:lnTo>
                    <a:pt x="2054" y="479"/>
                  </a:lnTo>
                  <a:lnTo>
                    <a:pt x="2051" y="517"/>
                  </a:lnTo>
                  <a:lnTo>
                    <a:pt x="2051" y="517"/>
                  </a:lnTo>
                  <a:lnTo>
                    <a:pt x="2049" y="557"/>
                  </a:lnTo>
                  <a:lnTo>
                    <a:pt x="2044" y="599"/>
                  </a:lnTo>
                  <a:lnTo>
                    <a:pt x="2036" y="680"/>
                  </a:lnTo>
                  <a:lnTo>
                    <a:pt x="2036" y="680"/>
                  </a:lnTo>
                  <a:lnTo>
                    <a:pt x="2026" y="759"/>
                  </a:lnTo>
                  <a:lnTo>
                    <a:pt x="2016" y="837"/>
                  </a:lnTo>
                  <a:lnTo>
                    <a:pt x="2006" y="916"/>
                  </a:lnTo>
                  <a:lnTo>
                    <a:pt x="1994" y="995"/>
                  </a:lnTo>
                  <a:lnTo>
                    <a:pt x="1982" y="1072"/>
                  </a:lnTo>
                  <a:lnTo>
                    <a:pt x="1969" y="1151"/>
                  </a:lnTo>
                  <a:lnTo>
                    <a:pt x="1955" y="1229"/>
                  </a:lnTo>
                  <a:lnTo>
                    <a:pt x="1941" y="1306"/>
                  </a:lnTo>
                  <a:lnTo>
                    <a:pt x="1941" y="1306"/>
                  </a:lnTo>
                  <a:lnTo>
                    <a:pt x="1925" y="1384"/>
                  </a:lnTo>
                  <a:lnTo>
                    <a:pt x="1908" y="1460"/>
                  </a:lnTo>
                  <a:lnTo>
                    <a:pt x="1889" y="1537"/>
                  </a:lnTo>
                  <a:lnTo>
                    <a:pt x="1880" y="1575"/>
                  </a:lnTo>
                  <a:lnTo>
                    <a:pt x="1869" y="1612"/>
                  </a:lnTo>
                  <a:lnTo>
                    <a:pt x="1869" y="1612"/>
                  </a:lnTo>
                  <a:lnTo>
                    <a:pt x="1852" y="1665"/>
                  </a:lnTo>
                  <a:lnTo>
                    <a:pt x="1844" y="1691"/>
                  </a:lnTo>
                  <a:lnTo>
                    <a:pt x="1834" y="1718"/>
                  </a:lnTo>
                  <a:lnTo>
                    <a:pt x="1824" y="1743"/>
                  </a:lnTo>
                  <a:lnTo>
                    <a:pt x="1812" y="1769"/>
                  </a:lnTo>
                  <a:lnTo>
                    <a:pt x="1798" y="1793"/>
                  </a:lnTo>
                  <a:lnTo>
                    <a:pt x="1782" y="1814"/>
                  </a:lnTo>
                  <a:lnTo>
                    <a:pt x="1782" y="1814"/>
                  </a:lnTo>
                  <a:lnTo>
                    <a:pt x="1771" y="1829"/>
                  </a:lnTo>
                  <a:lnTo>
                    <a:pt x="1759" y="1841"/>
                  </a:lnTo>
                  <a:lnTo>
                    <a:pt x="1747" y="1853"/>
                  </a:lnTo>
                  <a:lnTo>
                    <a:pt x="1734" y="1865"/>
                  </a:lnTo>
                  <a:lnTo>
                    <a:pt x="1706" y="1887"/>
                  </a:lnTo>
                  <a:lnTo>
                    <a:pt x="1679" y="1906"/>
                  </a:lnTo>
                  <a:lnTo>
                    <a:pt x="1679" y="1906"/>
                  </a:lnTo>
                  <a:lnTo>
                    <a:pt x="1637" y="1936"/>
                  </a:lnTo>
                  <a:lnTo>
                    <a:pt x="1594" y="1962"/>
                  </a:lnTo>
                  <a:lnTo>
                    <a:pt x="1549" y="1988"/>
                  </a:lnTo>
                  <a:lnTo>
                    <a:pt x="1504" y="2012"/>
                  </a:lnTo>
                  <a:lnTo>
                    <a:pt x="1504" y="2012"/>
                  </a:lnTo>
                  <a:lnTo>
                    <a:pt x="1453" y="2039"/>
                  </a:lnTo>
                  <a:lnTo>
                    <a:pt x="1399" y="2064"/>
                  </a:lnTo>
                  <a:lnTo>
                    <a:pt x="1347" y="2088"/>
                  </a:lnTo>
                  <a:lnTo>
                    <a:pt x="1292" y="2111"/>
                  </a:lnTo>
                  <a:lnTo>
                    <a:pt x="1238" y="2131"/>
                  </a:lnTo>
                  <a:lnTo>
                    <a:pt x="1183" y="2151"/>
                  </a:lnTo>
                  <a:lnTo>
                    <a:pt x="1127" y="2170"/>
                  </a:lnTo>
                  <a:lnTo>
                    <a:pt x="1072" y="2187"/>
                  </a:lnTo>
                  <a:lnTo>
                    <a:pt x="1072" y="2187"/>
                  </a:lnTo>
                  <a:lnTo>
                    <a:pt x="1014" y="2203"/>
                  </a:lnTo>
                  <a:lnTo>
                    <a:pt x="956" y="2217"/>
                  </a:lnTo>
                  <a:lnTo>
                    <a:pt x="898" y="2229"/>
                  </a:lnTo>
                  <a:lnTo>
                    <a:pt x="839" y="2239"/>
                  </a:lnTo>
                  <a:lnTo>
                    <a:pt x="781" y="2248"/>
                  </a:lnTo>
                  <a:lnTo>
                    <a:pt x="722" y="2257"/>
                  </a:lnTo>
                  <a:lnTo>
                    <a:pt x="604" y="2274"/>
                  </a:lnTo>
                  <a:lnTo>
                    <a:pt x="604" y="2274"/>
                  </a:lnTo>
                  <a:lnTo>
                    <a:pt x="480" y="2291"/>
                  </a:lnTo>
                  <a:lnTo>
                    <a:pt x="355" y="2306"/>
                  </a:lnTo>
                  <a:lnTo>
                    <a:pt x="355" y="2306"/>
                  </a:lnTo>
                  <a:lnTo>
                    <a:pt x="346" y="2307"/>
                  </a:lnTo>
                  <a:lnTo>
                    <a:pt x="346" y="2307"/>
                  </a:lnTo>
                  <a:lnTo>
                    <a:pt x="340" y="2310"/>
                  </a:lnTo>
                  <a:lnTo>
                    <a:pt x="336" y="2313"/>
                  </a:lnTo>
                  <a:lnTo>
                    <a:pt x="333" y="2317"/>
                  </a:lnTo>
                  <a:lnTo>
                    <a:pt x="331" y="2319"/>
                  </a:lnTo>
                  <a:lnTo>
                    <a:pt x="330" y="2323"/>
                  </a:lnTo>
                  <a:lnTo>
                    <a:pt x="330" y="2323"/>
                  </a:lnTo>
                  <a:lnTo>
                    <a:pt x="331" y="2420"/>
                  </a:lnTo>
                  <a:lnTo>
                    <a:pt x="331" y="2420"/>
                  </a:lnTo>
                  <a:lnTo>
                    <a:pt x="333" y="2423"/>
                  </a:lnTo>
                  <a:lnTo>
                    <a:pt x="334" y="2427"/>
                  </a:lnTo>
                  <a:lnTo>
                    <a:pt x="335" y="2429"/>
                  </a:lnTo>
                  <a:lnTo>
                    <a:pt x="337" y="2431"/>
                  </a:lnTo>
                  <a:lnTo>
                    <a:pt x="341" y="2434"/>
                  </a:lnTo>
                  <a:lnTo>
                    <a:pt x="347" y="2435"/>
                  </a:lnTo>
                  <a:lnTo>
                    <a:pt x="353" y="2434"/>
                  </a:lnTo>
                  <a:lnTo>
                    <a:pt x="358" y="2431"/>
                  </a:lnTo>
                  <a:lnTo>
                    <a:pt x="360" y="2429"/>
                  </a:lnTo>
                  <a:lnTo>
                    <a:pt x="361" y="2427"/>
                  </a:lnTo>
                  <a:lnTo>
                    <a:pt x="362" y="2423"/>
                  </a:lnTo>
                  <a:lnTo>
                    <a:pt x="362" y="2420"/>
                  </a:lnTo>
                  <a:lnTo>
                    <a:pt x="362" y="2420"/>
                  </a:lnTo>
                  <a:lnTo>
                    <a:pt x="361" y="2323"/>
                  </a:lnTo>
                  <a:lnTo>
                    <a:pt x="361" y="2323"/>
                  </a:lnTo>
                  <a:lnTo>
                    <a:pt x="346" y="2338"/>
                  </a:lnTo>
                  <a:lnTo>
                    <a:pt x="346" y="2338"/>
                  </a:lnTo>
                  <a:lnTo>
                    <a:pt x="430" y="2328"/>
                  </a:lnTo>
                  <a:lnTo>
                    <a:pt x="513" y="2316"/>
                  </a:lnTo>
                  <a:lnTo>
                    <a:pt x="513" y="2316"/>
                  </a:lnTo>
                  <a:lnTo>
                    <a:pt x="627" y="2302"/>
                  </a:lnTo>
                  <a:lnTo>
                    <a:pt x="743" y="2287"/>
                  </a:lnTo>
                  <a:lnTo>
                    <a:pt x="801" y="2278"/>
                  </a:lnTo>
                  <a:lnTo>
                    <a:pt x="858" y="2268"/>
                  </a:lnTo>
                  <a:lnTo>
                    <a:pt x="914" y="2258"/>
                  </a:lnTo>
                  <a:lnTo>
                    <a:pt x="971" y="2245"/>
                  </a:lnTo>
                  <a:lnTo>
                    <a:pt x="971" y="2245"/>
                  </a:lnTo>
                  <a:lnTo>
                    <a:pt x="1028" y="2231"/>
                  </a:lnTo>
                  <a:lnTo>
                    <a:pt x="1085" y="2215"/>
                  </a:lnTo>
                  <a:lnTo>
                    <a:pt x="1140" y="2198"/>
                  </a:lnTo>
                  <a:lnTo>
                    <a:pt x="1196" y="2178"/>
                  </a:lnTo>
                  <a:lnTo>
                    <a:pt x="1252" y="2159"/>
                  </a:lnTo>
                  <a:lnTo>
                    <a:pt x="1306" y="2137"/>
                  </a:lnTo>
                  <a:lnTo>
                    <a:pt x="1361" y="2114"/>
                  </a:lnTo>
                  <a:lnTo>
                    <a:pt x="1414" y="2090"/>
                  </a:lnTo>
                  <a:lnTo>
                    <a:pt x="1414" y="2090"/>
                  </a:lnTo>
                  <a:lnTo>
                    <a:pt x="1460" y="2069"/>
                  </a:lnTo>
                  <a:lnTo>
                    <a:pt x="1506" y="2046"/>
                  </a:lnTo>
                  <a:lnTo>
                    <a:pt x="1551" y="2023"/>
                  </a:lnTo>
                  <a:lnTo>
                    <a:pt x="1596" y="1998"/>
                  </a:lnTo>
                  <a:lnTo>
                    <a:pt x="1639" y="1971"/>
                  </a:lnTo>
                  <a:lnTo>
                    <a:pt x="1681" y="1942"/>
                  </a:lnTo>
                  <a:lnTo>
                    <a:pt x="1702" y="1928"/>
                  </a:lnTo>
                  <a:lnTo>
                    <a:pt x="1722" y="1913"/>
                  </a:lnTo>
                  <a:lnTo>
                    <a:pt x="1742" y="1896"/>
                  </a:lnTo>
                  <a:lnTo>
                    <a:pt x="1761" y="1880"/>
                  </a:lnTo>
                  <a:lnTo>
                    <a:pt x="1761" y="1880"/>
                  </a:lnTo>
                  <a:lnTo>
                    <a:pt x="1780" y="1861"/>
                  </a:lnTo>
                  <a:lnTo>
                    <a:pt x="1799" y="1841"/>
                  </a:lnTo>
                  <a:lnTo>
                    <a:pt x="1814" y="1820"/>
                  </a:lnTo>
                  <a:lnTo>
                    <a:pt x="1828" y="1798"/>
                  </a:lnTo>
                  <a:lnTo>
                    <a:pt x="1840" y="1775"/>
                  </a:lnTo>
                  <a:lnTo>
                    <a:pt x="1851" y="1751"/>
                  </a:lnTo>
                  <a:lnTo>
                    <a:pt x="1862" y="1726"/>
                  </a:lnTo>
                  <a:lnTo>
                    <a:pt x="1872" y="1701"/>
                  </a:lnTo>
                  <a:lnTo>
                    <a:pt x="1872" y="1701"/>
                  </a:lnTo>
                  <a:lnTo>
                    <a:pt x="1884" y="1666"/>
                  </a:lnTo>
                  <a:lnTo>
                    <a:pt x="1895" y="1630"/>
                  </a:lnTo>
                  <a:lnTo>
                    <a:pt x="1906" y="1595"/>
                  </a:lnTo>
                  <a:lnTo>
                    <a:pt x="1916" y="1559"/>
                  </a:lnTo>
                  <a:lnTo>
                    <a:pt x="1933" y="1487"/>
                  </a:lnTo>
                  <a:lnTo>
                    <a:pt x="1949" y="1414"/>
                  </a:lnTo>
                  <a:lnTo>
                    <a:pt x="1949" y="1414"/>
                  </a:lnTo>
                  <a:lnTo>
                    <a:pt x="1967" y="1332"/>
                  </a:lnTo>
                  <a:lnTo>
                    <a:pt x="1982" y="1252"/>
                  </a:lnTo>
                  <a:lnTo>
                    <a:pt x="1997" y="1170"/>
                  </a:lnTo>
                  <a:lnTo>
                    <a:pt x="2011" y="1088"/>
                  </a:lnTo>
                  <a:lnTo>
                    <a:pt x="2024" y="1004"/>
                  </a:lnTo>
                  <a:lnTo>
                    <a:pt x="2036" y="922"/>
                  </a:lnTo>
                  <a:lnTo>
                    <a:pt x="2047" y="840"/>
                  </a:lnTo>
                  <a:lnTo>
                    <a:pt x="2056" y="757"/>
                  </a:lnTo>
                  <a:lnTo>
                    <a:pt x="2056" y="757"/>
                  </a:lnTo>
                  <a:lnTo>
                    <a:pt x="2070" y="652"/>
                  </a:lnTo>
                  <a:lnTo>
                    <a:pt x="2075" y="600"/>
                  </a:lnTo>
                  <a:lnTo>
                    <a:pt x="2079" y="548"/>
                  </a:lnTo>
                  <a:lnTo>
                    <a:pt x="2079" y="548"/>
                  </a:lnTo>
                  <a:lnTo>
                    <a:pt x="2084" y="496"/>
                  </a:lnTo>
                  <a:lnTo>
                    <a:pt x="2086" y="471"/>
                  </a:lnTo>
                  <a:lnTo>
                    <a:pt x="2089" y="446"/>
                  </a:lnTo>
                  <a:lnTo>
                    <a:pt x="2089" y="446"/>
                  </a:lnTo>
                  <a:lnTo>
                    <a:pt x="2098" y="399"/>
                  </a:lnTo>
                  <a:lnTo>
                    <a:pt x="2108" y="352"/>
                  </a:lnTo>
                  <a:lnTo>
                    <a:pt x="2120" y="305"/>
                  </a:lnTo>
                  <a:lnTo>
                    <a:pt x="2133" y="258"/>
                  </a:lnTo>
                  <a:lnTo>
                    <a:pt x="2133" y="258"/>
                  </a:lnTo>
                  <a:lnTo>
                    <a:pt x="2143" y="224"/>
                  </a:lnTo>
                  <a:lnTo>
                    <a:pt x="2143" y="224"/>
                  </a:lnTo>
                  <a:lnTo>
                    <a:pt x="2143" y="222"/>
                  </a:lnTo>
                  <a:lnTo>
                    <a:pt x="2143" y="219"/>
                  </a:lnTo>
                  <a:lnTo>
                    <a:pt x="2142" y="212"/>
                  </a:lnTo>
                  <a:lnTo>
                    <a:pt x="2137" y="208"/>
                  </a:lnTo>
                  <a:lnTo>
                    <a:pt x="2135" y="206"/>
                  </a:lnTo>
                  <a:lnTo>
                    <a:pt x="2132" y="205"/>
                  </a:lnTo>
                  <a:lnTo>
                    <a:pt x="2132" y="205"/>
                  </a:lnTo>
                  <a:lnTo>
                    <a:pt x="2076" y="196"/>
                  </a:lnTo>
                  <a:lnTo>
                    <a:pt x="2019" y="186"/>
                  </a:lnTo>
                  <a:lnTo>
                    <a:pt x="1964" y="174"/>
                  </a:lnTo>
                  <a:lnTo>
                    <a:pt x="1908" y="162"/>
                  </a:lnTo>
                  <a:lnTo>
                    <a:pt x="1908" y="162"/>
                  </a:lnTo>
                  <a:lnTo>
                    <a:pt x="1864" y="152"/>
                  </a:lnTo>
                  <a:lnTo>
                    <a:pt x="1821" y="141"/>
                  </a:lnTo>
                  <a:lnTo>
                    <a:pt x="1778" y="129"/>
                  </a:lnTo>
                  <a:lnTo>
                    <a:pt x="1734" y="117"/>
                  </a:lnTo>
                  <a:lnTo>
                    <a:pt x="1693" y="102"/>
                  </a:lnTo>
                  <a:lnTo>
                    <a:pt x="1651" y="85"/>
                  </a:lnTo>
                  <a:lnTo>
                    <a:pt x="1610" y="67"/>
                  </a:lnTo>
                  <a:lnTo>
                    <a:pt x="1590" y="57"/>
                  </a:lnTo>
                  <a:lnTo>
                    <a:pt x="1571" y="46"/>
                  </a:lnTo>
                  <a:lnTo>
                    <a:pt x="1571" y="46"/>
                  </a:lnTo>
                  <a:lnTo>
                    <a:pt x="1545" y="30"/>
                  </a:lnTo>
                  <a:lnTo>
                    <a:pt x="1521" y="15"/>
                  </a:lnTo>
                  <a:lnTo>
                    <a:pt x="1521" y="15"/>
                  </a:lnTo>
                  <a:lnTo>
                    <a:pt x="1508" y="5"/>
                  </a:lnTo>
                  <a:lnTo>
                    <a:pt x="1508" y="5"/>
                  </a:lnTo>
                  <a:lnTo>
                    <a:pt x="1505" y="4"/>
                  </a:lnTo>
                  <a:lnTo>
                    <a:pt x="1505" y="4"/>
                  </a:lnTo>
                  <a:lnTo>
                    <a:pt x="1502" y="2"/>
                  </a:lnTo>
                  <a:lnTo>
                    <a:pt x="1499" y="0"/>
                  </a:lnTo>
                  <a:lnTo>
                    <a:pt x="1494" y="0"/>
                  </a:lnTo>
                  <a:lnTo>
                    <a:pt x="1491" y="0"/>
                  </a:lnTo>
                  <a:lnTo>
                    <a:pt x="1487" y="1"/>
                  </a:lnTo>
                  <a:lnTo>
                    <a:pt x="1483" y="3"/>
                  </a:lnTo>
                  <a:lnTo>
                    <a:pt x="1481" y="6"/>
                  </a:lnTo>
                  <a:lnTo>
                    <a:pt x="1480" y="11"/>
                  </a:lnTo>
                  <a:lnTo>
                    <a:pt x="1480" y="11"/>
                  </a:lnTo>
                  <a:lnTo>
                    <a:pt x="1469" y="71"/>
                  </a:lnTo>
                  <a:lnTo>
                    <a:pt x="1457" y="130"/>
                  </a:lnTo>
                  <a:lnTo>
                    <a:pt x="1442" y="189"/>
                  </a:lnTo>
                  <a:lnTo>
                    <a:pt x="1426" y="248"/>
                  </a:lnTo>
                  <a:lnTo>
                    <a:pt x="1426" y="248"/>
                  </a:lnTo>
                  <a:lnTo>
                    <a:pt x="1414" y="283"/>
                  </a:lnTo>
                  <a:lnTo>
                    <a:pt x="1402" y="318"/>
                  </a:lnTo>
                  <a:lnTo>
                    <a:pt x="1376" y="388"/>
                  </a:lnTo>
                  <a:lnTo>
                    <a:pt x="1349" y="457"/>
                  </a:lnTo>
                  <a:lnTo>
                    <a:pt x="1323" y="526"/>
                  </a:lnTo>
                  <a:lnTo>
                    <a:pt x="1323" y="526"/>
                  </a:lnTo>
                  <a:lnTo>
                    <a:pt x="1301" y="591"/>
                  </a:lnTo>
                  <a:lnTo>
                    <a:pt x="1279" y="658"/>
                  </a:lnTo>
                  <a:lnTo>
                    <a:pt x="1258" y="725"/>
                  </a:lnTo>
                  <a:lnTo>
                    <a:pt x="1237" y="790"/>
                  </a:lnTo>
                  <a:lnTo>
                    <a:pt x="1237" y="790"/>
                  </a:lnTo>
                  <a:lnTo>
                    <a:pt x="1214" y="854"/>
                  </a:lnTo>
                  <a:lnTo>
                    <a:pt x="1190" y="916"/>
                  </a:lnTo>
                  <a:lnTo>
                    <a:pt x="1140" y="1042"/>
                  </a:lnTo>
                  <a:lnTo>
                    <a:pt x="1140" y="1042"/>
                  </a:lnTo>
                  <a:lnTo>
                    <a:pt x="1083" y="1187"/>
                  </a:lnTo>
                  <a:lnTo>
                    <a:pt x="1083" y="1187"/>
                  </a:lnTo>
                  <a:lnTo>
                    <a:pt x="1093" y="1176"/>
                  </a:lnTo>
                  <a:lnTo>
                    <a:pt x="1093" y="1176"/>
                  </a:lnTo>
                  <a:lnTo>
                    <a:pt x="1055" y="1187"/>
                  </a:lnTo>
                  <a:lnTo>
                    <a:pt x="1016" y="1197"/>
                  </a:lnTo>
                  <a:lnTo>
                    <a:pt x="978" y="1206"/>
                  </a:lnTo>
                  <a:lnTo>
                    <a:pt x="938" y="1213"/>
                  </a:lnTo>
                  <a:lnTo>
                    <a:pt x="860" y="1227"/>
                  </a:lnTo>
                  <a:lnTo>
                    <a:pt x="781" y="1238"/>
                  </a:lnTo>
                  <a:lnTo>
                    <a:pt x="781" y="1238"/>
                  </a:lnTo>
                  <a:lnTo>
                    <a:pt x="704" y="1249"/>
                  </a:lnTo>
                  <a:lnTo>
                    <a:pt x="627" y="1257"/>
                  </a:lnTo>
                  <a:lnTo>
                    <a:pt x="550" y="1265"/>
                  </a:lnTo>
                  <a:lnTo>
                    <a:pt x="472" y="1269"/>
                  </a:lnTo>
                  <a:lnTo>
                    <a:pt x="394" y="1273"/>
                  </a:lnTo>
                  <a:lnTo>
                    <a:pt x="316" y="1277"/>
                  </a:lnTo>
                  <a:lnTo>
                    <a:pt x="239" y="1279"/>
                  </a:lnTo>
                  <a:lnTo>
                    <a:pt x="161" y="1280"/>
                  </a:lnTo>
                  <a:lnTo>
                    <a:pt x="161" y="1280"/>
                  </a:lnTo>
                  <a:lnTo>
                    <a:pt x="88" y="1280"/>
                  </a:lnTo>
                  <a:lnTo>
                    <a:pt x="14" y="1280"/>
                  </a:lnTo>
                  <a:lnTo>
                    <a:pt x="14" y="1280"/>
                  </a:lnTo>
                  <a:lnTo>
                    <a:pt x="10" y="1280"/>
                  </a:lnTo>
                  <a:lnTo>
                    <a:pt x="7" y="1281"/>
                  </a:lnTo>
                  <a:lnTo>
                    <a:pt x="5" y="1282"/>
                  </a:lnTo>
                  <a:lnTo>
                    <a:pt x="3" y="1284"/>
                  </a:lnTo>
                  <a:lnTo>
                    <a:pt x="1" y="1290"/>
                  </a:lnTo>
                  <a:lnTo>
                    <a:pt x="0" y="1295"/>
                  </a:lnTo>
                  <a:lnTo>
                    <a:pt x="1" y="1301"/>
                  </a:lnTo>
                  <a:lnTo>
                    <a:pt x="3" y="1305"/>
                  </a:lnTo>
                  <a:lnTo>
                    <a:pt x="7" y="1309"/>
                  </a:lnTo>
                  <a:lnTo>
                    <a:pt x="10" y="1311"/>
                  </a:lnTo>
                  <a:lnTo>
                    <a:pt x="14" y="1311"/>
                  </a:lnTo>
                  <a:lnTo>
                    <a:pt x="14" y="13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6" name="Freeform 84">
              <a:extLst>
                <a:ext uri="{FF2B5EF4-FFF2-40B4-BE49-F238E27FC236}">
                  <a16:creationId xmlns:a16="http://schemas.microsoft.com/office/drawing/2014/main" id="{C4683E1B-66BD-ABEE-A166-5C7EDBF9E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2" y="2607"/>
              <a:ext cx="96" cy="454"/>
            </a:xfrm>
            <a:custGeom>
              <a:avLst/>
              <a:gdLst>
                <a:gd name="T0" fmla="*/ 22 w 96"/>
                <a:gd name="T1" fmla="*/ 11 h 454"/>
                <a:gd name="T2" fmla="*/ 7 w 96"/>
                <a:gd name="T3" fmla="*/ 76 h 454"/>
                <a:gd name="T4" fmla="*/ 1 w 96"/>
                <a:gd name="T5" fmla="*/ 143 h 454"/>
                <a:gd name="T6" fmla="*/ 1 w 96"/>
                <a:gd name="T7" fmla="*/ 211 h 454"/>
                <a:gd name="T8" fmla="*/ 8 w 96"/>
                <a:gd name="T9" fmla="*/ 277 h 454"/>
                <a:gd name="T10" fmla="*/ 15 w 96"/>
                <a:gd name="T11" fmla="*/ 312 h 454"/>
                <a:gd name="T12" fmla="*/ 27 w 96"/>
                <a:gd name="T13" fmla="*/ 363 h 454"/>
                <a:gd name="T14" fmla="*/ 39 w 96"/>
                <a:gd name="T15" fmla="*/ 397 h 454"/>
                <a:gd name="T16" fmla="*/ 46 w 96"/>
                <a:gd name="T17" fmla="*/ 413 h 454"/>
                <a:gd name="T18" fmla="*/ 55 w 96"/>
                <a:gd name="T19" fmla="*/ 432 h 454"/>
                <a:gd name="T20" fmla="*/ 70 w 96"/>
                <a:gd name="T21" fmla="*/ 449 h 454"/>
                <a:gd name="T22" fmla="*/ 72 w 96"/>
                <a:gd name="T23" fmla="*/ 452 h 454"/>
                <a:gd name="T24" fmla="*/ 81 w 96"/>
                <a:gd name="T25" fmla="*/ 454 h 454"/>
                <a:gd name="T26" fmla="*/ 91 w 96"/>
                <a:gd name="T27" fmla="*/ 448 h 454"/>
                <a:gd name="T28" fmla="*/ 96 w 96"/>
                <a:gd name="T29" fmla="*/ 438 h 454"/>
                <a:gd name="T30" fmla="*/ 95 w 96"/>
                <a:gd name="T31" fmla="*/ 433 h 454"/>
                <a:gd name="T32" fmla="*/ 90 w 96"/>
                <a:gd name="T33" fmla="*/ 429 h 454"/>
                <a:gd name="T34" fmla="*/ 86 w 96"/>
                <a:gd name="T35" fmla="*/ 422 h 454"/>
                <a:gd name="T36" fmla="*/ 73 w 96"/>
                <a:gd name="T37" fmla="*/ 399 h 454"/>
                <a:gd name="T38" fmla="*/ 66 w 96"/>
                <a:gd name="T39" fmla="*/ 384 h 454"/>
                <a:gd name="T40" fmla="*/ 55 w 96"/>
                <a:gd name="T41" fmla="*/ 351 h 454"/>
                <a:gd name="T42" fmla="*/ 43 w 96"/>
                <a:gd name="T43" fmla="*/ 302 h 454"/>
                <a:gd name="T44" fmla="*/ 38 w 96"/>
                <a:gd name="T45" fmla="*/ 269 h 454"/>
                <a:gd name="T46" fmla="*/ 31 w 96"/>
                <a:gd name="T47" fmla="*/ 207 h 454"/>
                <a:gd name="T48" fmla="*/ 31 w 96"/>
                <a:gd name="T49" fmla="*/ 143 h 454"/>
                <a:gd name="T50" fmla="*/ 38 w 96"/>
                <a:gd name="T51" fmla="*/ 80 h 454"/>
                <a:gd name="T52" fmla="*/ 51 w 96"/>
                <a:gd name="T53" fmla="*/ 19 h 454"/>
                <a:gd name="T54" fmla="*/ 52 w 96"/>
                <a:gd name="T55" fmla="*/ 15 h 454"/>
                <a:gd name="T56" fmla="*/ 51 w 96"/>
                <a:gd name="T57" fmla="*/ 10 h 454"/>
                <a:gd name="T58" fmla="*/ 46 w 96"/>
                <a:gd name="T59" fmla="*/ 3 h 454"/>
                <a:gd name="T60" fmla="*/ 35 w 96"/>
                <a:gd name="T61" fmla="*/ 0 h 454"/>
                <a:gd name="T62" fmla="*/ 27 w 96"/>
                <a:gd name="T63" fmla="*/ 2 h 454"/>
                <a:gd name="T64" fmla="*/ 23 w 96"/>
                <a:gd name="T65" fmla="*/ 8 h 454"/>
                <a:gd name="T66" fmla="*/ 22 w 96"/>
                <a:gd name="T67" fmla="*/ 11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6" h="454">
                  <a:moveTo>
                    <a:pt x="22" y="11"/>
                  </a:moveTo>
                  <a:lnTo>
                    <a:pt x="22" y="11"/>
                  </a:lnTo>
                  <a:lnTo>
                    <a:pt x="14" y="43"/>
                  </a:lnTo>
                  <a:lnTo>
                    <a:pt x="7" y="76"/>
                  </a:lnTo>
                  <a:lnTo>
                    <a:pt x="3" y="109"/>
                  </a:lnTo>
                  <a:lnTo>
                    <a:pt x="1" y="143"/>
                  </a:lnTo>
                  <a:lnTo>
                    <a:pt x="0" y="177"/>
                  </a:lnTo>
                  <a:lnTo>
                    <a:pt x="1" y="211"/>
                  </a:lnTo>
                  <a:lnTo>
                    <a:pt x="4" y="244"/>
                  </a:lnTo>
                  <a:lnTo>
                    <a:pt x="8" y="277"/>
                  </a:lnTo>
                  <a:lnTo>
                    <a:pt x="8" y="277"/>
                  </a:lnTo>
                  <a:lnTo>
                    <a:pt x="15" y="312"/>
                  </a:lnTo>
                  <a:lnTo>
                    <a:pt x="23" y="347"/>
                  </a:lnTo>
                  <a:lnTo>
                    <a:pt x="27" y="363"/>
                  </a:lnTo>
                  <a:lnTo>
                    <a:pt x="32" y="380"/>
                  </a:lnTo>
                  <a:lnTo>
                    <a:pt x="39" y="397"/>
                  </a:lnTo>
                  <a:lnTo>
                    <a:pt x="46" y="413"/>
                  </a:lnTo>
                  <a:lnTo>
                    <a:pt x="46" y="413"/>
                  </a:lnTo>
                  <a:lnTo>
                    <a:pt x="50" y="422"/>
                  </a:lnTo>
                  <a:lnTo>
                    <a:pt x="55" y="432"/>
                  </a:lnTo>
                  <a:lnTo>
                    <a:pt x="62" y="442"/>
                  </a:lnTo>
                  <a:lnTo>
                    <a:pt x="70" y="449"/>
                  </a:lnTo>
                  <a:lnTo>
                    <a:pt x="70" y="449"/>
                  </a:lnTo>
                  <a:lnTo>
                    <a:pt x="72" y="452"/>
                  </a:lnTo>
                  <a:lnTo>
                    <a:pt x="75" y="453"/>
                  </a:lnTo>
                  <a:lnTo>
                    <a:pt x="81" y="454"/>
                  </a:lnTo>
                  <a:lnTo>
                    <a:pt x="86" y="452"/>
                  </a:lnTo>
                  <a:lnTo>
                    <a:pt x="91" y="448"/>
                  </a:lnTo>
                  <a:lnTo>
                    <a:pt x="95" y="444"/>
                  </a:lnTo>
                  <a:lnTo>
                    <a:pt x="96" y="438"/>
                  </a:lnTo>
                  <a:lnTo>
                    <a:pt x="96" y="436"/>
                  </a:lnTo>
                  <a:lnTo>
                    <a:pt x="95" y="433"/>
                  </a:lnTo>
                  <a:lnTo>
                    <a:pt x="94" y="431"/>
                  </a:lnTo>
                  <a:lnTo>
                    <a:pt x="90" y="429"/>
                  </a:lnTo>
                  <a:lnTo>
                    <a:pt x="90" y="429"/>
                  </a:lnTo>
                  <a:lnTo>
                    <a:pt x="86" y="422"/>
                  </a:lnTo>
                  <a:lnTo>
                    <a:pt x="82" y="415"/>
                  </a:lnTo>
                  <a:lnTo>
                    <a:pt x="73" y="399"/>
                  </a:lnTo>
                  <a:lnTo>
                    <a:pt x="73" y="399"/>
                  </a:lnTo>
                  <a:lnTo>
                    <a:pt x="66" y="384"/>
                  </a:lnTo>
                  <a:lnTo>
                    <a:pt x="61" y="367"/>
                  </a:lnTo>
                  <a:lnTo>
                    <a:pt x="55" y="351"/>
                  </a:lnTo>
                  <a:lnTo>
                    <a:pt x="51" y="335"/>
                  </a:lnTo>
                  <a:lnTo>
                    <a:pt x="43" y="302"/>
                  </a:lnTo>
                  <a:lnTo>
                    <a:pt x="38" y="269"/>
                  </a:lnTo>
                  <a:lnTo>
                    <a:pt x="38" y="269"/>
                  </a:lnTo>
                  <a:lnTo>
                    <a:pt x="34" y="238"/>
                  </a:lnTo>
                  <a:lnTo>
                    <a:pt x="31" y="207"/>
                  </a:lnTo>
                  <a:lnTo>
                    <a:pt x="30" y="175"/>
                  </a:lnTo>
                  <a:lnTo>
                    <a:pt x="31" y="143"/>
                  </a:lnTo>
                  <a:lnTo>
                    <a:pt x="34" y="112"/>
                  </a:lnTo>
                  <a:lnTo>
                    <a:pt x="38" y="80"/>
                  </a:lnTo>
                  <a:lnTo>
                    <a:pt x="43" y="49"/>
                  </a:lnTo>
                  <a:lnTo>
                    <a:pt x="51" y="19"/>
                  </a:lnTo>
                  <a:lnTo>
                    <a:pt x="51" y="19"/>
                  </a:lnTo>
                  <a:lnTo>
                    <a:pt x="52" y="15"/>
                  </a:lnTo>
                  <a:lnTo>
                    <a:pt x="51" y="12"/>
                  </a:lnTo>
                  <a:lnTo>
                    <a:pt x="51" y="10"/>
                  </a:lnTo>
                  <a:lnTo>
                    <a:pt x="50" y="7"/>
                  </a:lnTo>
                  <a:lnTo>
                    <a:pt x="46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29" y="1"/>
                  </a:lnTo>
                  <a:lnTo>
                    <a:pt x="27" y="2"/>
                  </a:lnTo>
                  <a:lnTo>
                    <a:pt x="25" y="4"/>
                  </a:lnTo>
                  <a:lnTo>
                    <a:pt x="23" y="8"/>
                  </a:lnTo>
                  <a:lnTo>
                    <a:pt x="22" y="11"/>
                  </a:lnTo>
                  <a:lnTo>
                    <a:pt x="22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7" name="Freeform 85">
              <a:extLst>
                <a:ext uri="{FF2B5EF4-FFF2-40B4-BE49-F238E27FC236}">
                  <a16:creationId xmlns:a16="http://schemas.microsoft.com/office/drawing/2014/main" id="{011557E3-49CC-10D2-0D7B-F7D12D948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6" y="617"/>
              <a:ext cx="511" cy="894"/>
            </a:xfrm>
            <a:custGeom>
              <a:avLst/>
              <a:gdLst>
                <a:gd name="T0" fmla="*/ 283 w 511"/>
                <a:gd name="T1" fmla="*/ 245 h 894"/>
                <a:gd name="T2" fmla="*/ 388 w 511"/>
                <a:gd name="T3" fmla="*/ 238 h 894"/>
                <a:gd name="T4" fmla="*/ 443 w 511"/>
                <a:gd name="T5" fmla="*/ 219 h 894"/>
                <a:gd name="T6" fmla="*/ 470 w 511"/>
                <a:gd name="T7" fmla="*/ 203 h 894"/>
                <a:gd name="T8" fmla="*/ 494 w 511"/>
                <a:gd name="T9" fmla="*/ 178 h 894"/>
                <a:gd name="T10" fmla="*/ 508 w 511"/>
                <a:gd name="T11" fmla="*/ 147 h 894"/>
                <a:gd name="T12" fmla="*/ 511 w 511"/>
                <a:gd name="T13" fmla="*/ 113 h 894"/>
                <a:gd name="T14" fmla="*/ 507 w 511"/>
                <a:gd name="T15" fmla="*/ 87 h 894"/>
                <a:gd name="T16" fmla="*/ 489 w 511"/>
                <a:gd name="T17" fmla="*/ 56 h 894"/>
                <a:gd name="T18" fmla="*/ 456 w 511"/>
                <a:gd name="T19" fmla="*/ 28 h 894"/>
                <a:gd name="T20" fmla="*/ 405 w 511"/>
                <a:gd name="T21" fmla="*/ 9 h 894"/>
                <a:gd name="T22" fmla="*/ 324 w 511"/>
                <a:gd name="T23" fmla="*/ 0 h 894"/>
                <a:gd name="T24" fmla="*/ 242 w 511"/>
                <a:gd name="T25" fmla="*/ 4 h 894"/>
                <a:gd name="T26" fmla="*/ 184 w 511"/>
                <a:gd name="T27" fmla="*/ 15 h 894"/>
                <a:gd name="T28" fmla="*/ 130 w 511"/>
                <a:gd name="T29" fmla="*/ 38 h 894"/>
                <a:gd name="T30" fmla="*/ 84 w 511"/>
                <a:gd name="T31" fmla="*/ 72 h 894"/>
                <a:gd name="T32" fmla="*/ 36 w 511"/>
                <a:gd name="T33" fmla="*/ 131 h 894"/>
                <a:gd name="T34" fmla="*/ 16 w 511"/>
                <a:gd name="T35" fmla="*/ 171 h 894"/>
                <a:gd name="T36" fmla="*/ 4 w 511"/>
                <a:gd name="T37" fmla="*/ 223 h 894"/>
                <a:gd name="T38" fmla="*/ 7 w 511"/>
                <a:gd name="T39" fmla="*/ 329 h 894"/>
                <a:gd name="T40" fmla="*/ 39 w 511"/>
                <a:gd name="T41" fmla="*/ 424 h 894"/>
                <a:gd name="T42" fmla="*/ 104 w 511"/>
                <a:gd name="T43" fmla="*/ 557 h 894"/>
                <a:gd name="T44" fmla="*/ 160 w 511"/>
                <a:gd name="T45" fmla="*/ 646 h 894"/>
                <a:gd name="T46" fmla="*/ 215 w 511"/>
                <a:gd name="T47" fmla="*/ 717 h 894"/>
                <a:gd name="T48" fmla="*/ 194 w 511"/>
                <a:gd name="T49" fmla="*/ 879 h 894"/>
                <a:gd name="T50" fmla="*/ 198 w 511"/>
                <a:gd name="T51" fmla="*/ 890 h 894"/>
                <a:gd name="T52" fmla="*/ 219 w 511"/>
                <a:gd name="T53" fmla="*/ 890 h 894"/>
                <a:gd name="T54" fmla="*/ 224 w 511"/>
                <a:gd name="T55" fmla="*/ 879 h 894"/>
                <a:gd name="T56" fmla="*/ 242 w 511"/>
                <a:gd name="T57" fmla="*/ 709 h 894"/>
                <a:gd name="T58" fmla="*/ 235 w 511"/>
                <a:gd name="T59" fmla="*/ 693 h 894"/>
                <a:gd name="T60" fmla="*/ 205 w 511"/>
                <a:gd name="T61" fmla="*/ 655 h 894"/>
                <a:gd name="T62" fmla="*/ 136 w 511"/>
                <a:gd name="T63" fmla="*/ 552 h 894"/>
                <a:gd name="T64" fmla="*/ 80 w 511"/>
                <a:gd name="T65" fmla="*/ 443 h 894"/>
                <a:gd name="T66" fmla="*/ 41 w 511"/>
                <a:gd name="T67" fmla="*/ 342 h 894"/>
                <a:gd name="T68" fmla="*/ 31 w 511"/>
                <a:gd name="T69" fmla="*/ 271 h 894"/>
                <a:gd name="T70" fmla="*/ 35 w 511"/>
                <a:gd name="T71" fmla="*/ 212 h 894"/>
                <a:gd name="T72" fmla="*/ 73 w 511"/>
                <a:gd name="T73" fmla="*/ 130 h 894"/>
                <a:gd name="T74" fmla="*/ 122 w 511"/>
                <a:gd name="T75" fmla="*/ 80 h 894"/>
                <a:gd name="T76" fmla="*/ 173 w 511"/>
                <a:gd name="T77" fmla="*/ 51 h 894"/>
                <a:gd name="T78" fmla="*/ 231 w 511"/>
                <a:gd name="T79" fmla="*/ 37 h 894"/>
                <a:gd name="T80" fmla="*/ 294 w 511"/>
                <a:gd name="T81" fmla="*/ 30 h 894"/>
                <a:gd name="T82" fmla="*/ 380 w 511"/>
                <a:gd name="T83" fmla="*/ 34 h 894"/>
                <a:gd name="T84" fmla="*/ 436 w 511"/>
                <a:gd name="T85" fmla="*/ 53 h 894"/>
                <a:gd name="T86" fmla="*/ 463 w 511"/>
                <a:gd name="T87" fmla="*/ 75 h 894"/>
                <a:gd name="T88" fmla="*/ 480 w 511"/>
                <a:gd name="T89" fmla="*/ 104 h 894"/>
                <a:gd name="T90" fmla="*/ 479 w 511"/>
                <a:gd name="T91" fmla="*/ 142 h 894"/>
                <a:gd name="T92" fmla="*/ 463 w 511"/>
                <a:gd name="T93" fmla="*/ 169 h 894"/>
                <a:gd name="T94" fmla="*/ 431 w 511"/>
                <a:gd name="T95" fmla="*/ 192 h 894"/>
                <a:gd name="T96" fmla="*/ 357 w 511"/>
                <a:gd name="T97" fmla="*/ 210 h 894"/>
                <a:gd name="T98" fmla="*/ 282 w 511"/>
                <a:gd name="T99" fmla="*/ 214 h 894"/>
                <a:gd name="T100" fmla="*/ 222 w 511"/>
                <a:gd name="T101" fmla="*/ 209 h 894"/>
                <a:gd name="T102" fmla="*/ 212 w 511"/>
                <a:gd name="T103" fmla="*/ 218 h 894"/>
                <a:gd name="T104" fmla="*/ 220 w 511"/>
                <a:gd name="T105" fmla="*/ 238 h 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11" h="894">
                  <a:moveTo>
                    <a:pt x="225" y="240"/>
                  </a:moveTo>
                  <a:lnTo>
                    <a:pt x="225" y="240"/>
                  </a:lnTo>
                  <a:lnTo>
                    <a:pt x="254" y="243"/>
                  </a:lnTo>
                  <a:lnTo>
                    <a:pt x="283" y="245"/>
                  </a:lnTo>
                  <a:lnTo>
                    <a:pt x="314" y="245"/>
                  </a:lnTo>
                  <a:lnTo>
                    <a:pt x="343" y="244"/>
                  </a:lnTo>
                  <a:lnTo>
                    <a:pt x="373" y="240"/>
                  </a:lnTo>
                  <a:lnTo>
                    <a:pt x="388" y="238"/>
                  </a:lnTo>
                  <a:lnTo>
                    <a:pt x="402" y="235"/>
                  </a:lnTo>
                  <a:lnTo>
                    <a:pt x="416" y="230"/>
                  </a:lnTo>
                  <a:lnTo>
                    <a:pt x="429" y="225"/>
                  </a:lnTo>
                  <a:lnTo>
                    <a:pt x="443" y="219"/>
                  </a:lnTo>
                  <a:lnTo>
                    <a:pt x="456" y="213"/>
                  </a:lnTo>
                  <a:lnTo>
                    <a:pt x="456" y="213"/>
                  </a:lnTo>
                  <a:lnTo>
                    <a:pt x="463" y="208"/>
                  </a:lnTo>
                  <a:lnTo>
                    <a:pt x="470" y="203"/>
                  </a:lnTo>
                  <a:lnTo>
                    <a:pt x="476" y="197"/>
                  </a:lnTo>
                  <a:lnTo>
                    <a:pt x="483" y="191"/>
                  </a:lnTo>
                  <a:lnTo>
                    <a:pt x="488" y="184"/>
                  </a:lnTo>
                  <a:lnTo>
                    <a:pt x="494" y="178"/>
                  </a:lnTo>
                  <a:lnTo>
                    <a:pt x="498" y="171"/>
                  </a:lnTo>
                  <a:lnTo>
                    <a:pt x="503" y="163"/>
                  </a:lnTo>
                  <a:lnTo>
                    <a:pt x="506" y="156"/>
                  </a:lnTo>
                  <a:lnTo>
                    <a:pt x="508" y="147"/>
                  </a:lnTo>
                  <a:lnTo>
                    <a:pt x="510" y="139"/>
                  </a:lnTo>
                  <a:lnTo>
                    <a:pt x="511" y="131"/>
                  </a:lnTo>
                  <a:lnTo>
                    <a:pt x="511" y="122"/>
                  </a:lnTo>
                  <a:lnTo>
                    <a:pt x="511" y="113"/>
                  </a:lnTo>
                  <a:lnTo>
                    <a:pt x="510" y="104"/>
                  </a:lnTo>
                  <a:lnTo>
                    <a:pt x="509" y="96"/>
                  </a:lnTo>
                  <a:lnTo>
                    <a:pt x="509" y="96"/>
                  </a:lnTo>
                  <a:lnTo>
                    <a:pt x="507" y="87"/>
                  </a:lnTo>
                  <a:lnTo>
                    <a:pt x="504" y="78"/>
                  </a:lnTo>
                  <a:lnTo>
                    <a:pt x="499" y="71"/>
                  </a:lnTo>
                  <a:lnTo>
                    <a:pt x="495" y="63"/>
                  </a:lnTo>
                  <a:lnTo>
                    <a:pt x="489" y="56"/>
                  </a:lnTo>
                  <a:lnTo>
                    <a:pt x="483" y="50"/>
                  </a:lnTo>
                  <a:lnTo>
                    <a:pt x="477" y="43"/>
                  </a:lnTo>
                  <a:lnTo>
                    <a:pt x="470" y="38"/>
                  </a:lnTo>
                  <a:lnTo>
                    <a:pt x="456" y="28"/>
                  </a:lnTo>
                  <a:lnTo>
                    <a:pt x="439" y="20"/>
                  </a:lnTo>
                  <a:lnTo>
                    <a:pt x="423" y="14"/>
                  </a:lnTo>
                  <a:lnTo>
                    <a:pt x="405" y="9"/>
                  </a:lnTo>
                  <a:lnTo>
                    <a:pt x="405" y="9"/>
                  </a:lnTo>
                  <a:lnTo>
                    <a:pt x="386" y="5"/>
                  </a:lnTo>
                  <a:lnTo>
                    <a:pt x="365" y="2"/>
                  </a:lnTo>
                  <a:lnTo>
                    <a:pt x="344" y="0"/>
                  </a:lnTo>
                  <a:lnTo>
                    <a:pt x="324" y="0"/>
                  </a:lnTo>
                  <a:lnTo>
                    <a:pt x="303" y="0"/>
                  </a:lnTo>
                  <a:lnTo>
                    <a:pt x="282" y="1"/>
                  </a:lnTo>
                  <a:lnTo>
                    <a:pt x="261" y="2"/>
                  </a:lnTo>
                  <a:lnTo>
                    <a:pt x="242" y="4"/>
                  </a:lnTo>
                  <a:lnTo>
                    <a:pt x="242" y="4"/>
                  </a:lnTo>
                  <a:lnTo>
                    <a:pt x="212" y="8"/>
                  </a:lnTo>
                  <a:lnTo>
                    <a:pt x="198" y="12"/>
                  </a:lnTo>
                  <a:lnTo>
                    <a:pt x="184" y="15"/>
                  </a:lnTo>
                  <a:lnTo>
                    <a:pt x="171" y="19"/>
                  </a:lnTo>
                  <a:lnTo>
                    <a:pt x="156" y="25"/>
                  </a:lnTo>
                  <a:lnTo>
                    <a:pt x="143" y="30"/>
                  </a:lnTo>
                  <a:lnTo>
                    <a:pt x="130" y="38"/>
                  </a:lnTo>
                  <a:lnTo>
                    <a:pt x="130" y="38"/>
                  </a:lnTo>
                  <a:lnTo>
                    <a:pt x="115" y="48"/>
                  </a:lnTo>
                  <a:lnTo>
                    <a:pt x="100" y="60"/>
                  </a:lnTo>
                  <a:lnTo>
                    <a:pt x="84" y="72"/>
                  </a:lnTo>
                  <a:lnTo>
                    <a:pt x="71" y="85"/>
                  </a:lnTo>
                  <a:lnTo>
                    <a:pt x="58" y="99"/>
                  </a:lnTo>
                  <a:lnTo>
                    <a:pt x="46" y="114"/>
                  </a:lnTo>
                  <a:lnTo>
                    <a:pt x="36" y="131"/>
                  </a:lnTo>
                  <a:lnTo>
                    <a:pt x="27" y="147"/>
                  </a:lnTo>
                  <a:lnTo>
                    <a:pt x="27" y="147"/>
                  </a:lnTo>
                  <a:lnTo>
                    <a:pt x="21" y="159"/>
                  </a:lnTo>
                  <a:lnTo>
                    <a:pt x="16" y="171"/>
                  </a:lnTo>
                  <a:lnTo>
                    <a:pt x="12" y="184"/>
                  </a:lnTo>
                  <a:lnTo>
                    <a:pt x="8" y="197"/>
                  </a:lnTo>
                  <a:lnTo>
                    <a:pt x="6" y="209"/>
                  </a:lnTo>
                  <a:lnTo>
                    <a:pt x="4" y="223"/>
                  </a:lnTo>
                  <a:lnTo>
                    <a:pt x="0" y="249"/>
                  </a:lnTo>
                  <a:lnTo>
                    <a:pt x="0" y="275"/>
                  </a:lnTo>
                  <a:lnTo>
                    <a:pt x="3" y="302"/>
                  </a:lnTo>
                  <a:lnTo>
                    <a:pt x="7" y="329"/>
                  </a:lnTo>
                  <a:lnTo>
                    <a:pt x="13" y="355"/>
                  </a:lnTo>
                  <a:lnTo>
                    <a:pt x="13" y="355"/>
                  </a:lnTo>
                  <a:lnTo>
                    <a:pt x="25" y="389"/>
                  </a:lnTo>
                  <a:lnTo>
                    <a:pt x="39" y="424"/>
                  </a:lnTo>
                  <a:lnTo>
                    <a:pt x="53" y="458"/>
                  </a:lnTo>
                  <a:lnTo>
                    <a:pt x="69" y="491"/>
                  </a:lnTo>
                  <a:lnTo>
                    <a:pt x="85" y="525"/>
                  </a:lnTo>
                  <a:lnTo>
                    <a:pt x="104" y="557"/>
                  </a:lnTo>
                  <a:lnTo>
                    <a:pt x="123" y="590"/>
                  </a:lnTo>
                  <a:lnTo>
                    <a:pt x="142" y="620"/>
                  </a:lnTo>
                  <a:lnTo>
                    <a:pt x="142" y="620"/>
                  </a:lnTo>
                  <a:lnTo>
                    <a:pt x="160" y="646"/>
                  </a:lnTo>
                  <a:lnTo>
                    <a:pt x="177" y="670"/>
                  </a:lnTo>
                  <a:lnTo>
                    <a:pt x="196" y="694"/>
                  </a:lnTo>
                  <a:lnTo>
                    <a:pt x="215" y="717"/>
                  </a:lnTo>
                  <a:lnTo>
                    <a:pt x="215" y="717"/>
                  </a:lnTo>
                  <a:lnTo>
                    <a:pt x="210" y="706"/>
                  </a:lnTo>
                  <a:lnTo>
                    <a:pt x="210" y="706"/>
                  </a:lnTo>
                  <a:lnTo>
                    <a:pt x="194" y="879"/>
                  </a:lnTo>
                  <a:lnTo>
                    <a:pt x="194" y="879"/>
                  </a:lnTo>
                  <a:lnTo>
                    <a:pt x="195" y="883"/>
                  </a:lnTo>
                  <a:lnTo>
                    <a:pt x="195" y="886"/>
                  </a:lnTo>
                  <a:lnTo>
                    <a:pt x="196" y="888"/>
                  </a:lnTo>
                  <a:lnTo>
                    <a:pt x="198" y="890"/>
                  </a:lnTo>
                  <a:lnTo>
                    <a:pt x="202" y="893"/>
                  </a:lnTo>
                  <a:lnTo>
                    <a:pt x="208" y="894"/>
                  </a:lnTo>
                  <a:lnTo>
                    <a:pt x="213" y="893"/>
                  </a:lnTo>
                  <a:lnTo>
                    <a:pt x="219" y="890"/>
                  </a:lnTo>
                  <a:lnTo>
                    <a:pt x="223" y="886"/>
                  </a:lnTo>
                  <a:lnTo>
                    <a:pt x="224" y="883"/>
                  </a:lnTo>
                  <a:lnTo>
                    <a:pt x="224" y="879"/>
                  </a:lnTo>
                  <a:lnTo>
                    <a:pt x="224" y="879"/>
                  </a:lnTo>
                  <a:lnTo>
                    <a:pt x="237" y="745"/>
                  </a:lnTo>
                  <a:lnTo>
                    <a:pt x="237" y="745"/>
                  </a:lnTo>
                  <a:lnTo>
                    <a:pt x="241" y="722"/>
                  </a:lnTo>
                  <a:lnTo>
                    <a:pt x="242" y="709"/>
                  </a:lnTo>
                  <a:lnTo>
                    <a:pt x="241" y="703"/>
                  </a:lnTo>
                  <a:lnTo>
                    <a:pt x="239" y="698"/>
                  </a:lnTo>
                  <a:lnTo>
                    <a:pt x="239" y="698"/>
                  </a:lnTo>
                  <a:lnTo>
                    <a:pt x="235" y="693"/>
                  </a:lnTo>
                  <a:lnTo>
                    <a:pt x="230" y="687"/>
                  </a:lnTo>
                  <a:lnTo>
                    <a:pt x="220" y="675"/>
                  </a:lnTo>
                  <a:lnTo>
                    <a:pt x="220" y="675"/>
                  </a:lnTo>
                  <a:lnTo>
                    <a:pt x="205" y="655"/>
                  </a:lnTo>
                  <a:lnTo>
                    <a:pt x="190" y="636"/>
                  </a:lnTo>
                  <a:lnTo>
                    <a:pt x="175" y="615"/>
                  </a:lnTo>
                  <a:lnTo>
                    <a:pt x="162" y="594"/>
                  </a:lnTo>
                  <a:lnTo>
                    <a:pt x="136" y="552"/>
                  </a:lnTo>
                  <a:lnTo>
                    <a:pt x="112" y="507"/>
                  </a:lnTo>
                  <a:lnTo>
                    <a:pt x="112" y="507"/>
                  </a:lnTo>
                  <a:lnTo>
                    <a:pt x="96" y="476"/>
                  </a:lnTo>
                  <a:lnTo>
                    <a:pt x="80" y="443"/>
                  </a:lnTo>
                  <a:lnTo>
                    <a:pt x="65" y="411"/>
                  </a:lnTo>
                  <a:lnTo>
                    <a:pt x="52" y="376"/>
                  </a:lnTo>
                  <a:lnTo>
                    <a:pt x="46" y="358"/>
                  </a:lnTo>
                  <a:lnTo>
                    <a:pt x="41" y="342"/>
                  </a:lnTo>
                  <a:lnTo>
                    <a:pt x="37" y="323"/>
                  </a:lnTo>
                  <a:lnTo>
                    <a:pt x="34" y="306"/>
                  </a:lnTo>
                  <a:lnTo>
                    <a:pt x="32" y="288"/>
                  </a:lnTo>
                  <a:lnTo>
                    <a:pt x="31" y="271"/>
                  </a:lnTo>
                  <a:lnTo>
                    <a:pt x="31" y="252"/>
                  </a:lnTo>
                  <a:lnTo>
                    <a:pt x="32" y="235"/>
                  </a:lnTo>
                  <a:lnTo>
                    <a:pt x="32" y="235"/>
                  </a:lnTo>
                  <a:lnTo>
                    <a:pt x="35" y="212"/>
                  </a:lnTo>
                  <a:lnTo>
                    <a:pt x="42" y="190"/>
                  </a:lnTo>
                  <a:lnTo>
                    <a:pt x="51" y="169"/>
                  </a:lnTo>
                  <a:lnTo>
                    <a:pt x="61" y="148"/>
                  </a:lnTo>
                  <a:lnTo>
                    <a:pt x="73" y="130"/>
                  </a:lnTo>
                  <a:lnTo>
                    <a:pt x="88" y="112"/>
                  </a:lnTo>
                  <a:lnTo>
                    <a:pt x="104" y="96"/>
                  </a:lnTo>
                  <a:lnTo>
                    <a:pt x="122" y="80"/>
                  </a:lnTo>
                  <a:lnTo>
                    <a:pt x="122" y="80"/>
                  </a:lnTo>
                  <a:lnTo>
                    <a:pt x="134" y="72"/>
                  </a:lnTo>
                  <a:lnTo>
                    <a:pt x="147" y="64"/>
                  </a:lnTo>
                  <a:lnTo>
                    <a:pt x="160" y="57"/>
                  </a:lnTo>
                  <a:lnTo>
                    <a:pt x="173" y="51"/>
                  </a:lnTo>
                  <a:lnTo>
                    <a:pt x="187" y="47"/>
                  </a:lnTo>
                  <a:lnTo>
                    <a:pt x="200" y="42"/>
                  </a:lnTo>
                  <a:lnTo>
                    <a:pt x="215" y="39"/>
                  </a:lnTo>
                  <a:lnTo>
                    <a:pt x="231" y="37"/>
                  </a:lnTo>
                  <a:lnTo>
                    <a:pt x="231" y="37"/>
                  </a:lnTo>
                  <a:lnTo>
                    <a:pt x="251" y="33"/>
                  </a:lnTo>
                  <a:lnTo>
                    <a:pt x="272" y="31"/>
                  </a:lnTo>
                  <a:lnTo>
                    <a:pt x="294" y="30"/>
                  </a:lnTo>
                  <a:lnTo>
                    <a:pt x="316" y="29"/>
                  </a:lnTo>
                  <a:lnTo>
                    <a:pt x="338" y="30"/>
                  </a:lnTo>
                  <a:lnTo>
                    <a:pt x="360" y="32"/>
                  </a:lnTo>
                  <a:lnTo>
                    <a:pt x="380" y="34"/>
                  </a:lnTo>
                  <a:lnTo>
                    <a:pt x="401" y="40"/>
                  </a:lnTo>
                  <a:lnTo>
                    <a:pt x="401" y="40"/>
                  </a:lnTo>
                  <a:lnTo>
                    <a:pt x="418" y="45"/>
                  </a:lnTo>
                  <a:lnTo>
                    <a:pt x="436" y="53"/>
                  </a:lnTo>
                  <a:lnTo>
                    <a:pt x="444" y="57"/>
                  </a:lnTo>
                  <a:lnTo>
                    <a:pt x="451" y="63"/>
                  </a:lnTo>
                  <a:lnTo>
                    <a:pt x="458" y="68"/>
                  </a:lnTo>
                  <a:lnTo>
                    <a:pt x="463" y="75"/>
                  </a:lnTo>
                  <a:lnTo>
                    <a:pt x="469" y="82"/>
                  </a:lnTo>
                  <a:lnTo>
                    <a:pt x="474" y="88"/>
                  </a:lnTo>
                  <a:lnTo>
                    <a:pt x="477" y="96"/>
                  </a:lnTo>
                  <a:lnTo>
                    <a:pt x="480" y="104"/>
                  </a:lnTo>
                  <a:lnTo>
                    <a:pt x="482" y="113"/>
                  </a:lnTo>
                  <a:lnTo>
                    <a:pt x="482" y="122"/>
                  </a:lnTo>
                  <a:lnTo>
                    <a:pt x="481" y="132"/>
                  </a:lnTo>
                  <a:lnTo>
                    <a:pt x="479" y="142"/>
                  </a:lnTo>
                  <a:lnTo>
                    <a:pt x="479" y="142"/>
                  </a:lnTo>
                  <a:lnTo>
                    <a:pt x="474" y="151"/>
                  </a:lnTo>
                  <a:lnTo>
                    <a:pt x="470" y="160"/>
                  </a:lnTo>
                  <a:lnTo>
                    <a:pt x="463" y="169"/>
                  </a:lnTo>
                  <a:lnTo>
                    <a:pt x="457" y="176"/>
                  </a:lnTo>
                  <a:lnTo>
                    <a:pt x="448" y="182"/>
                  </a:lnTo>
                  <a:lnTo>
                    <a:pt x="439" y="188"/>
                  </a:lnTo>
                  <a:lnTo>
                    <a:pt x="431" y="192"/>
                  </a:lnTo>
                  <a:lnTo>
                    <a:pt x="421" y="196"/>
                  </a:lnTo>
                  <a:lnTo>
                    <a:pt x="400" y="203"/>
                  </a:lnTo>
                  <a:lnTo>
                    <a:pt x="378" y="207"/>
                  </a:lnTo>
                  <a:lnTo>
                    <a:pt x="357" y="210"/>
                  </a:lnTo>
                  <a:lnTo>
                    <a:pt x="338" y="213"/>
                  </a:lnTo>
                  <a:lnTo>
                    <a:pt x="338" y="213"/>
                  </a:lnTo>
                  <a:lnTo>
                    <a:pt x="310" y="214"/>
                  </a:lnTo>
                  <a:lnTo>
                    <a:pt x="282" y="214"/>
                  </a:lnTo>
                  <a:lnTo>
                    <a:pt x="254" y="213"/>
                  </a:lnTo>
                  <a:lnTo>
                    <a:pt x="225" y="209"/>
                  </a:lnTo>
                  <a:lnTo>
                    <a:pt x="225" y="209"/>
                  </a:lnTo>
                  <a:lnTo>
                    <a:pt x="222" y="209"/>
                  </a:lnTo>
                  <a:lnTo>
                    <a:pt x="220" y="210"/>
                  </a:lnTo>
                  <a:lnTo>
                    <a:pt x="217" y="212"/>
                  </a:lnTo>
                  <a:lnTo>
                    <a:pt x="214" y="214"/>
                  </a:lnTo>
                  <a:lnTo>
                    <a:pt x="212" y="218"/>
                  </a:lnTo>
                  <a:lnTo>
                    <a:pt x="211" y="224"/>
                  </a:lnTo>
                  <a:lnTo>
                    <a:pt x="212" y="229"/>
                  </a:lnTo>
                  <a:lnTo>
                    <a:pt x="215" y="235"/>
                  </a:lnTo>
                  <a:lnTo>
                    <a:pt x="220" y="238"/>
                  </a:lnTo>
                  <a:lnTo>
                    <a:pt x="222" y="240"/>
                  </a:lnTo>
                  <a:lnTo>
                    <a:pt x="225" y="240"/>
                  </a:lnTo>
                  <a:lnTo>
                    <a:pt x="225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8" name="Freeform 86">
              <a:extLst>
                <a:ext uri="{FF2B5EF4-FFF2-40B4-BE49-F238E27FC236}">
                  <a16:creationId xmlns:a16="http://schemas.microsoft.com/office/drawing/2014/main" id="{1BEA8529-FE7E-28CF-5531-551295BE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7" y="712"/>
              <a:ext cx="384" cy="941"/>
            </a:xfrm>
            <a:custGeom>
              <a:avLst/>
              <a:gdLst>
                <a:gd name="T0" fmla="*/ 261 w 384"/>
                <a:gd name="T1" fmla="*/ 307 h 941"/>
                <a:gd name="T2" fmla="*/ 195 w 384"/>
                <a:gd name="T3" fmla="*/ 399 h 941"/>
                <a:gd name="T4" fmla="*/ 160 w 384"/>
                <a:gd name="T5" fmla="*/ 426 h 941"/>
                <a:gd name="T6" fmla="*/ 120 w 384"/>
                <a:gd name="T7" fmla="*/ 435 h 941"/>
                <a:gd name="T8" fmla="*/ 84 w 384"/>
                <a:gd name="T9" fmla="*/ 419 h 941"/>
                <a:gd name="T10" fmla="*/ 64 w 384"/>
                <a:gd name="T11" fmla="*/ 390 h 941"/>
                <a:gd name="T12" fmla="*/ 62 w 384"/>
                <a:gd name="T13" fmla="*/ 332 h 941"/>
                <a:gd name="T14" fmla="*/ 90 w 384"/>
                <a:gd name="T15" fmla="*/ 242 h 941"/>
                <a:gd name="T16" fmla="*/ 147 w 384"/>
                <a:gd name="T17" fmla="*/ 119 h 941"/>
                <a:gd name="T18" fmla="*/ 194 w 384"/>
                <a:gd name="T19" fmla="*/ 54 h 941"/>
                <a:gd name="T20" fmla="*/ 237 w 384"/>
                <a:gd name="T21" fmla="*/ 31 h 941"/>
                <a:gd name="T22" fmla="*/ 289 w 384"/>
                <a:gd name="T23" fmla="*/ 38 h 941"/>
                <a:gd name="T24" fmla="*/ 331 w 384"/>
                <a:gd name="T25" fmla="*/ 71 h 941"/>
                <a:gd name="T26" fmla="*/ 351 w 384"/>
                <a:gd name="T27" fmla="*/ 118 h 941"/>
                <a:gd name="T28" fmla="*/ 351 w 384"/>
                <a:gd name="T29" fmla="*/ 180 h 941"/>
                <a:gd name="T30" fmla="*/ 315 w 384"/>
                <a:gd name="T31" fmla="*/ 333 h 941"/>
                <a:gd name="T32" fmla="*/ 270 w 384"/>
                <a:gd name="T33" fmla="*/ 502 h 941"/>
                <a:gd name="T34" fmla="*/ 229 w 384"/>
                <a:gd name="T35" fmla="*/ 589 h 941"/>
                <a:gd name="T36" fmla="*/ 194 w 384"/>
                <a:gd name="T37" fmla="*/ 635 h 941"/>
                <a:gd name="T38" fmla="*/ 108 w 384"/>
                <a:gd name="T39" fmla="*/ 695 h 941"/>
                <a:gd name="T40" fmla="*/ 27 w 384"/>
                <a:gd name="T41" fmla="*/ 741 h 941"/>
                <a:gd name="T42" fmla="*/ 23 w 384"/>
                <a:gd name="T43" fmla="*/ 743 h 941"/>
                <a:gd name="T44" fmla="*/ 0 w 384"/>
                <a:gd name="T45" fmla="*/ 925 h 941"/>
                <a:gd name="T46" fmla="*/ 4 w 384"/>
                <a:gd name="T47" fmla="*/ 936 h 941"/>
                <a:gd name="T48" fmla="*/ 28 w 384"/>
                <a:gd name="T49" fmla="*/ 932 h 941"/>
                <a:gd name="T50" fmla="*/ 46 w 384"/>
                <a:gd name="T51" fmla="*/ 755 h 941"/>
                <a:gd name="T52" fmla="*/ 67 w 384"/>
                <a:gd name="T53" fmla="*/ 756 h 941"/>
                <a:gd name="T54" fmla="*/ 170 w 384"/>
                <a:gd name="T55" fmla="*/ 693 h 941"/>
                <a:gd name="T56" fmla="*/ 218 w 384"/>
                <a:gd name="T57" fmla="*/ 653 h 941"/>
                <a:gd name="T58" fmla="*/ 279 w 384"/>
                <a:gd name="T59" fmla="*/ 561 h 941"/>
                <a:gd name="T60" fmla="*/ 317 w 384"/>
                <a:gd name="T61" fmla="*/ 453 h 941"/>
                <a:gd name="T62" fmla="*/ 359 w 384"/>
                <a:gd name="T63" fmla="*/ 285 h 941"/>
                <a:gd name="T64" fmla="*/ 384 w 384"/>
                <a:gd name="T65" fmla="*/ 155 h 941"/>
                <a:gd name="T66" fmla="*/ 380 w 384"/>
                <a:gd name="T67" fmla="*/ 100 h 941"/>
                <a:gd name="T68" fmla="*/ 352 w 384"/>
                <a:gd name="T69" fmla="*/ 49 h 941"/>
                <a:gd name="T70" fmla="*/ 306 w 384"/>
                <a:gd name="T71" fmla="*/ 13 h 941"/>
                <a:gd name="T72" fmla="*/ 250 w 384"/>
                <a:gd name="T73" fmla="*/ 0 h 941"/>
                <a:gd name="T74" fmla="*/ 199 w 384"/>
                <a:gd name="T75" fmla="*/ 13 h 941"/>
                <a:gd name="T76" fmla="*/ 151 w 384"/>
                <a:gd name="T77" fmla="*/ 58 h 941"/>
                <a:gd name="T78" fmla="*/ 105 w 384"/>
                <a:gd name="T79" fmla="*/ 137 h 941"/>
                <a:gd name="T80" fmla="*/ 38 w 384"/>
                <a:gd name="T81" fmla="*/ 294 h 941"/>
                <a:gd name="T82" fmla="*/ 29 w 384"/>
                <a:gd name="T83" fmla="*/ 368 h 941"/>
                <a:gd name="T84" fmla="*/ 40 w 384"/>
                <a:gd name="T85" fmla="*/ 408 h 941"/>
                <a:gd name="T86" fmla="*/ 73 w 384"/>
                <a:gd name="T87" fmla="*/ 449 h 941"/>
                <a:gd name="T88" fmla="*/ 121 w 384"/>
                <a:gd name="T89" fmla="*/ 466 h 941"/>
                <a:gd name="T90" fmla="*/ 163 w 384"/>
                <a:gd name="T91" fmla="*/ 459 h 941"/>
                <a:gd name="T92" fmla="*/ 217 w 384"/>
                <a:gd name="T93" fmla="*/ 420 h 941"/>
                <a:gd name="T94" fmla="*/ 270 w 384"/>
                <a:gd name="T95" fmla="*/ 348 h 941"/>
                <a:gd name="T96" fmla="*/ 325 w 384"/>
                <a:gd name="T97" fmla="*/ 241 h 941"/>
                <a:gd name="T98" fmla="*/ 321 w 384"/>
                <a:gd name="T99" fmla="*/ 226 h 941"/>
                <a:gd name="T100" fmla="*/ 297 w 384"/>
                <a:gd name="T101" fmla="*/ 229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4" h="941">
                  <a:moveTo>
                    <a:pt x="296" y="232"/>
                  </a:moveTo>
                  <a:lnTo>
                    <a:pt x="296" y="232"/>
                  </a:lnTo>
                  <a:lnTo>
                    <a:pt x="285" y="257"/>
                  </a:lnTo>
                  <a:lnTo>
                    <a:pt x="274" y="282"/>
                  </a:lnTo>
                  <a:lnTo>
                    <a:pt x="261" y="307"/>
                  </a:lnTo>
                  <a:lnTo>
                    <a:pt x="246" y="332"/>
                  </a:lnTo>
                  <a:lnTo>
                    <a:pt x="231" y="356"/>
                  </a:lnTo>
                  <a:lnTo>
                    <a:pt x="214" y="378"/>
                  </a:lnTo>
                  <a:lnTo>
                    <a:pt x="205" y="389"/>
                  </a:lnTo>
                  <a:lnTo>
                    <a:pt x="195" y="399"/>
                  </a:lnTo>
                  <a:lnTo>
                    <a:pt x="185" y="408"/>
                  </a:lnTo>
                  <a:lnTo>
                    <a:pt x="174" y="416"/>
                  </a:lnTo>
                  <a:lnTo>
                    <a:pt x="174" y="416"/>
                  </a:lnTo>
                  <a:lnTo>
                    <a:pt x="168" y="422"/>
                  </a:lnTo>
                  <a:lnTo>
                    <a:pt x="160" y="426"/>
                  </a:lnTo>
                  <a:lnTo>
                    <a:pt x="153" y="429"/>
                  </a:lnTo>
                  <a:lnTo>
                    <a:pt x="144" y="431"/>
                  </a:lnTo>
                  <a:lnTo>
                    <a:pt x="136" y="434"/>
                  </a:lnTo>
                  <a:lnTo>
                    <a:pt x="127" y="435"/>
                  </a:lnTo>
                  <a:lnTo>
                    <a:pt x="120" y="435"/>
                  </a:lnTo>
                  <a:lnTo>
                    <a:pt x="112" y="434"/>
                  </a:lnTo>
                  <a:lnTo>
                    <a:pt x="105" y="431"/>
                  </a:lnTo>
                  <a:lnTo>
                    <a:pt x="97" y="428"/>
                  </a:lnTo>
                  <a:lnTo>
                    <a:pt x="90" y="425"/>
                  </a:lnTo>
                  <a:lnTo>
                    <a:pt x="84" y="419"/>
                  </a:lnTo>
                  <a:lnTo>
                    <a:pt x="77" y="414"/>
                  </a:lnTo>
                  <a:lnTo>
                    <a:pt x="73" y="407"/>
                  </a:lnTo>
                  <a:lnTo>
                    <a:pt x="67" y="399"/>
                  </a:lnTo>
                  <a:lnTo>
                    <a:pt x="64" y="390"/>
                  </a:lnTo>
                  <a:lnTo>
                    <a:pt x="64" y="390"/>
                  </a:lnTo>
                  <a:lnTo>
                    <a:pt x="61" y="379"/>
                  </a:lnTo>
                  <a:lnTo>
                    <a:pt x="60" y="367"/>
                  </a:lnTo>
                  <a:lnTo>
                    <a:pt x="60" y="356"/>
                  </a:lnTo>
                  <a:lnTo>
                    <a:pt x="60" y="344"/>
                  </a:lnTo>
                  <a:lnTo>
                    <a:pt x="62" y="332"/>
                  </a:lnTo>
                  <a:lnTo>
                    <a:pt x="64" y="320"/>
                  </a:lnTo>
                  <a:lnTo>
                    <a:pt x="70" y="298"/>
                  </a:lnTo>
                  <a:lnTo>
                    <a:pt x="70" y="298"/>
                  </a:lnTo>
                  <a:lnTo>
                    <a:pt x="79" y="270"/>
                  </a:lnTo>
                  <a:lnTo>
                    <a:pt x="90" y="242"/>
                  </a:lnTo>
                  <a:lnTo>
                    <a:pt x="102" y="215"/>
                  </a:lnTo>
                  <a:lnTo>
                    <a:pt x="114" y="188"/>
                  </a:lnTo>
                  <a:lnTo>
                    <a:pt x="114" y="188"/>
                  </a:lnTo>
                  <a:lnTo>
                    <a:pt x="135" y="143"/>
                  </a:lnTo>
                  <a:lnTo>
                    <a:pt x="147" y="119"/>
                  </a:lnTo>
                  <a:lnTo>
                    <a:pt x="160" y="95"/>
                  </a:lnTo>
                  <a:lnTo>
                    <a:pt x="168" y="83"/>
                  </a:lnTo>
                  <a:lnTo>
                    <a:pt x="175" y="73"/>
                  </a:lnTo>
                  <a:lnTo>
                    <a:pt x="184" y="63"/>
                  </a:lnTo>
                  <a:lnTo>
                    <a:pt x="194" y="54"/>
                  </a:lnTo>
                  <a:lnTo>
                    <a:pt x="204" y="47"/>
                  </a:lnTo>
                  <a:lnTo>
                    <a:pt x="214" y="40"/>
                  </a:lnTo>
                  <a:lnTo>
                    <a:pt x="225" y="35"/>
                  </a:lnTo>
                  <a:lnTo>
                    <a:pt x="237" y="31"/>
                  </a:lnTo>
                  <a:lnTo>
                    <a:pt x="237" y="31"/>
                  </a:lnTo>
                  <a:lnTo>
                    <a:pt x="248" y="30"/>
                  </a:lnTo>
                  <a:lnTo>
                    <a:pt x="258" y="30"/>
                  </a:lnTo>
                  <a:lnTo>
                    <a:pt x="269" y="31"/>
                  </a:lnTo>
                  <a:lnTo>
                    <a:pt x="279" y="34"/>
                  </a:lnTo>
                  <a:lnTo>
                    <a:pt x="289" y="38"/>
                  </a:lnTo>
                  <a:lnTo>
                    <a:pt x="299" y="42"/>
                  </a:lnTo>
                  <a:lnTo>
                    <a:pt x="308" y="48"/>
                  </a:lnTo>
                  <a:lnTo>
                    <a:pt x="315" y="55"/>
                  </a:lnTo>
                  <a:lnTo>
                    <a:pt x="323" y="62"/>
                  </a:lnTo>
                  <a:lnTo>
                    <a:pt x="331" y="71"/>
                  </a:lnTo>
                  <a:lnTo>
                    <a:pt x="336" y="79"/>
                  </a:lnTo>
                  <a:lnTo>
                    <a:pt x="341" y="88"/>
                  </a:lnTo>
                  <a:lnTo>
                    <a:pt x="346" y="98"/>
                  </a:lnTo>
                  <a:lnTo>
                    <a:pt x="349" y="108"/>
                  </a:lnTo>
                  <a:lnTo>
                    <a:pt x="351" y="118"/>
                  </a:lnTo>
                  <a:lnTo>
                    <a:pt x="352" y="129"/>
                  </a:lnTo>
                  <a:lnTo>
                    <a:pt x="352" y="129"/>
                  </a:lnTo>
                  <a:lnTo>
                    <a:pt x="353" y="142"/>
                  </a:lnTo>
                  <a:lnTo>
                    <a:pt x="353" y="154"/>
                  </a:lnTo>
                  <a:lnTo>
                    <a:pt x="351" y="180"/>
                  </a:lnTo>
                  <a:lnTo>
                    <a:pt x="347" y="206"/>
                  </a:lnTo>
                  <a:lnTo>
                    <a:pt x="341" y="231"/>
                  </a:lnTo>
                  <a:lnTo>
                    <a:pt x="328" y="283"/>
                  </a:lnTo>
                  <a:lnTo>
                    <a:pt x="315" y="333"/>
                  </a:lnTo>
                  <a:lnTo>
                    <a:pt x="315" y="333"/>
                  </a:lnTo>
                  <a:lnTo>
                    <a:pt x="304" y="382"/>
                  </a:lnTo>
                  <a:lnTo>
                    <a:pt x="292" y="430"/>
                  </a:lnTo>
                  <a:lnTo>
                    <a:pt x="286" y="454"/>
                  </a:lnTo>
                  <a:lnTo>
                    <a:pt x="278" y="478"/>
                  </a:lnTo>
                  <a:lnTo>
                    <a:pt x="270" y="502"/>
                  </a:lnTo>
                  <a:lnTo>
                    <a:pt x="261" y="525"/>
                  </a:lnTo>
                  <a:lnTo>
                    <a:pt x="261" y="525"/>
                  </a:lnTo>
                  <a:lnTo>
                    <a:pt x="250" y="552"/>
                  </a:lnTo>
                  <a:lnTo>
                    <a:pt x="237" y="577"/>
                  </a:lnTo>
                  <a:lnTo>
                    <a:pt x="229" y="589"/>
                  </a:lnTo>
                  <a:lnTo>
                    <a:pt x="221" y="601"/>
                  </a:lnTo>
                  <a:lnTo>
                    <a:pt x="214" y="613"/>
                  </a:lnTo>
                  <a:lnTo>
                    <a:pt x="204" y="624"/>
                  </a:lnTo>
                  <a:lnTo>
                    <a:pt x="204" y="624"/>
                  </a:lnTo>
                  <a:lnTo>
                    <a:pt x="194" y="635"/>
                  </a:lnTo>
                  <a:lnTo>
                    <a:pt x="183" y="645"/>
                  </a:lnTo>
                  <a:lnTo>
                    <a:pt x="171" y="654"/>
                  </a:lnTo>
                  <a:lnTo>
                    <a:pt x="159" y="663"/>
                  </a:lnTo>
                  <a:lnTo>
                    <a:pt x="133" y="680"/>
                  </a:lnTo>
                  <a:lnTo>
                    <a:pt x="108" y="695"/>
                  </a:lnTo>
                  <a:lnTo>
                    <a:pt x="108" y="695"/>
                  </a:lnTo>
                  <a:lnTo>
                    <a:pt x="74" y="716"/>
                  </a:lnTo>
                  <a:lnTo>
                    <a:pt x="40" y="734"/>
                  </a:lnTo>
                  <a:lnTo>
                    <a:pt x="40" y="734"/>
                  </a:lnTo>
                  <a:lnTo>
                    <a:pt x="27" y="741"/>
                  </a:lnTo>
                  <a:lnTo>
                    <a:pt x="27" y="741"/>
                  </a:lnTo>
                  <a:lnTo>
                    <a:pt x="28" y="741"/>
                  </a:lnTo>
                  <a:lnTo>
                    <a:pt x="27" y="741"/>
                  </a:lnTo>
                  <a:lnTo>
                    <a:pt x="27" y="741"/>
                  </a:lnTo>
                  <a:lnTo>
                    <a:pt x="23" y="743"/>
                  </a:lnTo>
                  <a:lnTo>
                    <a:pt x="18" y="746"/>
                  </a:lnTo>
                  <a:lnTo>
                    <a:pt x="16" y="751"/>
                  </a:lnTo>
                  <a:lnTo>
                    <a:pt x="15" y="755"/>
                  </a:lnTo>
                  <a:lnTo>
                    <a:pt x="15" y="755"/>
                  </a:lnTo>
                  <a:lnTo>
                    <a:pt x="0" y="925"/>
                  </a:lnTo>
                  <a:lnTo>
                    <a:pt x="0" y="925"/>
                  </a:lnTo>
                  <a:lnTo>
                    <a:pt x="0" y="929"/>
                  </a:lnTo>
                  <a:lnTo>
                    <a:pt x="1" y="932"/>
                  </a:lnTo>
                  <a:lnTo>
                    <a:pt x="2" y="934"/>
                  </a:lnTo>
                  <a:lnTo>
                    <a:pt x="4" y="936"/>
                  </a:lnTo>
                  <a:lnTo>
                    <a:pt x="8" y="940"/>
                  </a:lnTo>
                  <a:lnTo>
                    <a:pt x="14" y="941"/>
                  </a:lnTo>
                  <a:lnTo>
                    <a:pt x="19" y="940"/>
                  </a:lnTo>
                  <a:lnTo>
                    <a:pt x="25" y="936"/>
                  </a:lnTo>
                  <a:lnTo>
                    <a:pt x="28" y="932"/>
                  </a:lnTo>
                  <a:lnTo>
                    <a:pt x="30" y="929"/>
                  </a:lnTo>
                  <a:lnTo>
                    <a:pt x="30" y="925"/>
                  </a:lnTo>
                  <a:lnTo>
                    <a:pt x="30" y="925"/>
                  </a:lnTo>
                  <a:lnTo>
                    <a:pt x="46" y="755"/>
                  </a:lnTo>
                  <a:lnTo>
                    <a:pt x="46" y="755"/>
                  </a:lnTo>
                  <a:lnTo>
                    <a:pt x="35" y="770"/>
                  </a:lnTo>
                  <a:lnTo>
                    <a:pt x="35" y="770"/>
                  </a:lnTo>
                  <a:lnTo>
                    <a:pt x="46" y="767"/>
                  </a:lnTo>
                  <a:lnTo>
                    <a:pt x="56" y="762"/>
                  </a:lnTo>
                  <a:lnTo>
                    <a:pt x="67" y="756"/>
                  </a:lnTo>
                  <a:lnTo>
                    <a:pt x="77" y="751"/>
                  </a:lnTo>
                  <a:lnTo>
                    <a:pt x="118" y="724"/>
                  </a:lnTo>
                  <a:lnTo>
                    <a:pt x="118" y="724"/>
                  </a:lnTo>
                  <a:lnTo>
                    <a:pt x="144" y="709"/>
                  </a:lnTo>
                  <a:lnTo>
                    <a:pt x="170" y="693"/>
                  </a:lnTo>
                  <a:lnTo>
                    <a:pt x="183" y="684"/>
                  </a:lnTo>
                  <a:lnTo>
                    <a:pt x="195" y="674"/>
                  </a:lnTo>
                  <a:lnTo>
                    <a:pt x="207" y="664"/>
                  </a:lnTo>
                  <a:lnTo>
                    <a:pt x="218" y="653"/>
                  </a:lnTo>
                  <a:lnTo>
                    <a:pt x="218" y="653"/>
                  </a:lnTo>
                  <a:lnTo>
                    <a:pt x="228" y="643"/>
                  </a:lnTo>
                  <a:lnTo>
                    <a:pt x="237" y="633"/>
                  </a:lnTo>
                  <a:lnTo>
                    <a:pt x="252" y="610"/>
                  </a:lnTo>
                  <a:lnTo>
                    <a:pt x="266" y="587"/>
                  </a:lnTo>
                  <a:lnTo>
                    <a:pt x="279" y="561"/>
                  </a:lnTo>
                  <a:lnTo>
                    <a:pt x="279" y="561"/>
                  </a:lnTo>
                  <a:lnTo>
                    <a:pt x="290" y="535"/>
                  </a:lnTo>
                  <a:lnTo>
                    <a:pt x="300" y="508"/>
                  </a:lnTo>
                  <a:lnTo>
                    <a:pt x="310" y="481"/>
                  </a:lnTo>
                  <a:lnTo>
                    <a:pt x="317" y="453"/>
                  </a:lnTo>
                  <a:lnTo>
                    <a:pt x="332" y="398"/>
                  </a:lnTo>
                  <a:lnTo>
                    <a:pt x="345" y="342"/>
                  </a:lnTo>
                  <a:lnTo>
                    <a:pt x="345" y="342"/>
                  </a:lnTo>
                  <a:lnTo>
                    <a:pt x="351" y="313"/>
                  </a:lnTo>
                  <a:lnTo>
                    <a:pt x="359" y="285"/>
                  </a:lnTo>
                  <a:lnTo>
                    <a:pt x="367" y="257"/>
                  </a:lnTo>
                  <a:lnTo>
                    <a:pt x="374" y="228"/>
                  </a:lnTo>
                  <a:lnTo>
                    <a:pt x="380" y="199"/>
                  </a:lnTo>
                  <a:lnTo>
                    <a:pt x="383" y="170"/>
                  </a:lnTo>
                  <a:lnTo>
                    <a:pt x="384" y="155"/>
                  </a:lnTo>
                  <a:lnTo>
                    <a:pt x="384" y="141"/>
                  </a:lnTo>
                  <a:lnTo>
                    <a:pt x="383" y="126"/>
                  </a:lnTo>
                  <a:lnTo>
                    <a:pt x="382" y="112"/>
                  </a:lnTo>
                  <a:lnTo>
                    <a:pt x="382" y="112"/>
                  </a:lnTo>
                  <a:lnTo>
                    <a:pt x="380" y="100"/>
                  </a:lnTo>
                  <a:lnTo>
                    <a:pt x="376" y="89"/>
                  </a:lnTo>
                  <a:lnTo>
                    <a:pt x="372" y="78"/>
                  </a:lnTo>
                  <a:lnTo>
                    <a:pt x="367" y="68"/>
                  </a:lnTo>
                  <a:lnTo>
                    <a:pt x="360" y="59"/>
                  </a:lnTo>
                  <a:lnTo>
                    <a:pt x="352" y="49"/>
                  </a:lnTo>
                  <a:lnTo>
                    <a:pt x="345" y="40"/>
                  </a:lnTo>
                  <a:lnTo>
                    <a:pt x="336" y="32"/>
                  </a:lnTo>
                  <a:lnTo>
                    <a:pt x="327" y="25"/>
                  </a:lnTo>
                  <a:lnTo>
                    <a:pt x="317" y="18"/>
                  </a:lnTo>
                  <a:lnTo>
                    <a:pt x="306" y="13"/>
                  </a:lnTo>
                  <a:lnTo>
                    <a:pt x="296" y="8"/>
                  </a:lnTo>
                  <a:lnTo>
                    <a:pt x="285" y="4"/>
                  </a:lnTo>
                  <a:lnTo>
                    <a:pt x="274" y="2"/>
                  </a:lnTo>
                  <a:lnTo>
                    <a:pt x="262" y="0"/>
                  </a:lnTo>
                  <a:lnTo>
                    <a:pt x="250" y="0"/>
                  </a:lnTo>
                  <a:lnTo>
                    <a:pt x="250" y="0"/>
                  </a:lnTo>
                  <a:lnTo>
                    <a:pt x="237" y="1"/>
                  </a:lnTo>
                  <a:lnTo>
                    <a:pt x="224" y="3"/>
                  </a:lnTo>
                  <a:lnTo>
                    <a:pt x="211" y="7"/>
                  </a:lnTo>
                  <a:lnTo>
                    <a:pt x="199" y="13"/>
                  </a:lnTo>
                  <a:lnTo>
                    <a:pt x="189" y="20"/>
                  </a:lnTo>
                  <a:lnTo>
                    <a:pt x="179" y="28"/>
                  </a:lnTo>
                  <a:lnTo>
                    <a:pt x="169" y="37"/>
                  </a:lnTo>
                  <a:lnTo>
                    <a:pt x="159" y="47"/>
                  </a:lnTo>
                  <a:lnTo>
                    <a:pt x="151" y="58"/>
                  </a:lnTo>
                  <a:lnTo>
                    <a:pt x="143" y="68"/>
                  </a:lnTo>
                  <a:lnTo>
                    <a:pt x="129" y="91"/>
                  </a:lnTo>
                  <a:lnTo>
                    <a:pt x="115" y="115"/>
                  </a:lnTo>
                  <a:lnTo>
                    <a:pt x="105" y="137"/>
                  </a:lnTo>
                  <a:lnTo>
                    <a:pt x="105" y="137"/>
                  </a:lnTo>
                  <a:lnTo>
                    <a:pt x="78" y="192"/>
                  </a:lnTo>
                  <a:lnTo>
                    <a:pt x="64" y="220"/>
                  </a:lnTo>
                  <a:lnTo>
                    <a:pt x="52" y="249"/>
                  </a:lnTo>
                  <a:lnTo>
                    <a:pt x="42" y="278"/>
                  </a:lnTo>
                  <a:lnTo>
                    <a:pt x="38" y="294"/>
                  </a:lnTo>
                  <a:lnTo>
                    <a:pt x="34" y="308"/>
                  </a:lnTo>
                  <a:lnTo>
                    <a:pt x="31" y="323"/>
                  </a:lnTo>
                  <a:lnTo>
                    <a:pt x="29" y="338"/>
                  </a:lnTo>
                  <a:lnTo>
                    <a:pt x="29" y="353"/>
                  </a:lnTo>
                  <a:lnTo>
                    <a:pt x="29" y="368"/>
                  </a:lnTo>
                  <a:lnTo>
                    <a:pt x="29" y="368"/>
                  </a:lnTo>
                  <a:lnTo>
                    <a:pt x="30" y="379"/>
                  </a:lnTo>
                  <a:lnTo>
                    <a:pt x="32" y="389"/>
                  </a:lnTo>
                  <a:lnTo>
                    <a:pt x="36" y="399"/>
                  </a:lnTo>
                  <a:lnTo>
                    <a:pt x="40" y="408"/>
                  </a:lnTo>
                  <a:lnTo>
                    <a:pt x="46" y="418"/>
                  </a:lnTo>
                  <a:lnTo>
                    <a:pt x="51" y="427"/>
                  </a:lnTo>
                  <a:lnTo>
                    <a:pt x="58" y="435"/>
                  </a:lnTo>
                  <a:lnTo>
                    <a:pt x="65" y="442"/>
                  </a:lnTo>
                  <a:lnTo>
                    <a:pt x="73" y="449"/>
                  </a:lnTo>
                  <a:lnTo>
                    <a:pt x="82" y="454"/>
                  </a:lnTo>
                  <a:lnTo>
                    <a:pt x="90" y="459"/>
                  </a:lnTo>
                  <a:lnTo>
                    <a:pt x="100" y="463"/>
                  </a:lnTo>
                  <a:lnTo>
                    <a:pt x="110" y="465"/>
                  </a:lnTo>
                  <a:lnTo>
                    <a:pt x="121" y="466"/>
                  </a:lnTo>
                  <a:lnTo>
                    <a:pt x="132" y="466"/>
                  </a:lnTo>
                  <a:lnTo>
                    <a:pt x="143" y="465"/>
                  </a:lnTo>
                  <a:lnTo>
                    <a:pt x="143" y="465"/>
                  </a:lnTo>
                  <a:lnTo>
                    <a:pt x="153" y="463"/>
                  </a:lnTo>
                  <a:lnTo>
                    <a:pt x="163" y="459"/>
                  </a:lnTo>
                  <a:lnTo>
                    <a:pt x="173" y="454"/>
                  </a:lnTo>
                  <a:lnTo>
                    <a:pt x="183" y="449"/>
                  </a:lnTo>
                  <a:lnTo>
                    <a:pt x="192" y="442"/>
                  </a:lnTo>
                  <a:lnTo>
                    <a:pt x="201" y="436"/>
                  </a:lnTo>
                  <a:lnTo>
                    <a:pt x="217" y="420"/>
                  </a:lnTo>
                  <a:lnTo>
                    <a:pt x="232" y="403"/>
                  </a:lnTo>
                  <a:lnTo>
                    <a:pt x="246" y="385"/>
                  </a:lnTo>
                  <a:lnTo>
                    <a:pt x="258" y="367"/>
                  </a:lnTo>
                  <a:lnTo>
                    <a:pt x="270" y="348"/>
                  </a:lnTo>
                  <a:lnTo>
                    <a:pt x="270" y="348"/>
                  </a:lnTo>
                  <a:lnTo>
                    <a:pt x="286" y="323"/>
                  </a:lnTo>
                  <a:lnTo>
                    <a:pt x="300" y="296"/>
                  </a:lnTo>
                  <a:lnTo>
                    <a:pt x="313" y="269"/>
                  </a:lnTo>
                  <a:lnTo>
                    <a:pt x="325" y="241"/>
                  </a:lnTo>
                  <a:lnTo>
                    <a:pt x="325" y="241"/>
                  </a:lnTo>
                  <a:lnTo>
                    <a:pt x="325" y="238"/>
                  </a:lnTo>
                  <a:lnTo>
                    <a:pt x="326" y="235"/>
                  </a:lnTo>
                  <a:lnTo>
                    <a:pt x="325" y="231"/>
                  </a:lnTo>
                  <a:lnTo>
                    <a:pt x="324" y="229"/>
                  </a:lnTo>
                  <a:lnTo>
                    <a:pt x="321" y="226"/>
                  </a:lnTo>
                  <a:lnTo>
                    <a:pt x="315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9" y="227"/>
                  </a:lnTo>
                  <a:lnTo>
                    <a:pt x="297" y="229"/>
                  </a:lnTo>
                  <a:lnTo>
                    <a:pt x="296" y="232"/>
                  </a:lnTo>
                  <a:lnTo>
                    <a:pt x="296" y="2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89" name="Freeform 87">
              <a:extLst>
                <a:ext uri="{FF2B5EF4-FFF2-40B4-BE49-F238E27FC236}">
                  <a16:creationId xmlns:a16="http://schemas.microsoft.com/office/drawing/2014/main" id="{EC0157F8-8DC2-52A3-09AC-5B70D04813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858"/>
              <a:ext cx="237" cy="371"/>
            </a:xfrm>
            <a:custGeom>
              <a:avLst/>
              <a:gdLst>
                <a:gd name="T0" fmla="*/ 0 w 237"/>
                <a:gd name="T1" fmla="*/ 14 h 371"/>
                <a:gd name="T2" fmla="*/ 0 w 237"/>
                <a:gd name="T3" fmla="*/ 51 h 371"/>
                <a:gd name="T4" fmla="*/ 4 w 237"/>
                <a:gd name="T5" fmla="*/ 60 h 371"/>
                <a:gd name="T6" fmla="*/ 12 w 237"/>
                <a:gd name="T7" fmla="*/ 66 h 371"/>
                <a:gd name="T8" fmla="*/ 32 w 237"/>
                <a:gd name="T9" fmla="*/ 72 h 371"/>
                <a:gd name="T10" fmla="*/ 72 w 237"/>
                <a:gd name="T11" fmla="*/ 89 h 371"/>
                <a:gd name="T12" fmla="*/ 108 w 237"/>
                <a:gd name="T13" fmla="*/ 112 h 371"/>
                <a:gd name="T14" fmla="*/ 140 w 237"/>
                <a:gd name="T15" fmla="*/ 141 h 371"/>
                <a:gd name="T16" fmla="*/ 153 w 237"/>
                <a:gd name="T17" fmla="*/ 158 h 371"/>
                <a:gd name="T18" fmla="*/ 172 w 237"/>
                <a:gd name="T19" fmla="*/ 190 h 371"/>
                <a:gd name="T20" fmla="*/ 185 w 237"/>
                <a:gd name="T21" fmla="*/ 226 h 371"/>
                <a:gd name="T22" fmla="*/ 194 w 237"/>
                <a:gd name="T23" fmla="*/ 264 h 371"/>
                <a:gd name="T24" fmla="*/ 201 w 237"/>
                <a:gd name="T25" fmla="*/ 301 h 371"/>
                <a:gd name="T26" fmla="*/ 207 w 237"/>
                <a:gd name="T27" fmla="*/ 342 h 371"/>
                <a:gd name="T28" fmla="*/ 206 w 237"/>
                <a:gd name="T29" fmla="*/ 355 h 371"/>
                <a:gd name="T30" fmla="*/ 207 w 237"/>
                <a:gd name="T31" fmla="*/ 362 h 371"/>
                <a:gd name="T32" fmla="*/ 210 w 237"/>
                <a:gd name="T33" fmla="*/ 366 h 371"/>
                <a:gd name="T34" fmla="*/ 220 w 237"/>
                <a:gd name="T35" fmla="*/ 371 h 371"/>
                <a:gd name="T36" fmla="*/ 231 w 237"/>
                <a:gd name="T37" fmla="*/ 366 h 371"/>
                <a:gd name="T38" fmla="*/ 236 w 237"/>
                <a:gd name="T39" fmla="*/ 360 h 371"/>
                <a:gd name="T40" fmla="*/ 236 w 237"/>
                <a:gd name="T41" fmla="*/ 355 h 371"/>
                <a:gd name="T42" fmla="*/ 235 w 237"/>
                <a:gd name="T43" fmla="*/ 324 h 371"/>
                <a:gd name="T44" fmla="*/ 231 w 237"/>
                <a:gd name="T45" fmla="*/ 292 h 371"/>
                <a:gd name="T46" fmla="*/ 218 w 237"/>
                <a:gd name="T47" fmla="*/ 232 h 371"/>
                <a:gd name="T48" fmla="*/ 206 w 237"/>
                <a:gd name="T49" fmla="*/ 191 h 371"/>
                <a:gd name="T50" fmla="*/ 188 w 237"/>
                <a:gd name="T51" fmla="*/ 154 h 371"/>
                <a:gd name="T52" fmla="*/ 177 w 237"/>
                <a:gd name="T53" fmla="*/ 138 h 371"/>
                <a:gd name="T54" fmla="*/ 146 w 237"/>
                <a:gd name="T55" fmla="*/ 103 h 371"/>
                <a:gd name="T56" fmla="*/ 107 w 237"/>
                <a:gd name="T57" fmla="*/ 73 h 371"/>
                <a:gd name="T58" fmla="*/ 65 w 237"/>
                <a:gd name="T59" fmla="*/ 51 h 371"/>
                <a:gd name="T60" fmla="*/ 20 w 237"/>
                <a:gd name="T61" fmla="*/ 36 h 371"/>
                <a:gd name="T62" fmla="*/ 31 w 237"/>
                <a:gd name="T63" fmla="*/ 51 h 371"/>
                <a:gd name="T64" fmla="*/ 31 w 237"/>
                <a:gd name="T65" fmla="*/ 14 h 371"/>
                <a:gd name="T66" fmla="*/ 31 w 237"/>
                <a:gd name="T67" fmla="*/ 11 h 371"/>
                <a:gd name="T68" fmla="*/ 29 w 237"/>
                <a:gd name="T69" fmla="*/ 6 h 371"/>
                <a:gd name="T70" fmla="*/ 22 w 237"/>
                <a:gd name="T71" fmla="*/ 1 h 371"/>
                <a:gd name="T72" fmla="*/ 10 w 237"/>
                <a:gd name="T73" fmla="*/ 1 h 371"/>
                <a:gd name="T74" fmla="*/ 4 w 237"/>
                <a:gd name="T75" fmla="*/ 6 h 371"/>
                <a:gd name="T76" fmla="*/ 1 w 237"/>
                <a:gd name="T77" fmla="*/ 11 h 371"/>
                <a:gd name="T78" fmla="*/ 0 w 237"/>
                <a:gd name="T79" fmla="*/ 14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37" h="371">
                  <a:moveTo>
                    <a:pt x="0" y="14"/>
                  </a:moveTo>
                  <a:lnTo>
                    <a:pt x="0" y="14"/>
                  </a:lnTo>
                  <a:lnTo>
                    <a:pt x="0" y="51"/>
                  </a:lnTo>
                  <a:lnTo>
                    <a:pt x="0" y="51"/>
                  </a:lnTo>
                  <a:lnTo>
                    <a:pt x="1" y="56"/>
                  </a:lnTo>
                  <a:lnTo>
                    <a:pt x="4" y="60"/>
                  </a:lnTo>
                  <a:lnTo>
                    <a:pt x="8" y="65"/>
                  </a:lnTo>
                  <a:lnTo>
                    <a:pt x="12" y="66"/>
                  </a:lnTo>
                  <a:lnTo>
                    <a:pt x="12" y="66"/>
                  </a:lnTo>
                  <a:lnTo>
                    <a:pt x="32" y="72"/>
                  </a:lnTo>
                  <a:lnTo>
                    <a:pt x="53" y="80"/>
                  </a:lnTo>
                  <a:lnTo>
                    <a:pt x="72" y="89"/>
                  </a:lnTo>
                  <a:lnTo>
                    <a:pt x="91" y="100"/>
                  </a:lnTo>
                  <a:lnTo>
                    <a:pt x="108" y="112"/>
                  </a:lnTo>
                  <a:lnTo>
                    <a:pt x="126" y="126"/>
                  </a:lnTo>
                  <a:lnTo>
                    <a:pt x="140" y="141"/>
                  </a:lnTo>
                  <a:lnTo>
                    <a:pt x="153" y="158"/>
                  </a:lnTo>
                  <a:lnTo>
                    <a:pt x="153" y="158"/>
                  </a:lnTo>
                  <a:lnTo>
                    <a:pt x="163" y="173"/>
                  </a:lnTo>
                  <a:lnTo>
                    <a:pt x="172" y="190"/>
                  </a:lnTo>
                  <a:lnTo>
                    <a:pt x="178" y="208"/>
                  </a:lnTo>
                  <a:lnTo>
                    <a:pt x="185" y="226"/>
                  </a:lnTo>
                  <a:lnTo>
                    <a:pt x="189" y="245"/>
                  </a:lnTo>
                  <a:lnTo>
                    <a:pt x="194" y="264"/>
                  </a:lnTo>
                  <a:lnTo>
                    <a:pt x="201" y="301"/>
                  </a:lnTo>
                  <a:lnTo>
                    <a:pt x="201" y="301"/>
                  </a:lnTo>
                  <a:lnTo>
                    <a:pt x="206" y="328"/>
                  </a:lnTo>
                  <a:lnTo>
                    <a:pt x="207" y="342"/>
                  </a:lnTo>
                  <a:lnTo>
                    <a:pt x="206" y="355"/>
                  </a:lnTo>
                  <a:lnTo>
                    <a:pt x="206" y="355"/>
                  </a:lnTo>
                  <a:lnTo>
                    <a:pt x="207" y="360"/>
                  </a:lnTo>
                  <a:lnTo>
                    <a:pt x="207" y="362"/>
                  </a:lnTo>
                  <a:lnTo>
                    <a:pt x="208" y="365"/>
                  </a:lnTo>
                  <a:lnTo>
                    <a:pt x="210" y="366"/>
                  </a:lnTo>
                  <a:lnTo>
                    <a:pt x="214" y="370"/>
                  </a:lnTo>
                  <a:lnTo>
                    <a:pt x="220" y="371"/>
                  </a:lnTo>
                  <a:lnTo>
                    <a:pt x="225" y="370"/>
                  </a:lnTo>
                  <a:lnTo>
                    <a:pt x="231" y="366"/>
                  </a:lnTo>
                  <a:lnTo>
                    <a:pt x="235" y="362"/>
                  </a:lnTo>
                  <a:lnTo>
                    <a:pt x="236" y="360"/>
                  </a:lnTo>
                  <a:lnTo>
                    <a:pt x="236" y="355"/>
                  </a:lnTo>
                  <a:lnTo>
                    <a:pt x="236" y="355"/>
                  </a:lnTo>
                  <a:lnTo>
                    <a:pt x="237" y="340"/>
                  </a:lnTo>
                  <a:lnTo>
                    <a:pt x="235" y="324"/>
                  </a:lnTo>
                  <a:lnTo>
                    <a:pt x="231" y="292"/>
                  </a:lnTo>
                  <a:lnTo>
                    <a:pt x="231" y="292"/>
                  </a:lnTo>
                  <a:lnTo>
                    <a:pt x="222" y="253"/>
                  </a:lnTo>
                  <a:lnTo>
                    <a:pt x="218" y="232"/>
                  </a:lnTo>
                  <a:lnTo>
                    <a:pt x="212" y="211"/>
                  </a:lnTo>
                  <a:lnTo>
                    <a:pt x="206" y="191"/>
                  </a:lnTo>
                  <a:lnTo>
                    <a:pt x="198" y="173"/>
                  </a:lnTo>
                  <a:lnTo>
                    <a:pt x="188" y="154"/>
                  </a:lnTo>
                  <a:lnTo>
                    <a:pt x="177" y="138"/>
                  </a:lnTo>
                  <a:lnTo>
                    <a:pt x="177" y="138"/>
                  </a:lnTo>
                  <a:lnTo>
                    <a:pt x="162" y="119"/>
                  </a:lnTo>
                  <a:lnTo>
                    <a:pt x="146" y="103"/>
                  </a:lnTo>
                  <a:lnTo>
                    <a:pt x="127" y="88"/>
                  </a:lnTo>
                  <a:lnTo>
                    <a:pt x="107" y="73"/>
                  </a:lnTo>
                  <a:lnTo>
                    <a:pt x="87" y="61"/>
                  </a:lnTo>
                  <a:lnTo>
                    <a:pt x="65" y="51"/>
                  </a:lnTo>
                  <a:lnTo>
                    <a:pt x="43" y="43"/>
                  </a:lnTo>
                  <a:lnTo>
                    <a:pt x="20" y="36"/>
                  </a:lnTo>
                  <a:lnTo>
                    <a:pt x="20" y="36"/>
                  </a:lnTo>
                  <a:lnTo>
                    <a:pt x="31" y="51"/>
                  </a:lnTo>
                  <a:lnTo>
                    <a:pt x="31" y="51"/>
                  </a:lnTo>
                  <a:lnTo>
                    <a:pt x="31" y="14"/>
                  </a:lnTo>
                  <a:lnTo>
                    <a:pt x="31" y="14"/>
                  </a:lnTo>
                  <a:lnTo>
                    <a:pt x="31" y="11"/>
                  </a:lnTo>
                  <a:lnTo>
                    <a:pt x="30" y="8"/>
                  </a:lnTo>
                  <a:lnTo>
                    <a:pt x="29" y="6"/>
                  </a:lnTo>
                  <a:lnTo>
                    <a:pt x="27" y="3"/>
                  </a:lnTo>
                  <a:lnTo>
                    <a:pt x="22" y="1"/>
                  </a:lnTo>
                  <a:lnTo>
                    <a:pt x="16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1"/>
                  </a:lnTo>
                  <a:lnTo>
                    <a:pt x="0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Freeform 88">
              <a:extLst>
                <a:ext uri="{FF2B5EF4-FFF2-40B4-BE49-F238E27FC236}">
                  <a16:creationId xmlns:a16="http://schemas.microsoft.com/office/drawing/2014/main" id="{099336DB-A2EF-913E-08C9-83D0FFBED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" y="597"/>
              <a:ext cx="360" cy="470"/>
            </a:xfrm>
            <a:custGeom>
              <a:avLst/>
              <a:gdLst>
                <a:gd name="T0" fmla="*/ 360 w 360"/>
                <a:gd name="T1" fmla="*/ 124 h 470"/>
                <a:gd name="T2" fmla="*/ 356 w 360"/>
                <a:gd name="T3" fmla="*/ 98 h 470"/>
                <a:gd name="T4" fmla="*/ 332 w 360"/>
                <a:gd name="T5" fmla="*/ 53 h 470"/>
                <a:gd name="T6" fmla="*/ 294 w 360"/>
                <a:gd name="T7" fmla="*/ 21 h 470"/>
                <a:gd name="T8" fmla="*/ 246 w 360"/>
                <a:gd name="T9" fmla="*/ 2 h 470"/>
                <a:gd name="T10" fmla="*/ 196 w 360"/>
                <a:gd name="T11" fmla="*/ 2 h 470"/>
                <a:gd name="T12" fmla="*/ 163 w 360"/>
                <a:gd name="T13" fmla="*/ 14 h 470"/>
                <a:gd name="T14" fmla="*/ 143 w 360"/>
                <a:gd name="T15" fmla="*/ 27 h 470"/>
                <a:gd name="T16" fmla="*/ 106 w 360"/>
                <a:gd name="T17" fmla="*/ 60 h 470"/>
                <a:gd name="T18" fmla="*/ 62 w 360"/>
                <a:gd name="T19" fmla="*/ 120 h 470"/>
                <a:gd name="T20" fmla="*/ 40 w 360"/>
                <a:gd name="T21" fmla="*/ 164 h 470"/>
                <a:gd name="T22" fmla="*/ 14 w 360"/>
                <a:gd name="T23" fmla="*/ 230 h 470"/>
                <a:gd name="T24" fmla="*/ 1 w 360"/>
                <a:gd name="T25" fmla="*/ 302 h 470"/>
                <a:gd name="T26" fmla="*/ 2 w 360"/>
                <a:gd name="T27" fmla="*/ 350 h 470"/>
                <a:gd name="T28" fmla="*/ 11 w 360"/>
                <a:gd name="T29" fmla="*/ 385 h 470"/>
                <a:gd name="T30" fmla="*/ 28 w 360"/>
                <a:gd name="T31" fmla="*/ 419 h 470"/>
                <a:gd name="T32" fmla="*/ 52 w 360"/>
                <a:gd name="T33" fmla="*/ 446 h 470"/>
                <a:gd name="T34" fmla="*/ 82 w 360"/>
                <a:gd name="T35" fmla="*/ 464 h 470"/>
                <a:gd name="T36" fmla="*/ 118 w 360"/>
                <a:gd name="T37" fmla="*/ 469 h 470"/>
                <a:gd name="T38" fmla="*/ 134 w 360"/>
                <a:gd name="T39" fmla="*/ 466 h 470"/>
                <a:gd name="T40" fmla="*/ 140 w 360"/>
                <a:gd name="T41" fmla="*/ 460 h 470"/>
                <a:gd name="T42" fmla="*/ 139 w 360"/>
                <a:gd name="T43" fmla="*/ 444 h 470"/>
                <a:gd name="T44" fmla="*/ 126 w 360"/>
                <a:gd name="T45" fmla="*/ 437 h 470"/>
                <a:gd name="T46" fmla="*/ 116 w 360"/>
                <a:gd name="T47" fmla="*/ 439 h 470"/>
                <a:gd name="T48" fmla="*/ 97 w 360"/>
                <a:gd name="T49" fmla="*/ 437 h 470"/>
                <a:gd name="T50" fmla="*/ 75 w 360"/>
                <a:gd name="T51" fmla="*/ 426 h 470"/>
                <a:gd name="T52" fmla="*/ 50 w 360"/>
                <a:gd name="T53" fmla="*/ 397 h 470"/>
                <a:gd name="T54" fmla="*/ 39 w 360"/>
                <a:gd name="T55" fmla="*/ 375 h 470"/>
                <a:gd name="T56" fmla="*/ 32 w 360"/>
                <a:gd name="T57" fmla="*/ 341 h 470"/>
                <a:gd name="T58" fmla="*/ 32 w 360"/>
                <a:gd name="T59" fmla="*/ 295 h 470"/>
                <a:gd name="T60" fmla="*/ 42 w 360"/>
                <a:gd name="T61" fmla="*/ 246 h 470"/>
                <a:gd name="T62" fmla="*/ 69 w 360"/>
                <a:gd name="T63" fmla="*/ 175 h 470"/>
                <a:gd name="T64" fmla="*/ 107 w 360"/>
                <a:gd name="T65" fmla="*/ 109 h 470"/>
                <a:gd name="T66" fmla="*/ 131 w 360"/>
                <a:gd name="T67" fmla="*/ 80 h 470"/>
                <a:gd name="T68" fmla="*/ 158 w 360"/>
                <a:gd name="T69" fmla="*/ 54 h 470"/>
                <a:gd name="T70" fmla="*/ 190 w 360"/>
                <a:gd name="T71" fmla="*/ 36 h 470"/>
                <a:gd name="T72" fmla="*/ 224 w 360"/>
                <a:gd name="T73" fmla="*/ 29 h 470"/>
                <a:gd name="T74" fmla="*/ 261 w 360"/>
                <a:gd name="T75" fmla="*/ 37 h 470"/>
                <a:gd name="T76" fmla="*/ 285 w 360"/>
                <a:gd name="T77" fmla="*/ 51 h 470"/>
                <a:gd name="T78" fmla="*/ 313 w 360"/>
                <a:gd name="T79" fmla="*/ 81 h 470"/>
                <a:gd name="T80" fmla="*/ 329 w 360"/>
                <a:gd name="T81" fmla="*/ 119 h 470"/>
                <a:gd name="T82" fmla="*/ 330 w 360"/>
                <a:gd name="T83" fmla="*/ 136 h 470"/>
                <a:gd name="T84" fmla="*/ 334 w 360"/>
                <a:gd name="T85" fmla="*/ 144 h 470"/>
                <a:gd name="T86" fmla="*/ 351 w 360"/>
                <a:gd name="T87" fmla="*/ 147 h 470"/>
                <a:gd name="T88" fmla="*/ 360 w 360"/>
                <a:gd name="T89" fmla="*/ 136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0" h="470">
                  <a:moveTo>
                    <a:pt x="360" y="133"/>
                  </a:moveTo>
                  <a:lnTo>
                    <a:pt x="360" y="133"/>
                  </a:lnTo>
                  <a:lnTo>
                    <a:pt x="360" y="124"/>
                  </a:lnTo>
                  <a:lnTo>
                    <a:pt x="359" y="116"/>
                  </a:lnTo>
                  <a:lnTo>
                    <a:pt x="358" y="107"/>
                  </a:lnTo>
                  <a:lnTo>
                    <a:pt x="356" y="98"/>
                  </a:lnTo>
                  <a:lnTo>
                    <a:pt x="351" y="83"/>
                  </a:lnTo>
                  <a:lnTo>
                    <a:pt x="342" y="68"/>
                  </a:lnTo>
                  <a:lnTo>
                    <a:pt x="332" y="53"/>
                  </a:lnTo>
                  <a:lnTo>
                    <a:pt x="321" y="41"/>
                  </a:lnTo>
                  <a:lnTo>
                    <a:pt x="308" y="30"/>
                  </a:lnTo>
                  <a:lnTo>
                    <a:pt x="294" y="21"/>
                  </a:lnTo>
                  <a:lnTo>
                    <a:pt x="278" y="13"/>
                  </a:lnTo>
                  <a:lnTo>
                    <a:pt x="262" y="6"/>
                  </a:lnTo>
                  <a:lnTo>
                    <a:pt x="246" y="2"/>
                  </a:lnTo>
                  <a:lnTo>
                    <a:pt x="229" y="0"/>
                  </a:lnTo>
                  <a:lnTo>
                    <a:pt x="212" y="0"/>
                  </a:lnTo>
                  <a:lnTo>
                    <a:pt x="196" y="2"/>
                  </a:lnTo>
                  <a:lnTo>
                    <a:pt x="179" y="6"/>
                  </a:lnTo>
                  <a:lnTo>
                    <a:pt x="171" y="10"/>
                  </a:lnTo>
                  <a:lnTo>
                    <a:pt x="163" y="14"/>
                  </a:lnTo>
                  <a:lnTo>
                    <a:pt x="163" y="14"/>
                  </a:lnTo>
                  <a:lnTo>
                    <a:pt x="153" y="20"/>
                  </a:lnTo>
                  <a:lnTo>
                    <a:pt x="143" y="27"/>
                  </a:lnTo>
                  <a:lnTo>
                    <a:pt x="133" y="34"/>
                  </a:lnTo>
                  <a:lnTo>
                    <a:pt x="123" y="42"/>
                  </a:lnTo>
                  <a:lnTo>
                    <a:pt x="106" y="60"/>
                  </a:lnTo>
                  <a:lnTo>
                    <a:pt x="91" y="79"/>
                  </a:lnTo>
                  <a:lnTo>
                    <a:pt x="77" y="99"/>
                  </a:lnTo>
                  <a:lnTo>
                    <a:pt x="62" y="120"/>
                  </a:lnTo>
                  <a:lnTo>
                    <a:pt x="51" y="142"/>
                  </a:lnTo>
                  <a:lnTo>
                    <a:pt x="40" y="164"/>
                  </a:lnTo>
                  <a:lnTo>
                    <a:pt x="40" y="164"/>
                  </a:lnTo>
                  <a:lnTo>
                    <a:pt x="31" y="186"/>
                  </a:lnTo>
                  <a:lnTo>
                    <a:pt x="22" y="208"/>
                  </a:lnTo>
                  <a:lnTo>
                    <a:pt x="14" y="230"/>
                  </a:lnTo>
                  <a:lnTo>
                    <a:pt x="8" y="255"/>
                  </a:lnTo>
                  <a:lnTo>
                    <a:pt x="3" y="277"/>
                  </a:lnTo>
                  <a:lnTo>
                    <a:pt x="1" y="302"/>
                  </a:lnTo>
                  <a:lnTo>
                    <a:pt x="0" y="326"/>
                  </a:lnTo>
                  <a:lnTo>
                    <a:pt x="2" y="350"/>
                  </a:lnTo>
                  <a:lnTo>
                    <a:pt x="2" y="350"/>
                  </a:lnTo>
                  <a:lnTo>
                    <a:pt x="4" y="362"/>
                  </a:lnTo>
                  <a:lnTo>
                    <a:pt x="8" y="373"/>
                  </a:lnTo>
                  <a:lnTo>
                    <a:pt x="11" y="385"/>
                  </a:lnTo>
                  <a:lnTo>
                    <a:pt x="16" y="397"/>
                  </a:lnTo>
                  <a:lnTo>
                    <a:pt x="22" y="408"/>
                  </a:lnTo>
                  <a:lnTo>
                    <a:pt x="28" y="419"/>
                  </a:lnTo>
                  <a:lnTo>
                    <a:pt x="35" y="428"/>
                  </a:lnTo>
                  <a:lnTo>
                    <a:pt x="44" y="437"/>
                  </a:lnTo>
                  <a:lnTo>
                    <a:pt x="52" y="446"/>
                  </a:lnTo>
                  <a:lnTo>
                    <a:pt x="61" y="453"/>
                  </a:lnTo>
                  <a:lnTo>
                    <a:pt x="72" y="460"/>
                  </a:lnTo>
                  <a:lnTo>
                    <a:pt x="82" y="464"/>
                  </a:lnTo>
                  <a:lnTo>
                    <a:pt x="94" y="468"/>
                  </a:lnTo>
                  <a:lnTo>
                    <a:pt x="106" y="470"/>
                  </a:lnTo>
                  <a:lnTo>
                    <a:pt x="118" y="469"/>
                  </a:lnTo>
                  <a:lnTo>
                    <a:pt x="131" y="468"/>
                  </a:lnTo>
                  <a:lnTo>
                    <a:pt x="131" y="468"/>
                  </a:lnTo>
                  <a:lnTo>
                    <a:pt x="134" y="466"/>
                  </a:lnTo>
                  <a:lnTo>
                    <a:pt x="137" y="464"/>
                  </a:lnTo>
                  <a:lnTo>
                    <a:pt x="139" y="462"/>
                  </a:lnTo>
                  <a:lnTo>
                    <a:pt x="140" y="460"/>
                  </a:lnTo>
                  <a:lnTo>
                    <a:pt x="142" y="455"/>
                  </a:lnTo>
                  <a:lnTo>
                    <a:pt x="141" y="449"/>
                  </a:lnTo>
                  <a:lnTo>
                    <a:pt x="139" y="444"/>
                  </a:lnTo>
                  <a:lnTo>
                    <a:pt x="134" y="439"/>
                  </a:lnTo>
                  <a:lnTo>
                    <a:pt x="129" y="437"/>
                  </a:lnTo>
                  <a:lnTo>
                    <a:pt x="126" y="437"/>
                  </a:lnTo>
                  <a:lnTo>
                    <a:pt x="122" y="438"/>
                  </a:lnTo>
                  <a:lnTo>
                    <a:pt x="122" y="438"/>
                  </a:lnTo>
                  <a:lnTo>
                    <a:pt x="116" y="439"/>
                  </a:lnTo>
                  <a:lnTo>
                    <a:pt x="109" y="439"/>
                  </a:lnTo>
                  <a:lnTo>
                    <a:pt x="104" y="438"/>
                  </a:lnTo>
                  <a:lnTo>
                    <a:pt x="97" y="437"/>
                  </a:lnTo>
                  <a:lnTo>
                    <a:pt x="92" y="435"/>
                  </a:lnTo>
                  <a:lnTo>
                    <a:pt x="86" y="433"/>
                  </a:lnTo>
                  <a:lnTo>
                    <a:pt x="75" y="426"/>
                  </a:lnTo>
                  <a:lnTo>
                    <a:pt x="66" y="417"/>
                  </a:lnTo>
                  <a:lnTo>
                    <a:pt x="57" y="408"/>
                  </a:lnTo>
                  <a:lnTo>
                    <a:pt x="50" y="397"/>
                  </a:lnTo>
                  <a:lnTo>
                    <a:pt x="44" y="386"/>
                  </a:lnTo>
                  <a:lnTo>
                    <a:pt x="44" y="386"/>
                  </a:lnTo>
                  <a:lnTo>
                    <a:pt x="39" y="375"/>
                  </a:lnTo>
                  <a:lnTo>
                    <a:pt x="36" y="364"/>
                  </a:lnTo>
                  <a:lnTo>
                    <a:pt x="34" y="353"/>
                  </a:lnTo>
                  <a:lnTo>
                    <a:pt x="32" y="341"/>
                  </a:lnTo>
                  <a:lnTo>
                    <a:pt x="31" y="330"/>
                  </a:lnTo>
                  <a:lnTo>
                    <a:pt x="31" y="318"/>
                  </a:lnTo>
                  <a:lnTo>
                    <a:pt x="32" y="295"/>
                  </a:lnTo>
                  <a:lnTo>
                    <a:pt x="32" y="295"/>
                  </a:lnTo>
                  <a:lnTo>
                    <a:pt x="36" y="271"/>
                  </a:lnTo>
                  <a:lnTo>
                    <a:pt x="42" y="246"/>
                  </a:lnTo>
                  <a:lnTo>
                    <a:pt x="49" y="222"/>
                  </a:lnTo>
                  <a:lnTo>
                    <a:pt x="58" y="198"/>
                  </a:lnTo>
                  <a:lnTo>
                    <a:pt x="69" y="175"/>
                  </a:lnTo>
                  <a:lnTo>
                    <a:pt x="80" y="152"/>
                  </a:lnTo>
                  <a:lnTo>
                    <a:pt x="93" y="130"/>
                  </a:lnTo>
                  <a:lnTo>
                    <a:pt x="107" y="109"/>
                  </a:lnTo>
                  <a:lnTo>
                    <a:pt x="107" y="109"/>
                  </a:lnTo>
                  <a:lnTo>
                    <a:pt x="122" y="89"/>
                  </a:lnTo>
                  <a:lnTo>
                    <a:pt x="131" y="80"/>
                  </a:lnTo>
                  <a:lnTo>
                    <a:pt x="140" y="71"/>
                  </a:lnTo>
                  <a:lnTo>
                    <a:pt x="150" y="62"/>
                  </a:lnTo>
                  <a:lnTo>
                    <a:pt x="158" y="54"/>
                  </a:lnTo>
                  <a:lnTo>
                    <a:pt x="169" y="47"/>
                  </a:lnTo>
                  <a:lnTo>
                    <a:pt x="179" y="41"/>
                  </a:lnTo>
                  <a:lnTo>
                    <a:pt x="190" y="36"/>
                  </a:lnTo>
                  <a:lnTo>
                    <a:pt x="201" y="33"/>
                  </a:lnTo>
                  <a:lnTo>
                    <a:pt x="213" y="30"/>
                  </a:lnTo>
                  <a:lnTo>
                    <a:pt x="224" y="29"/>
                  </a:lnTo>
                  <a:lnTo>
                    <a:pt x="236" y="30"/>
                  </a:lnTo>
                  <a:lnTo>
                    <a:pt x="248" y="33"/>
                  </a:lnTo>
                  <a:lnTo>
                    <a:pt x="261" y="37"/>
                  </a:lnTo>
                  <a:lnTo>
                    <a:pt x="273" y="44"/>
                  </a:lnTo>
                  <a:lnTo>
                    <a:pt x="273" y="44"/>
                  </a:lnTo>
                  <a:lnTo>
                    <a:pt x="285" y="51"/>
                  </a:lnTo>
                  <a:lnTo>
                    <a:pt x="295" y="60"/>
                  </a:lnTo>
                  <a:lnTo>
                    <a:pt x="305" y="70"/>
                  </a:lnTo>
                  <a:lnTo>
                    <a:pt x="313" y="81"/>
                  </a:lnTo>
                  <a:lnTo>
                    <a:pt x="320" y="93"/>
                  </a:lnTo>
                  <a:lnTo>
                    <a:pt x="325" y="106"/>
                  </a:lnTo>
                  <a:lnTo>
                    <a:pt x="329" y="119"/>
                  </a:lnTo>
                  <a:lnTo>
                    <a:pt x="330" y="133"/>
                  </a:lnTo>
                  <a:lnTo>
                    <a:pt x="330" y="133"/>
                  </a:lnTo>
                  <a:lnTo>
                    <a:pt x="330" y="136"/>
                  </a:lnTo>
                  <a:lnTo>
                    <a:pt x="331" y="140"/>
                  </a:lnTo>
                  <a:lnTo>
                    <a:pt x="332" y="142"/>
                  </a:lnTo>
                  <a:lnTo>
                    <a:pt x="334" y="144"/>
                  </a:lnTo>
                  <a:lnTo>
                    <a:pt x="340" y="147"/>
                  </a:lnTo>
                  <a:lnTo>
                    <a:pt x="345" y="149"/>
                  </a:lnTo>
                  <a:lnTo>
                    <a:pt x="351" y="147"/>
                  </a:lnTo>
                  <a:lnTo>
                    <a:pt x="355" y="144"/>
                  </a:lnTo>
                  <a:lnTo>
                    <a:pt x="359" y="140"/>
                  </a:lnTo>
                  <a:lnTo>
                    <a:pt x="360" y="136"/>
                  </a:lnTo>
                  <a:lnTo>
                    <a:pt x="360" y="133"/>
                  </a:lnTo>
                  <a:lnTo>
                    <a:pt x="360" y="1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1" name="Freeform 89">
              <a:extLst>
                <a:ext uri="{FF2B5EF4-FFF2-40B4-BE49-F238E27FC236}">
                  <a16:creationId xmlns:a16="http://schemas.microsoft.com/office/drawing/2014/main" id="{840FD942-AB2E-3FBF-47D4-9D14009D4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5" y="482"/>
              <a:ext cx="359" cy="471"/>
            </a:xfrm>
            <a:custGeom>
              <a:avLst/>
              <a:gdLst>
                <a:gd name="T0" fmla="*/ 359 w 359"/>
                <a:gd name="T1" fmla="*/ 120 h 471"/>
                <a:gd name="T2" fmla="*/ 351 w 359"/>
                <a:gd name="T3" fmla="*/ 90 h 471"/>
                <a:gd name="T4" fmla="*/ 336 w 359"/>
                <a:gd name="T5" fmla="*/ 61 h 471"/>
                <a:gd name="T6" fmla="*/ 315 w 359"/>
                <a:gd name="T7" fmla="*/ 37 h 471"/>
                <a:gd name="T8" fmla="*/ 290 w 359"/>
                <a:gd name="T9" fmla="*/ 19 h 471"/>
                <a:gd name="T10" fmla="*/ 260 w 359"/>
                <a:gd name="T11" fmla="*/ 7 h 471"/>
                <a:gd name="T12" fmla="*/ 239 w 359"/>
                <a:gd name="T13" fmla="*/ 1 h 471"/>
                <a:gd name="T14" fmla="*/ 208 w 359"/>
                <a:gd name="T15" fmla="*/ 1 h 471"/>
                <a:gd name="T16" fmla="*/ 179 w 359"/>
                <a:gd name="T17" fmla="*/ 9 h 471"/>
                <a:gd name="T18" fmla="*/ 143 w 359"/>
                <a:gd name="T19" fmla="*/ 28 h 471"/>
                <a:gd name="T20" fmla="*/ 110 w 359"/>
                <a:gd name="T21" fmla="*/ 57 h 471"/>
                <a:gd name="T22" fmla="*/ 67 w 359"/>
                <a:gd name="T23" fmla="*/ 114 h 471"/>
                <a:gd name="T24" fmla="*/ 33 w 359"/>
                <a:gd name="T25" fmla="*/ 178 h 471"/>
                <a:gd name="T26" fmla="*/ 16 w 359"/>
                <a:gd name="T27" fmla="*/ 222 h 471"/>
                <a:gd name="T28" fmla="*/ 2 w 359"/>
                <a:gd name="T29" fmla="*/ 286 h 471"/>
                <a:gd name="T30" fmla="*/ 2 w 359"/>
                <a:gd name="T31" fmla="*/ 352 h 471"/>
                <a:gd name="T32" fmla="*/ 10 w 359"/>
                <a:gd name="T33" fmla="*/ 384 h 471"/>
                <a:gd name="T34" fmla="*/ 22 w 359"/>
                <a:gd name="T35" fmla="*/ 411 h 471"/>
                <a:gd name="T36" fmla="*/ 46 w 359"/>
                <a:gd name="T37" fmla="*/ 443 h 471"/>
                <a:gd name="T38" fmla="*/ 68 w 359"/>
                <a:gd name="T39" fmla="*/ 459 h 471"/>
                <a:gd name="T40" fmla="*/ 93 w 359"/>
                <a:gd name="T41" fmla="*/ 470 h 471"/>
                <a:gd name="T42" fmla="*/ 122 w 359"/>
                <a:gd name="T43" fmla="*/ 470 h 471"/>
                <a:gd name="T44" fmla="*/ 136 w 359"/>
                <a:gd name="T45" fmla="*/ 467 h 471"/>
                <a:gd name="T46" fmla="*/ 141 w 359"/>
                <a:gd name="T47" fmla="*/ 460 h 471"/>
                <a:gd name="T48" fmla="*/ 140 w 359"/>
                <a:gd name="T49" fmla="*/ 445 h 471"/>
                <a:gd name="T50" fmla="*/ 131 w 359"/>
                <a:gd name="T51" fmla="*/ 438 h 471"/>
                <a:gd name="T52" fmla="*/ 124 w 359"/>
                <a:gd name="T53" fmla="*/ 438 h 471"/>
                <a:gd name="T54" fmla="*/ 98 w 359"/>
                <a:gd name="T55" fmla="*/ 439 h 471"/>
                <a:gd name="T56" fmla="*/ 76 w 359"/>
                <a:gd name="T57" fmla="*/ 429 h 471"/>
                <a:gd name="T58" fmla="*/ 58 w 359"/>
                <a:gd name="T59" fmla="*/ 411 h 471"/>
                <a:gd name="T60" fmla="*/ 38 w 359"/>
                <a:gd name="T61" fmla="*/ 371 h 471"/>
                <a:gd name="T62" fmla="*/ 31 w 359"/>
                <a:gd name="T63" fmla="*/ 343 h 471"/>
                <a:gd name="T64" fmla="*/ 30 w 359"/>
                <a:gd name="T65" fmla="*/ 306 h 471"/>
                <a:gd name="T66" fmla="*/ 38 w 359"/>
                <a:gd name="T67" fmla="*/ 257 h 471"/>
                <a:gd name="T68" fmla="*/ 63 w 359"/>
                <a:gd name="T69" fmla="*/ 187 h 471"/>
                <a:gd name="T70" fmla="*/ 84 w 359"/>
                <a:gd name="T71" fmla="*/ 145 h 471"/>
                <a:gd name="T72" fmla="*/ 122 w 359"/>
                <a:gd name="T73" fmla="*/ 88 h 471"/>
                <a:gd name="T74" fmla="*/ 156 w 359"/>
                <a:gd name="T75" fmla="*/ 56 h 471"/>
                <a:gd name="T76" fmla="*/ 184 w 359"/>
                <a:gd name="T77" fmla="*/ 38 h 471"/>
                <a:gd name="T78" fmla="*/ 207 w 359"/>
                <a:gd name="T79" fmla="*/ 32 h 471"/>
                <a:gd name="T80" fmla="*/ 241 w 359"/>
                <a:gd name="T81" fmla="*/ 33 h 471"/>
                <a:gd name="T82" fmla="*/ 275 w 359"/>
                <a:gd name="T83" fmla="*/ 45 h 471"/>
                <a:gd name="T84" fmla="*/ 302 w 359"/>
                <a:gd name="T85" fmla="*/ 67 h 471"/>
                <a:gd name="T86" fmla="*/ 321 w 359"/>
                <a:gd name="T87" fmla="*/ 96 h 471"/>
                <a:gd name="T88" fmla="*/ 328 w 359"/>
                <a:gd name="T89" fmla="*/ 130 h 471"/>
                <a:gd name="T90" fmla="*/ 330 w 359"/>
                <a:gd name="T91" fmla="*/ 137 h 471"/>
                <a:gd name="T92" fmla="*/ 345 w 359"/>
                <a:gd name="T93" fmla="*/ 145 h 471"/>
                <a:gd name="T94" fmla="*/ 357 w 359"/>
                <a:gd name="T95" fmla="*/ 140 h 471"/>
                <a:gd name="T96" fmla="*/ 359 w 359"/>
                <a:gd name="T97" fmla="*/ 130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59" h="471">
                  <a:moveTo>
                    <a:pt x="359" y="130"/>
                  </a:moveTo>
                  <a:lnTo>
                    <a:pt x="359" y="130"/>
                  </a:lnTo>
                  <a:lnTo>
                    <a:pt x="359" y="120"/>
                  </a:lnTo>
                  <a:lnTo>
                    <a:pt x="357" y="109"/>
                  </a:lnTo>
                  <a:lnTo>
                    <a:pt x="354" y="100"/>
                  </a:lnTo>
                  <a:lnTo>
                    <a:pt x="351" y="90"/>
                  </a:lnTo>
                  <a:lnTo>
                    <a:pt x="347" y="80"/>
                  </a:lnTo>
                  <a:lnTo>
                    <a:pt x="341" y="70"/>
                  </a:lnTo>
                  <a:lnTo>
                    <a:pt x="336" y="61"/>
                  </a:lnTo>
                  <a:lnTo>
                    <a:pt x="329" y="54"/>
                  </a:lnTo>
                  <a:lnTo>
                    <a:pt x="323" y="45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299" y="24"/>
                  </a:lnTo>
                  <a:lnTo>
                    <a:pt x="290" y="19"/>
                  </a:lnTo>
                  <a:lnTo>
                    <a:pt x="280" y="14"/>
                  </a:lnTo>
                  <a:lnTo>
                    <a:pt x="270" y="10"/>
                  </a:lnTo>
                  <a:lnTo>
                    <a:pt x="260" y="7"/>
                  </a:lnTo>
                  <a:lnTo>
                    <a:pt x="260" y="7"/>
                  </a:lnTo>
                  <a:lnTo>
                    <a:pt x="250" y="3"/>
                  </a:lnTo>
                  <a:lnTo>
                    <a:pt x="239" y="1"/>
                  </a:lnTo>
                  <a:lnTo>
                    <a:pt x="229" y="0"/>
                  </a:lnTo>
                  <a:lnTo>
                    <a:pt x="218" y="0"/>
                  </a:lnTo>
                  <a:lnTo>
                    <a:pt x="208" y="1"/>
                  </a:lnTo>
                  <a:lnTo>
                    <a:pt x="198" y="3"/>
                  </a:lnTo>
                  <a:lnTo>
                    <a:pt x="188" y="6"/>
                  </a:lnTo>
                  <a:lnTo>
                    <a:pt x="179" y="9"/>
                  </a:lnTo>
                  <a:lnTo>
                    <a:pt x="169" y="13"/>
                  </a:lnTo>
                  <a:lnTo>
                    <a:pt x="160" y="18"/>
                  </a:lnTo>
                  <a:lnTo>
                    <a:pt x="143" y="28"/>
                  </a:lnTo>
                  <a:lnTo>
                    <a:pt x="126" y="42"/>
                  </a:lnTo>
                  <a:lnTo>
                    <a:pt x="110" y="57"/>
                  </a:lnTo>
                  <a:lnTo>
                    <a:pt x="110" y="57"/>
                  </a:lnTo>
                  <a:lnTo>
                    <a:pt x="95" y="74"/>
                  </a:lnTo>
                  <a:lnTo>
                    <a:pt x="80" y="93"/>
                  </a:lnTo>
                  <a:lnTo>
                    <a:pt x="67" y="114"/>
                  </a:lnTo>
                  <a:lnTo>
                    <a:pt x="54" y="135"/>
                  </a:lnTo>
                  <a:lnTo>
                    <a:pt x="43" y="156"/>
                  </a:lnTo>
                  <a:lnTo>
                    <a:pt x="33" y="178"/>
                  </a:lnTo>
                  <a:lnTo>
                    <a:pt x="25" y="200"/>
                  </a:lnTo>
                  <a:lnTo>
                    <a:pt x="16" y="222"/>
                  </a:lnTo>
                  <a:lnTo>
                    <a:pt x="16" y="222"/>
                  </a:lnTo>
                  <a:lnTo>
                    <a:pt x="10" y="244"/>
                  </a:lnTo>
                  <a:lnTo>
                    <a:pt x="5" y="265"/>
                  </a:lnTo>
                  <a:lnTo>
                    <a:pt x="2" y="286"/>
                  </a:lnTo>
                  <a:lnTo>
                    <a:pt x="0" y="308"/>
                  </a:lnTo>
                  <a:lnTo>
                    <a:pt x="0" y="330"/>
                  </a:lnTo>
                  <a:lnTo>
                    <a:pt x="2" y="352"/>
                  </a:lnTo>
                  <a:lnTo>
                    <a:pt x="4" y="363"/>
                  </a:lnTo>
                  <a:lnTo>
                    <a:pt x="7" y="373"/>
                  </a:lnTo>
                  <a:lnTo>
                    <a:pt x="10" y="384"/>
                  </a:lnTo>
                  <a:lnTo>
                    <a:pt x="14" y="394"/>
                  </a:lnTo>
                  <a:lnTo>
                    <a:pt x="14" y="394"/>
                  </a:lnTo>
                  <a:lnTo>
                    <a:pt x="22" y="411"/>
                  </a:lnTo>
                  <a:lnTo>
                    <a:pt x="33" y="427"/>
                  </a:lnTo>
                  <a:lnTo>
                    <a:pt x="40" y="435"/>
                  </a:lnTo>
                  <a:lnTo>
                    <a:pt x="46" y="443"/>
                  </a:lnTo>
                  <a:lnTo>
                    <a:pt x="53" y="448"/>
                  </a:lnTo>
                  <a:lnTo>
                    <a:pt x="61" y="455"/>
                  </a:lnTo>
                  <a:lnTo>
                    <a:pt x="68" y="459"/>
                  </a:lnTo>
                  <a:lnTo>
                    <a:pt x="76" y="464"/>
                  </a:lnTo>
                  <a:lnTo>
                    <a:pt x="85" y="467"/>
                  </a:lnTo>
                  <a:lnTo>
                    <a:pt x="93" y="470"/>
                  </a:lnTo>
                  <a:lnTo>
                    <a:pt x="103" y="471"/>
                  </a:lnTo>
                  <a:lnTo>
                    <a:pt x="112" y="471"/>
                  </a:lnTo>
                  <a:lnTo>
                    <a:pt x="122" y="470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6" y="467"/>
                  </a:lnTo>
                  <a:lnTo>
                    <a:pt x="138" y="466"/>
                  </a:lnTo>
                  <a:lnTo>
                    <a:pt x="140" y="464"/>
                  </a:lnTo>
                  <a:lnTo>
                    <a:pt x="141" y="460"/>
                  </a:lnTo>
                  <a:lnTo>
                    <a:pt x="144" y="455"/>
                  </a:lnTo>
                  <a:lnTo>
                    <a:pt x="143" y="449"/>
                  </a:lnTo>
                  <a:lnTo>
                    <a:pt x="140" y="445"/>
                  </a:lnTo>
                  <a:lnTo>
                    <a:pt x="136" y="441"/>
                  </a:lnTo>
                  <a:lnTo>
                    <a:pt x="134" y="439"/>
                  </a:lnTo>
                  <a:lnTo>
                    <a:pt x="131" y="438"/>
                  </a:lnTo>
                  <a:lnTo>
                    <a:pt x="127" y="438"/>
                  </a:lnTo>
                  <a:lnTo>
                    <a:pt x="124" y="438"/>
                  </a:lnTo>
                  <a:lnTo>
                    <a:pt x="124" y="438"/>
                  </a:lnTo>
                  <a:lnTo>
                    <a:pt x="115" y="441"/>
                  </a:lnTo>
                  <a:lnTo>
                    <a:pt x="107" y="441"/>
                  </a:lnTo>
                  <a:lnTo>
                    <a:pt x="98" y="439"/>
                  </a:lnTo>
                  <a:lnTo>
                    <a:pt x="90" y="437"/>
                  </a:lnTo>
                  <a:lnTo>
                    <a:pt x="84" y="434"/>
                  </a:lnTo>
                  <a:lnTo>
                    <a:pt x="76" y="429"/>
                  </a:lnTo>
                  <a:lnTo>
                    <a:pt x="69" y="423"/>
                  </a:lnTo>
                  <a:lnTo>
                    <a:pt x="64" y="418"/>
                  </a:lnTo>
                  <a:lnTo>
                    <a:pt x="58" y="411"/>
                  </a:lnTo>
                  <a:lnTo>
                    <a:pt x="53" y="403"/>
                  </a:lnTo>
                  <a:lnTo>
                    <a:pt x="44" y="387"/>
                  </a:lnTo>
                  <a:lnTo>
                    <a:pt x="38" y="371"/>
                  </a:lnTo>
                  <a:lnTo>
                    <a:pt x="33" y="355"/>
                  </a:lnTo>
                  <a:lnTo>
                    <a:pt x="33" y="355"/>
                  </a:lnTo>
                  <a:lnTo>
                    <a:pt x="31" y="343"/>
                  </a:lnTo>
                  <a:lnTo>
                    <a:pt x="30" y="331"/>
                  </a:lnTo>
                  <a:lnTo>
                    <a:pt x="29" y="318"/>
                  </a:lnTo>
                  <a:lnTo>
                    <a:pt x="30" y="306"/>
                  </a:lnTo>
                  <a:lnTo>
                    <a:pt x="30" y="294"/>
                  </a:lnTo>
                  <a:lnTo>
                    <a:pt x="32" y="282"/>
                  </a:lnTo>
                  <a:lnTo>
                    <a:pt x="38" y="257"/>
                  </a:lnTo>
                  <a:lnTo>
                    <a:pt x="44" y="233"/>
                  </a:lnTo>
                  <a:lnTo>
                    <a:pt x="53" y="209"/>
                  </a:lnTo>
                  <a:lnTo>
                    <a:pt x="63" y="187"/>
                  </a:lnTo>
                  <a:lnTo>
                    <a:pt x="74" y="165"/>
                  </a:lnTo>
                  <a:lnTo>
                    <a:pt x="74" y="165"/>
                  </a:lnTo>
                  <a:lnTo>
                    <a:pt x="84" y="145"/>
                  </a:lnTo>
                  <a:lnTo>
                    <a:pt x="96" y="126"/>
                  </a:lnTo>
                  <a:lnTo>
                    <a:pt x="108" y="106"/>
                  </a:lnTo>
                  <a:lnTo>
                    <a:pt x="122" y="88"/>
                  </a:lnTo>
                  <a:lnTo>
                    <a:pt x="138" y="70"/>
                  </a:lnTo>
                  <a:lnTo>
                    <a:pt x="147" y="62"/>
                  </a:lnTo>
                  <a:lnTo>
                    <a:pt x="156" y="56"/>
                  </a:lnTo>
                  <a:lnTo>
                    <a:pt x="164" y="49"/>
                  </a:lnTo>
                  <a:lnTo>
                    <a:pt x="174" y="44"/>
                  </a:lnTo>
                  <a:lnTo>
                    <a:pt x="184" y="38"/>
                  </a:lnTo>
                  <a:lnTo>
                    <a:pt x="195" y="35"/>
                  </a:lnTo>
                  <a:lnTo>
                    <a:pt x="195" y="35"/>
                  </a:lnTo>
                  <a:lnTo>
                    <a:pt x="207" y="32"/>
                  </a:lnTo>
                  <a:lnTo>
                    <a:pt x="218" y="31"/>
                  </a:lnTo>
                  <a:lnTo>
                    <a:pt x="230" y="32"/>
                  </a:lnTo>
                  <a:lnTo>
                    <a:pt x="241" y="33"/>
                  </a:lnTo>
                  <a:lnTo>
                    <a:pt x="253" y="36"/>
                  </a:lnTo>
                  <a:lnTo>
                    <a:pt x="264" y="41"/>
                  </a:lnTo>
                  <a:lnTo>
                    <a:pt x="275" y="45"/>
                  </a:lnTo>
                  <a:lnTo>
                    <a:pt x="284" y="51"/>
                  </a:lnTo>
                  <a:lnTo>
                    <a:pt x="293" y="59"/>
                  </a:lnTo>
                  <a:lnTo>
                    <a:pt x="302" y="67"/>
                  </a:lnTo>
                  <a:lnTo>
                    <a:pt x="310" y="77"/>
                  </a:lnTo>
                  <a:lnTo>
                    <a:pt x="316" y="86"/>
                  </a:lnTo>
                  <a:lnTo>
                    <a:pt x="321" y="96"/>
                  </a:lnTo>
                  <a:lnTo>
                    <a:pt x="325" y="107"/>
                  </a:lnTo>
                  <a:lnTo>
                    <a:pt x="327" y="119"/>
                  </a:lnTo>
                  <a:lnTo>
                    <a:pt x="328" y="130"/>
                  </a:lnTo>
                  <a:lnTo>
                    <a:pt x="328" y="130"/>
                  </a:lnTo>
                  <a:lnTo>
                    <a:pt x="329" y="135"/>
                  </a:lnTo>
                  <a:lnTo>
                    <a:pt x="330" y="137"/>
                  </a:lnTo>
                  <a:lnTo>
                    <a:pt x="334" y="142"/>
                  </a:lnTo>
                  <a:lnTo>
                    <a:pt x="339" y="144"/>
                  </a:lnTo>
                  <a:lnTo>
                    <a:pt x="345" y="145"/>
                  </a:lnTo>
                  <a:lnTo>
                    <a:pt x="350" y="144"/>
                  </a:lnTo>
                  <a:lnTo>
                    <a:pt x="354" y="142"/>
                  </a:lnTo>
                  <a:lnTo>
                    <a:pt x="357" y="140"/>
                  </a:lnTo>
                  <a:lnTo>
                    <a:pt x="358" y="137"/>
                  </a:lnTo>
                  <a:lnTo>
                    <a:pt x="359" y="135"/>
                  </a:lnTo>
                  <a:lnTo>
                    <a:pt x="359" y="130"/>
                  </a:lnTo>
                  <a:lnTo>
                    <a:pt x="359" y="1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2" name="Freeform 90">
              <a:extLst>
                <a:ext uri="{FF2B5EF4-FFF2-40B4-BE49-F238E27FC236}">
                  <a16:creationId xmlns:a16="http://schemas.microsoft.com/office/drawing/2014/main" id="{5AA4C1DF-BC7E-E6FF-1764-021F87A15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8" y="0"/>
              <a:ext cx="347" cy="653"/>
            </a:xfrm>
            <a:custGeom>
              <a:avLst/>
              <a:gdLst>
                <a:gd name="T0" fmla="*/ 48 w 347"/>
                <a:gd name="T1" fmla="*/ 539 h 653"/>
                <a:gd name="T2" fmla="*/ 78 w 347"/>
                <a:gd name="T3" fmla="*/ 386 h 653"/>
                <a:gd name="T4" fmla="*/ 119 w 347"/>
                <a:gd name="T5" fmla="*/ 235 h 653"/>
                <a:gd name="T6" fmla="*/ 145 w 347"/>
                <a:gd name="T7" fmla="*/ 162 h 653"/>
                <a:gd name="T8" fmla="*/ 178 w 347"/>
                <a:gd name="T9" fmla="*/ 92 h 653"/>
                <a:gd name="T10" fmla="*/ 194 w 347"/>
                <a:gd name="T11" fmla="*/ 67 h 653"/>
                <a:gd name="T12" fmla="*/ 227 w 347"/>
                <a:gd name="T13" fmla="*/ 38 h 653"/>
                <a:gd name="T14" fmla="*/ 246 w 347"/>
                <a:gd name="T15" fmla="*/ 32 h 653"/>
                <a:gd name="T16" fmla="*/ 270 w 347"/>
                <a:gd name="T17" fmla="*/ 32 h 653"/>
                <a:gd name="T18" fmla="*/ 287 w 347"/>
                <a:gd name="T19" fmla="*/ 36 h 653"/>
                <a:gd name="T20" fmla="*/ 304 w 347"/>
                <a:gd name="T21" fmla="*/ 50 h 653"/>
                <a:gd name="T22" fmla="*/ 313 w 347"/>
                <a:gd name="T23" fmla="*/ 70 h 653"/>
                <a:gd name="T24" fmla="*/ 315 w 347"/>
                <a:gd name="T25" fmla="*/ 118 h 653"/>
                <a:gd name="T26" fmla="*/ 311 w 347"/>
                <a:gd name="T27" fmla="*/ 162 h 653"/>
                <a:gd name="T28" fmla="*/ 295 w 347"/>
                <a:gd name="T29" fmla="*/ 248 h 653"/>
                <a:gd name="T30" fmla="*/ 262 w 347"/>
                <a:gd name="T31" fmla="*/ 387 h 653"/>
                <a:gd name="T32" fmla="*/ 230 w 347"/>
                <a:gd name="T33" fmla="*/ 527 h 653"/>
                <a:gd name="T34" fmla="*/ 230 w 347"/>
                <a:gd name="T35" fmla="*/ 533 h 653"/>
                <a:gd name="T36" fmla="*/ 241 w 347"/>
                <a:gd name="T37" fmla="*/ 545 h 653"/>
                <a:gd name="T38" fmla="*/ 254 w 347"/>
                <a:gd name="T39" fmla="*/ 543 h 653"/>
                <a:gd name="T40" fmla="*/ 259 w 347"/>
                <a:gd name="T41" fmla="*/ 535 h 653"/>
                <a:gd name="T42" fmla="*/ 274 w 347"/>
                <a:gd name="T43" fmla="*/ 467 h 653"/>
                <a:gd name="T44" fmla="*/ 323 w 347"/>
                <a:gd name="T45" fmla="*/ 263 h 653"/>
                <a:gd name="T46" fmla="*/ 335 w 347"/>
                <a:gd name="T47" fmla="*/ 203 h 653"/>
                <a:gd name="T48" fmla="*/ 343 w 347"/>
                <a:gd name="T49" fmla="*/ 142 h 653"/>
                <a:gd name="T50" fmla="*/ 346 w 347"/>
                <a:gd name="T51" fmla="*/ 77 h 653"/>
                <a:gd name="T52" fmla="*/ 337 w 347"/>
                <a:gd name="T53" fmla="*/ 45 h 653"/>
                <a:gd name="T54" fmla="*/ 324 w 347"/>
                <a:gd name="T55" fmla="*/ 25 h 653"/>
                <a:gd name="T56" fmla="*/ 312 w 347"/>
                <a:gd name="T57" fmla="*/ 14 h 653"/>
                <a:gd name="T58" fmla="*/ 291 w 347"/>
                <a:gd name="T59" fmla="*/ 4 h 653"/>
                <a:gd name="T60" fmla="*/ 244 w 347"/>
                <a:gd name="T61" fmla="*/ 1 h 653"/>
                <a:gd name="T62" fmla="*/ 202 w 347"/>
                <a:gd name="T63" fmla="*/ 17 h 653"/>
                <a:gd name="T64" fmla="*/ 187 w 347"/>
                <a:gd name="T65" fmla="*/ 27 h 653"/>
                <a:gd name="T66" fmla="*/ 155 w 347"/>
                <a:gd name="T67" fmla="*/ 70 h 653"/>
                <a:gd name="T68" fmla="*/ 124 w 347"/>
                <a:gd name="T69" fmla="*/ 134 h 653"/>
                <a:gd name="T70" fmla="*/ 98 w 347"/>
                <a:gd name="T71" fmla="*/ 203 h 653"/>
                <a:gd name="T72" fmla="*/ 67 w 347"/>
                <a:gd name="T73" fmla="*/ 309 h 653"/>
                <a:gd name="T74" fmla="*/ 42 w 347"/>
                <a:gd name="T75" fmla="*/ 416 h 653"/>
                <a:gd name="T76" fmla="*/ 1 w 347"/>
                <a:gd name="T77" fmla="*/ 634 h 653"/>
                <a:gd name="T78" fmla="*/ 3 w 347"/>
                <a:gd name="T79" fmla="*/ 646 h 653"/>
                <a:gd name="T80" fmla="*/ 18 w 347"/>
                <a:gd name="T81" fmla="*/ 653 h 653"/>
                <a:gd name="T82" fmla="*/ 27 w 347"/>
                <a:gd name="T83" fmla="*/ 648 h 653"/>
                <a:gd name="T84" fmla="*/ 30 w 347"/>
                <a:gd name="T85" fmla="*/ 642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47" h="653">
                  <a:moveTo>
                    <a:pt x="30" y="642"/>
                  </a:moveTo>
                  <a:lnTo>
                    <a:pt x="30" y="642"/>
                  </a:lnTo>
                  <a:lnTo>
                    <a:pt x="48" y="539"/>
                  </a:lnTo>
                  <a:lnTo>
                    <a:pt x="57" y="488"/>
                  </a:lnTo>
                  <a:lnTo>
                    <a:pt x="67" y="436"/>
                  </a:lnTo>
                  <a:lnTo>
                    <a:pt x="78" y="386"/>
                  </a:lnTo>
                  <a:lnTo>
                    <a:pt x="90" y="334"/>
                  </a:lnTo>
                  <a:lnTo>
                    <a:pt x="104" y="284"/>
                  </a:lnTo>
                  <a:lnTo>
                    <a:pt x="119" y="235"/>
                  </a:lnTo>
                  <a:lnTo>
                    <a:pt x="119" y="235"/>
                  </a:lnTo>
                  <a:lnTo>
                    <a:pt x="132" y="198"/>
                  </a:lnTo>
                  <a:lnTo>
                    <a:pt x="145" y="162"/>
                  </a:lnTo>
                  <a:lnTo>
                    <a:pt x="160" y="126"/>
                  </a:lnTo>
                  <a:lnTo>
                    <a:pt x="168" y="108"/>
                  </a:lnTo>
                  <a:lnTo>
                    <a:pt x="178" y="92"/>
                  </a:lnTo>
                  <a:lnTo>
                    <a:pt x="178" y="92"/>
                  </a:lnTo>
                  <a:lnTo>
                    <a:pt x="185" y="79"/>
                  </a:lnTo>
                  <a:lnTo>
                    <a:pt x="194" y="67"/>
                  </a:lnTo>
                  <a:lnTo>
                    <a:pt x="204" y="56"/>
                  </a:lnTo>
                  <a:lnTo>
                    <a:pt x="215" y="46"/>
                  </a:lnTo>
                  <a:lnTo>
                    <a:pt x="227" y="38"/>
                  </a:lnTo>
                  <a:lnTo>
                    <a:pt x="233" y="36"/>
                  </a:lnTo>
                  <a:lnTo>
                    <a:pt x="240" y="34"/>
                  </a:lnTo>
                  <a:lnTo>
                    <a:pt x="246" y="32"/>
                  </a:lnTo>
                  <a:lnTo>
                    <a:pt x="254" y="31"/>
                  </a:lnTo>
                  <a:lnTo>
                    <a:pt x="262" y="31"/>
                  </a:lnTo>
                  <a:lnTo>
                    <a:pt x="270" y="32"/>
                  </a:lnTo>
                  <a:lnTo>
                    <a:pt x="270" y="32"/>
                  </a:lnTo>
                  <a:lnTo>
                    <a:pt x="279" y="33"/>
                  </a:lnTo>
                  <a:lnTo>
                    <a:pt x="287" y="36"/>
                  </a:lnTo>
                  <a:lnTo>
                    <a:pt x="293" y="40"/>
                  </a:lnTo>
                  <a:lnTo>
                    <a:pt x="300" y="45"/>
                  </a:lnTo>
                  <a:lnTo>
                    <a:pt x="304" y="50"/>
                  </a:lnTo>
                  <a:lnTo>
                    <a:pt x="307" y="56"/>
                  </a:lnTo>
                  <a:lnTo>
                    <a:pt x="311" y="62"/>
                  </a:lnTo>
                  <a:lnTo>
                    <a:pt x="313" y="70"/>
                  </a:lnTo>
                  <a:lnTo>
                    <a:pt x="315" y="85"/>
                  </a:lnTo>
                  <a:lnTo>
                    <a:pt x="316" y="102"/>
                  </a:lnTo>
                  <a:lnTo>
                    <a:pt x="315" y="118"/>
                  </a:lnTo>
                  <a:lnTo>
                    <a:pt x="314" y="133"/>
                  </a:lnTo>
                  <a:lnTo>
                    <a:pt x="314" y="133"/>
                  </a:lnTo>
                  <a:lnTo>
                    <a:pt x="311" y="162"/>
                  </a:lnTo>
                  <a:lnTo>
                    <a:pt x="306" y="191"/>
                  </a:lnTo>
                  <a:lnTo>
                    <a:pt x="301" y="220"/>
                  </a:lnTo>
                  <a:lnTo>
                    <a:pt x="295" y="248"/>
                  </a:lnTo>
                  <a:lnTo>
                    <a:pt x="295" y="248"/>
                  </a:lnTo>
                  <a:lnTo>
                    <a:pt x="279" y="318"/>
                  </a:lnTo>
                  <a:lnTo>
                    <a:pt x="262" y="387"/>
                  </a:lnTo>
                  <a:lnTo>
                    <a:pt x="244" y="457"/>
                  </a:lnTo>
                  <a:lnTo>
                    <a:pt x="236" y="492"/>
                  </a:lnTo>
                  <a:lnTo>
                    <a:pt x="230" y="527"/>
                  </a:lnTo>
                  <a:lnTo>
                    <a:pt x="230" y="527"/>
                  </a:lnTo>
                  <a:lnTo>
                    <a:pt x="229" y="530"/>
                  </a:lnTo>
                  <a:lnTo>
                    <a:pt x="230" y="533"/>
                  </a:lnTo>
                  <a:lnTo>
                    <a:pt x="232" y="539"/>
                  </a:lnTo>
                  <a:lnTo>
                    <a:pt x="236" y="543"/>
                  </a:lnTo>
                  <a:lnTo>
                    <a:pt x="241" y="545"/>
                  </a:lnTo>
                  <a:lnTo>
                    <a:pt x="247" y="545"/>
                  </a:lnTo>
                  <a:lnTo>
                    <a:pt x="252" y="544"/>
                  </a:lnTo>
                  <a:lnTo>
                    <a:pt x="254" y="543"/>
                  </a:lnTo>
                  <a:lnTo>
                    <a:pt x="256" y="541"/>
                  </a:lnTo>
                  <a:lnTo>
                    <a:pt x="258" y="538"/>
                  </a:lnTo>
                  <a:lnTo>
                    <a:pt x="259" y="535"/>
                  </a:lnTo>
                  <a:lnTo>
                    <a:pt x="259" y="535"/>
                  </a:lnTo>
                  <a:lnTo>
                    <a:pt x="266" y="501"/>
                  </a:lnTo>
                  <a:lnTo>
                    <a:pt x="274" y="467"/>
                  </a:lnTo>
                  <a:lnTo>
                    <a:pt x="290" y="399"/>
                  </a:lnTo>
                  <a:lnTo>
                    <a:pt x="307" y="331"/>
                  </a:lnTo>
                  <a:lnTo>
                    <a:pt x="323" y="263"/>
                  </a:lnTo>
                  <a:lnTo>
                    <a:pt x="323" y="263"/>
                  </a:lnTo>
                  <a:lnTo>
                    <a:pt x="329" y="233"/>
                  </a:lnTo>
                  <a:lnTo>
                    <a:pt x="335" y="203"/>
                  </a:lnTo>
                  <a:lnTo>
                    <a:pt x="340" y="173"/>
                  </a:lnTo>
                  <a:lnTo>
                    <a:pt x="343" y="142"/>
                  </a:lnTo>
                  <a:lnTo>
                    <a:pt x="343" y="142"/>
                  </a:lnTo>
                  <a:lnTo>
                    <a:pt x="346" y="110"/>
                  </a:lnTo>
                  <a:lnTo>
                    <a:pt x="347" y="93"/>
                  </a:lnTo>
                  <a:lnTo>
                    <a:pt x="346" y="77"/>
                  </a:lnTo>
                  <a:lnTo>
                    <a:pt x="342" y="60"/>
                  </a:lnTo>
                  <a:lnTo>
                    <a:pt x="340" y="52"/>
                  </a:lnTo>
                  <a:lnTo>
                    <a:pt x="337" y="45"/>
                  </a:lnTo>
                  <a:lnTo>
                    <a:pt x="334" y="38"/>
                  </a:lnTo>
                  <a:lnTo>
                    <a:pt x="329" y="31"/>
                  </a:lnTo>
                  <a:lnTo>
                    <a:pt x="324" y="25"/>
                  </a:lnTo>
                  <a:lnTo>
                    <a:pt x="318" y="19"/>
                  </a:lnTo>
                  <a:lnTo>
                    <a:pt x="318" y="19"/>
                  </a:lnTo>
                  <a:lnTo>
                    <a:pt x="312" y="14"/>
                  </a:lnTo>
                  <a:lnTo>
                    <a:pt x="305" y="11"/>
                  </a:lnTo>
                  <a:lnTo>
                    <a:pt x="299" y="7"/>
                  </a:lnTo>
                  <a:lnTo>
                    <a:pt x="291" y="4"/>
                  </a:lnTo>
                  <a:lnTo>
                    <a:pt x="276" y="1"/>
                  </a:lnTo>
                  <a:lnTo>
                    <a:pt x="260" y="0"/>
                  </a:lnTo>
                  <a:lnTo>
                    <a:pt x="244" y="1"/>
                  </a:lnTo>
                  <a:lnTo>
                    <a:pt x="229" y="4"/>
                  </a:lnTo>
                  <a:lnTo>
                    <a:pt x="215" y="10"/>
                  </a:lnTo>
                  <a:lnTo>
                    <a:pt x="202" y="17"/>
                  </a:lnTo>
                  <a:lnTo>
                    <a:pt x="202" y="17"/>
                  </a:lnTo>
                  <a:lnTo>
                    <a:pt x="194" y="22"/>
                  </a:lnTo>
                  <a:lnTo>
                    <a:pt x="187" y="27"/>
                  </a:lnTo>
                  <a:lnTo>
                    <a:pt x="175" y="40"/>
                  </a:lnTo>
                  <a:lnTo>
                    <a:pt x="163" y="55"/>
                  </a:lnTo>
                  <a:lnTo>
                    <a:pt x="155" y="70"/>
                  </a:lnTo>
                  <a:lnTo>
                    <a:pt x="146" y="85"/>
                  </a:lnTo>
                  <a:lnTo>
                    <a:pt x="137" y="102"/>
                  </a:lnTo>
                  <a:lnTo>
                    <a:pt x="124" y="134"/>
                  </a:lnTo>
                  <a:lnTo>
                    <a:pt x="124" y="134"/>
                  </a:lnTo>
                  <a:lnTo>
                    <a:pt x="110" y="169"/>
                  </a:lnTo>
                  <a:lnTo>
                    <a:pt x="98" y="203"/>
                  </a:lnTo>
                  <a:lnTo>
                    <a:pt x="87" y="238"/>
                  </a:lnTo>
                  <a:lnTo>
                    <a:pt x="76" y="273"/>
                  </a:lnTo>
                  <a:lnTo>
                    <a:pt x="67" y="309"/>
                  </a:lnTo>
                  <a:lnTo>
                    <a:pt x="59" y="344"/>
                  </a:lnTo>
                  <a:lnTo>
                    <a:pt x="42" y="416"/>
                  </a:lnTo>
                  <a:lnTo>
                    <a:pt x="42" y="416"/>
                  </a:lnTo>
                  <a:lnTo>
                    <a:pt x="20" y="525"/>
                  </a:lnTo>
                  <a:lnTo>
                    <a:pt x="1" y="634"/>
                  </a:lnTo>
                  <a:lnTo>
                    <a:pt x="1" y="634"/>
                  </a:lnTo>
                  <a:lnTo>
                    <a:pt x="0" y="637"/>
                  </a:lnTo>
                  <a:lnTo>
                    <a:pt x="1" y="641"/>
                  </a:lnTo>
                  <a:lnTo>
                    <a:pt x="3" y="646"/>
                  </a:lnTo>
                  <a:lnTo>
                    <a:pt x="7" y="650"/>
                  </a:lnTo>
                  <a:lnTo>
                    <a:pt x="13" y="653"/>
                  </a:lnTo>
                  <a:lnTo>
                    <a:pt x="18" y="653"/>
                  </a:lnTo>
                  <a:lnTo>
                    <a:pt x="24" y="651"/>
                  </a:lnTo>
                  <a:lnTo>
                    <a:pt x="26" y="650"/>
                  </a:lnTo>
                  <a:lnTo>
                    <a:pt x="27" y="648"/>
                  </a:lnTo>
                  <a:lnTo>
                    <a:pt x="29" y="645"/>
                  </a:lnTo>
                  <a:lnTo>
                    <a:pt x="30" y="642"/>
                  </a:lnTo>
                  <a:lnTo>
                    <a:pt x="30" y="6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3" name="Freeform 91">
              <a:extLst>
                <a:ext uri="{FF2B5EF4-FFF2-40B4-BE49-F238E27FC236}">
                  <a16:creationId xmlns:a16="http://schemas.microsoft.com/office/drawing/2014/main" id="{5481A530-F0A4-F98A-07E2-B332F8D06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" y="1578"/>
              <a:ext cx="733" cy="478"/>
            </a:xfrm>
            <a:custGeom>
              <a:avLst/>
              <a:gdLst>
                <a:gd name="T0" fmla="*/ 365 w 733"/>
                <a:gd name="T1" fmla="*/ 61 h 478"/>
                <a:gd name="T2" fmla="*/ 465 w 733"/>
                <a:gd name="T3" fmla="*/ 67 h 478"/>
                <a:gd name="T4" fmla="*/ 543 w 733"/>
                <a:gd name="T5" fmla="*/ 77 h 478"/>
                <a:gd name="T6" fmla="*/ 621 w 733"/>
                <a:gd name="T7" fmla="*/ 100 h 478"/>
                <a:gd name="T8" fmla="*/ 668 w 733"/>
                <a:gd name="T9" fmla="*/ 126 h 478"/>
                <a:gd name="T10" fmla="*/ 696 w 733"/>
                <a:gd name="T11" fmla="*/ 161 h 478"/>
                <a:gd name="T12" fmla="*/ 703 w 733"/>
                <a:gd name="T13" fmla="*/ 193 h 478"/>
                <a:gd name="T14" fmla="*/ 698 w 733"/>
                <a:gd name="T15" fmla="*/ 231 h 478"/>
                <a:gd name="T16" fmla="*/ 669 w 733"/>
                <a:gd name="T17" fmla="*/ 312 h 478"/>
                <a:gd name="T18" fmla="*/ 631 w 733"/>
                <a:gd name="T19" fmla="*/ 363 h 478"/>
                <a:gd name="T20" fmla="*/ 589 w 733"/>
                <a:gd name="T21" fmla="*/ 397 h 478"/>
                <a:gd name="T22" fmla="*/ 493 w 733"/>
                <a:gd name="T23" fmla="*/ 438 h 478"/>
                <a:gd name="T24" fmla="*/ 387 w 733"/>
                <a:gd name="T25" fmla="*/ 446 h 478"/>
                <a:gd name="T26" fmla="*/ 281 w 733"/>
                <a:gd name="T27" fmla="*/ 430 h 478"/>
                <a:gd name="T28" fmla="*/ 211 w 733"/>
                <a:gd name="T29" fmla="*/ 405 h 478"/>
                <a:gd name="T30" fmla="*/ 137 w 733"/>
                <a:gd name="T31" fmla="*/ 361 h 478"/>
                <a:gd name="T32" fmla="*/ 77 w 733"/>
                <a:gd name="T33" fmla="*/ 300 h 478"/>
                <a:gd name="T34" fmla="*/ 39 w 733"/>
                <a:gd name="T35" fmla="*/ 223 h 478"/>
                <a:gd name="T36" fmla="*/ 30 w 733"/>
                <a:gd name="T37" fmla="*/ 158 h 478"/>
                <a:gd name="T38" fmla="*/ 40 w 733"/>
                <a:gd name="T39" fmla="*/ 113 h 478"/>
                <a:gd name="T40" fmla="*/ 63 w 733"/>
                <a:gd name="T41" fmla="*/ 78 h 478"/>
                <a:gd name="T42" fmla="*/ 98 w 733"/>
                <a:gd name="T43" fmla="*/ 53 h 478"/>
                <a:gd name="T44" fmla="*/ 140 w 733"/>
                <a:gd name="T45" fmla="*/ 38 h 478"/>
                <a:gd name="T46" fmla="*/ 211 w 733"/>
                <a:gd name="T47" fmla="*/ 31 h 478"/>
                <a:gd name="T48" fmla="*/ 304 w 733"/>
                <a:gd name="T49" fmla="*/ 47 h 478"/>
                <a:gd name="T50" fmla="*/ 334 w 733"/>
                <a:gd name="T51" fmla="*/ 53 h 478"/>
                <a:gd name="T52" fmla="*/ 346 w 733"/>
                <a:gd name="T53" fmla="*/ 42 h 478"/>
                <a:gd name="T54" fmla="*/ 341 w 733"/>
                <a:gd name="T55" fmla="*/ 27 h 478"/>
                <a:gd name="T56" fmla="*/ 312 w 733"/>
                <a:gd name="T57" fmla="*/ 18 h 478"/>
                <a:gd name="T58" fmla="*/ 219 w 733"/>
                <a:gd name="T59" fmla="*/ 2 h 478"/>
                <a:gd name="T60" fmla="*/ 148 w 733"/>
                <a:gd name="T61" fmla="*/ 5 h 478"/>
                <a:gd name="T62" fmla="*/ 71 w 733"/>
                <a:gd name="T63" fmla="*/ 33 h 478"/>
                <a:gd name="T64" fmla="*/ 38 w 733"/>
                <a:gd name="T65" fmla="*/ 58 h 478"/>
                <a:gd name="T66" fmla="*/ 15 w 733"/>
                <a:gd name="T67" fmla="*/ 93 h 478"/>
                <a:gd name="T68" fmla="*/ 4 w 733"/>
                <a:gd name="T69" fmla="*/ 124 h 478"/>
                <a:gd name="T70" fmla="*/ 1 w 733"/>
                <a:gd name="T71" fmla="*/ 180 h 478"/>
                <a:gd name="T72" fmla="*/ 23 w 733"/>
                <a:gd name="T73" fmla="*/ 266 h 478"/>
                <a:gd name="T74" fmla="*/ 60 w 733"/>
                <a:gd name="T75" fmla="*/ 328 h 478"/>
                <a:gd name="T76" fmla="*/ 130 w 733"/>
                <a:gd name="T77" fmla="*/ 394 h 478"/>
                <a:gd name="T78" fmla="*/ 202 w 733"/>
                <a:gd name="T79" fmla="*/ 434 h 478"/>
                <a:gd name="T80" fmla="*/ 316 w 733"/>
                <a:gd name="T81" fmla="*/ 471 h 478"/>
                <a:gd name="T82" fmla="*/ 436 w 733"/>
                <a:gd name="T83" fmla="*/ 477 h 478"/>
                <a:gd name="T84" fmla="*/ 552 w 733"/>
                <a:gd name="T85" fmla="*/ 451 h 478"/>
                <a:gd name="T86" fmla="*/ 603 w 733"/>
                <a:gd name="T87" fmla="*/ 423 h 478"/>
                <a:gd name="T88" fmla="*/ 658 w 733"/>
                <a:gd name="T89" fmla="*/ 378 h 478"/>
                <a:gd name="T90" fmla="*/ 709 w 733"/>
                <a:gd name="T91" fmla="*/ 299 h 478"/>
                <a:gd name="T92" fmla="*/ 729 w 733"/>
                <a:gd name="T93" fmla="*/ 237 h 478"/>
                <a:gd name="T94" fmla="*/ 732 w 733"/>
                <a:gd name="T95" fmla="*/ 175 h 478"/>
                <a:gd name="T96" fmla="*/ 719 w 733"/>
                <a:gd name="T97" fmla="*/ 138 h 478"/>
                <a:gd name="T98" fmla="*/ 699 w 733"/>
                <a:gd name="T99" fmla="*/ 112 h 478"/>
                <a:gd name="T100" fmla="*/ 661 w 733"/>
                <a:gd name="T101" fmla="*/ 85 h 478"/>
                <a:gd name="T102" fmla="*/ 583 w 733"/>
                <a:gd name="T103" fmla="*/ 55 h 478"/>
                <a:gd name="T104" fmla="*/ 513 w 733"/>
                <a:gd name="T105" fmla="*/ 42 h 478"/>
                <a:gd name="T106" fmla="*/ 387 w 733"/>
                <a:gd name="T107" fmla="*/ 31 h 478"/>
                <a:gd name="T108" fmla="*/ 335 w 733"/>
                <a:gd name="T109" fmla="*/ 23 h 478"/>
                <a:gd name="T110" fmla="*/ 320 w 733"/>
                <a:gd name="T111" fmla="*/ 29 h 478"/>
                <a:gd name="T112" fmla="*/ 320 w 733"/>
                <a:gd name="T113" fmla="*/ 49 h 478"/>
                <a:gd name="T114" fmla="*/ 327 w 733"/>
                <a:gd name="T115" fmla="*/ 53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33" h="478">
                  <a:moveTo>
                    <a:pt x="327" y="53"/>
                  </a:moveTo>
                  <a:lnTo>
                    <a:pt x="327" y="53"/>
                  </a:lnTo>
                  <a:lnTo>
                    <a:pt x="347" y="57"/>
                  </a:lnTo>
                  <a:lnTo>
                    <a:pt x="365" y="61"/>
                  </a:lnTo>
                  <a:lnTo>
                    <a:pt x="386" y="62"/>
                  </a:lnTo>
                  <a:lnTo>
                    <a:pt x="406" y="64"/>
                  </a:lnTo>
                  <a:lnTo>
                    <a:pt x="445" y="65"/>
                  </a:lnTo>
                  <a:lnTo>
                    <a:pt x="465" y="67"/>
                  </a:lnTo>
                  <a:lnTo>
                    <a:pt x="484" y="68"/>
                  </a:lnTo>
                  <a:lnTo>
                    <a:pt x="484" y="68"/>
                  </a:lnTo>
                  <a:lnTo>
                    <a:pt x="524" y="74"/>
                  </a:lnTo>
                  <a:lnTo>
                    <a:pt x="543" y="77"/>
                  </a:lnTo>
                  <a:lnTo>
                    <a:pt x="563" y="81"/>
                  </a:lnTo>
                  <a:lnTo>
                    <a:pt x="583" y="87"/>
                  </a:lnTo>
                  <a:lnTo>
                    <a:pt x="601" y="92"/>
                  </a:lnTo>
                  <a:lnTo>
                    <a:pt x="621" y="100"/>
                  </a:lnTo>
                  <a:lnTo>
                    <a:pt x="638" y="108"/>
                  </a:lnTo>
                  <a:lnTo>
                    <a:pt x="638" y="108"/>
                  </a:lnTo>
                  <a:lnTo>
                    <a:pt x="654" y="116"/>
                  </a:lnTo>
                  <a:lnTo>
                    <a:pt x="668" y="126"/>
                  </a:lnTo>
                  <a:lnTo>
                    <a:pt x="679" y="136"/>
                  </a:lnTo>
                  <a:lnTo>
                    <a:pt x="689" y="148"/>
                  </a:lnTo>
                  <a:lnTo>
                    <a:pt x="693" y="155"/>
                  </a:lnTo>
                  <a:lnTo>
                    <a:pt x="696" y="161"/>
                  </a:lnTo>
                  <a:lnTo>
                    <a:pt x="698" y="169"/>
                  </a:lnTo>
                  <a:lnTo>
                    <a:pt x="701" y="176"/>
                  </a:lnTo>
                  <a:lnTo>
                    <a:pt x="702" y="184"/>
                  </a:lnTo>
                  <a:lnTo>
                    <a:pt x="703" y="193"/>
                  </a:lnTo>
                  <a:lnTo>
                    <a:pt x="703" y="202"/>
                  </a:lnTo>
                  <a:lnTo>
                    <a:pt x="702" y="210"/>
                  </a:lnTo>
                  <a:lnTo>
                    <a:pt x="702" y="210"/>
                  </a:lnTo>
                  <a:lnTo>
                    <a:pt x="698" y="231"/>
                  </a:lnTo>
                  <a:lnTo>
                    <a:pt x="694" y="253"/>
                  </a:lnTo>
                  <a:lnTo>
                    <a:pt x="687" y="273"/>
                  </a:lnTo>
                  <a:lnTo>
                    <a:pt x="679" y="292"/>
                  </a:lnTo>
                  <a:lnTo>
                    <a:pt x="669" y="312"/>
                  </a:lnTo>
                  <a:lnTo>
                    <a:pt x="658" y="329"/>
                  </a:lnTo>
                  <a:lnTo>
                    <a:pt x="645" y="347"/>
                  </a:lnTo>
                  <a:lnTo>
                    <a:pt x="631" y="363"/>
                  </a:lnTo>
                  <a:lnTo>
                    <a:pt x="631" y="363"/>
                  </a:lnTo>
                  <a:lnTo>
                    <a:pt x="621" y="372"/>
                  </a:lnTo>
                  <a:lnTo>
                    <a:pt x="610" y="381"/>
                  </a:lnTo>
                  <a:lnTo>
                    <a:pt x="600" y="390"/>
                  </a:lnTo>
                  <a:lnTo>
                    <a:pt x="589" y="397"/>
                  </a:lnTo>
                  <a:lnTo>
                    <a:pt x="566" y="410"/>
                  </a:lnTo>
                  <a:lnTo>
                    <a:pt x="542" y="421"/>
                  </a:lnTo>
                  <a:lnTo>
                    <a:pt x="518" y="431"/>
                  </a:lnTo>
                  <a:lnTo>
                    <a:pt x="493" y="438"/>
                  </a:lnTo>
                  <a:lnTo>
                    <a:pt x="467" y="443"/>
                  </a:lnTo>
                  <a:lnTo>
                    <a:pt x="441" y="445"/>
                  </a:lnTo>
                  <a:lnTo>
                    <a:pt x="413" y="446"/>
                  </a:lnTo>
                  <a:lnTo>
                    <a:pt x="387" y="446"/>
                  </a:lnTo>
                  <a:lnTo>
                    <a:pt x="360" y="444"/>
                  </a:lnTo>
                  <a:lnTo>
                    <a:pt x="334" y="441"/>
                  </a:lnTo>
                  <a:lnTo>
                    <a:pt x="308" y="436"/>
                  </a:lnTo>
                  <a:lnTo>
                    <a:pt x="281" y="430"/>
                  </a:lnTo>
                  <a:lnTo>
                    <a:pt x="256" y="422"/>
                  </a:lnTo>
                  <a:lnTo>
                    <a:pt x="231" y="414"/>
                  </a:lnTo>
                  <a:lnTo>
                    <a:pt x="231" y="414"/>
                  </a:lnTo>
                  <a:lnTo>
                    <a:pt x="211" y="405"/>
                  </a:lnTo>
                  <a:lnTo>
                    <a:pt x="192" y="396"/>
                  </a:lnTo>
                  <a:lnTo>
                    <a:pt x="173" y="385"/>
                  </a:lnTo>
                  <a:lnTo>
                    <a:pt x="155" y="373"/>
                  </a:lnTo>
                  <a:lnTo>
                    <a:pt x="137" y="361"/>
                  </a:lnTo>
                  <a:lnTo>
                    <a:pt x="121" y="347"/>
                  </a:lnTo>
                  <a:lnTo>
                    <a:pt x="104" y="332"/>
                  </a:lnTo>
                  <a:lnTo>
                    <a:pt x="90" y="316"/>
                  </a:lnTo>
                  <a:lnTo>
                    <a:pt x="77" y="300"/>
                  </a:lnTo>
                  <a:lnTo>
                    <a:pt x="65" y="281"/>
                  </a:lnTo>
                  <a:lnTo>
                    <a:pt x="54" y="263"/>
                  </a:lnTo>
                  <a:lnTo>
                    <a:pt x="45" y="244"/>
                  </a:lnTo>
                  <a:lnTo>
                    <a:pt x="39" y="223"/>
                  </a:lnTo>
                  <a:lnTo>
                    <a:pt x="33" y="203"/>
                  </a:lnTo>
                  <a:lnTo>
                    <a:pt x="31" y="181"/>
                  </a:lnTo>
                  <a:lnTo>
                    <a:pt x="30" y="158"/>
                  </a:lnTo>
                  <a:lnTo>
                    <a:pt x="30" y="158"/>
                  </a:lnTo>
                  <a:lnTo>
                    <a:pt x="31" y="146"/>
                  </a:lnTo>
                  <a:lnTo>
                    <a:pt x="33" y="135"/>
                  </a:lnTo>
                  <a:lnTo>
                    <a:pt x="37" y="124"/>
                  </a:lnTo>
                  <a:lnTo>
                    <a:pt x="40" y="113"/>
                  </a:lnTo>
                  <a:lnTo>
                    <a:pt x="44" y="103"/>
                  </a:lnTo>
                  <a:lnTo>
                    <a:pt x="50" y="94"/>
                  </a:lnTo>
                  <a:lnTo>
                    <a:pt x="56" y="86"/>
                  </a:lnTo>
                  <a:lnTo>
                    <a:pt x="63" y="78"/>
                  </a:lnTo>
                  <a:lnTo>
                    <a:pt x="71" y="72"/>
                  </a:lnTo>
                  <a:lnTo>
                    <a:pt x="79" y="65"/>
                  </a:lnTo>
                  <a:lnTo>
                    <a:pt x="88" y="58"/>
                  </a:lnTo>
                  <a:lnTo>
                    <a:pt x="98" y="53"/>
                  </a:lnTo>
                  <a:lnTo>
                    <a:pt x="108" y="49"/>
                  </a:lnTo>
                  <a:lnTo>
                    <a:pt x="119" y="44"/>
                  </a:lnTo>
                  <a:lnTo>
                    <a:pt x="130" y="41"/>
                  </a:lnTo>
                  <a:lnTo>
                    <a:pt x="140" y="38"/>
                  </a:lnTo>
                  <a:lnTo>
                    <a:pt x="140" y="38"/>
                  </a:lnTo>
                  <a:lnTo>
                    <a:pt x="164" y="33"/>
                  </a:lnTo>
                  <a:lnTo>
                    <a:pt x="187" y="31"/>
                  </a:lnTo>
                  <a:lnTo>
                    <a:pt x="211" y="31"/>
                  </a:lnTo>
                  <a:lnTo>
                    <a:pt x="234" y="33"/>
                  </a:lnTo>
                  <a:lnTo>
                    <a:pt x="257" y="37"/>
                  </a:lnTo>
                  <a:lnTo>
                    <a:pt x="281" y="42"/>
                  </a:lnTo>
                  <a:lnTo>
                    <a:pt x="304" y="47"/>
                  </a:lnTo>
                  <a:lnTo>
                    <a:pt x="327" y="53"/>
                  </a:lnTo>
                  <a:lnTo>
                    <a:pt x="327" y="53"/>
                  </a:lnTo>
                  <a:lnTo>
                    <a:pt x="330" y="54"/>
                  </a:lnTo>
                  <a:lnTo>
                    <a:pt x="334" y="53"/>
                  </a:lnTo>
                  <a:lnTo>
                    <a:pt x="337" y="53"/>
                  </a:lnTo>
                  <a:lnTo>
                    <a:pt x="339" y="52"/>
                  </a:lnTo>
                  <a:lnTo>
                    <a:pt x="344" y="47"/>
                  </a:lnTo>
                  <a:lnTo>
                    <a:pt x="346" y="42"/>
                  </a:lnTo>
                  <a:lnTo>
                    <a:pt x="346" y="37"/>
                  </a:lnTo>
                  <a:lnTo>
                    <a:pt x="345" y="31"/>
                  </a:lnTo>
                  <a:lnTo>
                    <a:pt x="344" y="29"/>
                  </a:lnTo>
                  <a:lnTo>
                    <a:pt x="341" y="27"/>
                  </a:lnTo>
                  <a:lnTo>
                    <a:pt x="338" y="25"/>
                  </a:lnTo>
                  <a:lnTo>
                    <a:pt x="335" y="23"/>
                  </a:lnTo>
                  <a:lnTo>
                    <a:pt x="335" y="23"/>
                  </a:lnTo>
                  <a:lnTo>
                    <a:pt x="312" y="18"/>
                  </a:lnTo>
                  <a:lnTo>
                    <a:pt x="289" y="12"/>
                  </a:lnTo>
                  <a:lnTo>
                    <a:pt x="266" y="7"/>
                  </a:lnTo>
                  <a:lnTo>
                    <a:pt x="243" y="4"/>
                  </a:lnTo>
                  <a:lnTo>
                    <a:pt x="219" y="2"/>
                  </a:lnTo>
                  <a:lnTo>
                    <a:pt x="196" y="0"/>
                  </a:lnTo>
                  <a:lnTo>
                    <a:pt x="172" y="2"/>
                  </a:lnTo>
                  <a:lnTo>
                    <a:pt x="148" y="5"/>
                  </a:lnTo>
                  <a:lnTo>
                    <a:pt x="148" y="5"/>
                  </a:lnTo>
                  <a:lnTo>
                    <a:pt x="128" y="9"/>
                  </a:lnTo>
                  <a:lnTo>
                    <a:pt x="108" y="16"/>
                  </a:lnTo>
                  <a:lnTo>
                    <a:pt x="89" y="23"/>
                  </a:lnTo>
                  <a:lnTo>
                    <a:pt x="71" y="33"/>
                  </a:lnTo>
                  <a:lnTo>
                    <a:pt x="62" y="39"/>
                  </a:lnTo>
                  <a:lnTo>
                    <a:pt x="53" y="44"/>
                  </a:lnTo>
                  <a:lnTo>
                    <a:pt x="45" y="52"/>
                  </a:lnTo>
                  <a:lnTo>
                    <a:pt x="38" y="58"/>
                  </a:lnTo>
                  <a:lnTo>
                    <a:pt x="31" y="66"/>
                  </a:lnTo>
                  <a:lnTo>
                    <a:pt x="25" y="75"/>
                  </a:lnTo>
                  <a:lnTo>
                    <a:pt x="19" y="84"/>
                  </a:lnTo>
                  <a:lnTo>
                    <a:pt x="15" y="93"/>
                  </a:lnTo>
                  <a:lnTo>
                    <a:pt x="15" y="93"/>
                  </a:lnTo>
                  <a:lnTo>
                    <a:pt x="11" y="103"/>
                  </a:lnTo>
                  <a:lnTo>
                    <a:pt x="7" y="114"/>
                  </a:lnTo>
                  <a:lnTo>
                    <a:pt x="4" y="124"/>
                  </a:lnTo>
                  <a:lnTo>
                    <a:pt x="2" y="135"/>
                  </a:lnTo>
                  <a:lnTo>
                    <a:pt x="1" y="146"/>
                  </a:lnTo>
                  <a:lnTo>
                    <a:pt x="0" y="158"/>
                  </a:lnTo>
                  <a:lnTo>
                    <a:pt x="1" y="180"/>
                  </a:lnTo>
                  <a:lnTo>
                    <a:pt x="3" y="203"/>
                  </a:lnTo>
                  <a:lnTo>
                    <a:pt x="7" y="225"/>
                  </a:lnTo>
                  <a:lnTo>
                    <a:pt x="14" y="245"/>
                  </a:lnTo>
                  <a:lnTo>
                    <a:pt x="23" y="266"/>
                  </a:lnTo>
                  <a:lnTo>
                    <a:pt x="23" y="266"/>
                  </a:lnTo>
                  <a:lnTo>
                    <a:pt x="32" y="288"/>
                  </a:lnTo>
                  <a:lnTo>
                    <a:pt x="45" y="309"/>
                  </a:lnTo>
                  <a:lnTo>
                    <a:pt x="60" y="328"/>
                  </a:lnTo>
                  <a:lnTo>
                    <a:pt x="75" y="347"/>
                  </a:lnTo>
                  <a:lnTo>
                    <a:pt x="92" y="363"/>
                  </a:lnTo>
                  <a:lnTo>
                    <a:pt x="111" y="380"/>
                  </a:lnTo>
                  <a:lnTo>
                    <a:pt x="130" y="394"/>
                  </a:lnTo>
                  <a:lnTo>
                    <a:pt x="150" y="407"/>
                  </a:lnTo>
                  <a:lnTo>
                    <a:pt x="150" y="407"/>
                  </a:lnTo>
                  <a:lnTo>
                    <a:pt x="175" y="421"/>
                  </a:lnTo>
                  <a:lnTo>
                    <a:pt x="202" y="434"/>
                  </a:lnTo>
                  <a:lnTo>
                    <a:pt x="229" y="445"/>
                  </a:lnTo>
                  <a:lnTo>
                    <a:pt x="257" y="455"/>
                  </a:lnTo>
                  <a:lnTo>
                    <a:pt x="286" y="464"/>
                  </a:lnTo>
                  <a:lnTo>
                    <a:pt x="316" y="471"/>
                  </a:lnTo>
                  <a:lnTo>
                    <a:pt x="346" y="475"/>
                  </a:lnTo>
                  <a:lnTo>
                    <a:pt x="376" y="478"/>
                  </a:lnTo>
                  <a:lnTo>
                    <a:pt x="407" y="478"/>
                  </a:lnTo>
                  <a:lnTo>
                    <a:pt x="436" y="477"/>
                  </a:lnTo>
                  <a:lnTo>
                    <a:pt x="467" y="475"/>
                  </a:lnTo>
                  <a:lnTo>
                    <a:pt x="495" y="469"/>
                  </a:lnTo>
                  <a:lnTo>
                    <a:pt x="525" y="462"/>
                  </a:lnTo>
                  <a:lnTo>
                    <a:pt x="552" y="451"/>
                  </a:lnTo>
                  <a:lnTo>
                    <a:pt x="565" y="445"/>
                  </a:lnTo>
                  <a:lnTo>
                    <a:pt x="578" y="439"/>
                  </a:lnTo>
                  <a:lnTo>
                    <a:pt x="591" y="431"/>
                  </a:lnTo>
                  <a:lnTo>
                    <a:pt x="603" y="423"/>
                  </a:lnTo>
                  <a:lnTo>
                    <a:pt x="603" y="423"/>
                  </a:lnTo>
                  <a:lnTo>
                    <a:pt x="623" y="410"/>
                  </a:lnTo>
                  <a:lnTo>
                    <a:pt x="642" y="394"/>
                  </a:lnTo>
                  <a:lnTo>
                    <a:pt x="658" y="378"/>
                  </a:lnTo>
                  <a:lnTo>
                    <a:pt x="673" y="360"/>
                  </a:lnTo>
                  <a:lnTo>
                    <a:pt x="687" y="340"/>
                  </a:lnTo>
                  <a:lnTo>
                    <a:pt x="699" y="320"/>
                  </a:lnTo>
                  <a:lnTo>
                    <a:pt x="709" y="299"/>
                  </a:lnTo>
                  <a:lnTo>
                    <a:pt x="718" y="277"/>
                  </a:lnTo>
                  <a:lnTo>
                    <a:pt x="718" y="277"/>
                  </a:lnTo>
                  <a:lnTo>
                    <a:pt x="725" y="257"/>
                  </a:lnTo>
                  <a:lnTo>
                    <a:pt x="729" y="237"/>
                  </a:lnTo>
                  <a:lnTo>
                    <a:pt x="732" y="217"/>
                  </a:lnTo>
                  <a:lnTo>
                    <a:pt x="733" y="196"/>
                  </a:lnTo>
                  <a:lnTo>
                    <a:pt x="733" y="186"/>
                  </a:lnTo>
                  <a:lnTo>
                    <a:pt x="732" y="175"/>
                  </a:lnTo>
                  <a:lnTo>
                    <a:pt x="730" y="166"/>
                  </a:lnTo>
                  <a:lnTo>
                    <a:pt x="728" y="157"/>
                  </a:lnTo>
                  <a:lnTo>
                    <a:pt x="723" y="147"/>
                  </a:lnTo>
                  <a:lnTo>
                    <a:pt x="719" y="138"/>
                  </a:lnTo>
                  <a:lnTo>
                    <a:pt x="714" y="129"/>
                  </a:lnTo>
                  <a:lnTo>
                    <a:pt x="707" y="121"/>
                  </a:lnTo>
                  <a:lnTo>
                    <a:pt x="707" y="121"/>
                  </a:lnTo>
                  <a:lnTo>
                    <a:pt x="699" y="112"/>
                  </a:lnTo>
                  <a:lnTo>
                    <a:pt x="691" y="104"/>
                  </a:lnTo>
                  <a:lnTo>
                    <a:pt x="681" y="97"/>
                  </a:lnTo>
                  <a:lnTo>
                    <a:pt x="671" y="90"/>
                  </a:lnTo>
                  <a:lnTo>
                    <a:pt x="661" y="85"/>
                  </a:lnTo>
                  <a:lnTo>
                    <a:pt x="650" y="79"/>
                  </a:lnTo>
                  <a:lnTo>
                    <a:pt x="628" y="69"/>
                  </a:lnTo>
                  <a:lnTo>
                    <a:pt x="606" y="62"/>
                  </a:lnTo>
                  <a:lnTo>
                    <a:pt x="583" y="55"/>
                  </a:lnTo>
                  <a:lnTo>
                    <a:pt x="559" y="50"/>
                  </a:lnTo>
                  <a:lnTo>
                    <a:pt x="537" y="45"/>
                  </a:lnTo>
                  <a:lnTo>
                    <a:pt x="537" y="45"/>
                  </a:lnTo>
                  <a:lnTo>
                    <a:pt x="513" y="42"/>
                  </a:lnTo>
                  <a:lnTo>
                    <a:pt x="489" y="39"/>
                  </a:lnTo>
                  <a:lnTo>
                    <a:pt x="441" y="34"/>
                  </a:lnTo>
                  <a:lnTo>
                    <a:pt x="441" y="34"/>
                  </a:lnTo>
                  <a:lnTo>
                    <a:pt x="387" y="31"/>
                  </a:lnTo>
                  <a:lnTo>
                    <a:pt x="361" y="29"/>
                  </a:lnTo>
                  <a:lnTo>
                    <a:pt x="348" y="27"/>
                  </a:lnTo>
                  <a:lnTo>
                    <a:pt x="335" y="23"/>
                  </a:lnTo>
                  <a:lnTo>
                    <a:pt x="335" y="23"/>
                  </a:lnTo>
                  <a:lnTo>
                    <a:pt x="332" y="23"/>
                  </a:lnTo>
                  <a:lnTo>
                    <a:pt x="328" y="23"/>
                  </a:lnTo>
                  <a:lnTo>
                    <a:pt x="323" y="26"/>
                  </a:lnTo>
                  <a:lnTo>
                    <a:pt x="320" y="29"/>
                  </a:lnTo>
                  <a:lnTo>
                    <a:pt x="317" y="34"/>
                  </a:lnTo>
                  <a:lnTo>
                    <a:pt x="316" y="40"/>
                  </a:lnTo>
                  <a:lnTo>
                    <a:pt x="317" y="45"/>
                  </a:lnTo>
                  <a:lnTo>
                    <a:pt x="320" y="49"/>
                  </a:lnTo>
                  <a:lnTo>
                    <a:pt x="322" y="50"/>
                  </a:lnTo>
                  <a:lnTo>
                    <a:pt x="324" y="52"/>
                  </a:lnTo>
                  <a:lnTo>
                    <a:pt x="327" y="53"/>
                  </a:lnTo>
                  <a:lnTo>
                    <a:pt x="327" y="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4" name="Freeform 92">
              <a:extLst>
                <a:ext uri="{FF2B5EF4-FFF2-40B4-BE49-F238E27FC236}">
                  <a16:creationId xmlns:a16="http://schemas.microsoft.com/office/drawing/2014/main" id="{1FB449F4-2CC1-C141-A2C2-F9F4D31920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739"/>
              <a:ext cx="282" cy="83"/>
            </a:xfrm>
            <a:custGeom>
              <a:avLst/>
              <a:gdLst>
                <a:gd name="T0" fmla="*/ 22 w 282"/>
                <a:gd name="T1" fmla="*/ 68 h 83"/>
                <a:gd name="T2" fmla="*/ 53 w 282"/>
                <a:gd name="T3" fmla="*/ 50 h 83"/>
                <a:gd name="T4" fmla="*/ 87 w 282"/>
                <a:gd name="T5" fmla="*/ 39 h 83"/>
                <a:gd name="T6" fmla="*/ 123 w 282"/>
                <a:gd name="T7" fmla="*/ 33 h 83"/>
                <a:gd name="T8" fmla="*/ 158 w 282"/>
                <a:gd name="T9" fmla="*/ 31 h 83"/>
                <a:gd name="T10" fmla="*/ 170 w 282"/>
                <a:gd name="T11" fmla="*/ 32 h 83"/>
                <a:gd name="T12" fmla="*/ 200 w 282"/>
                <a:gd name="T13" fmla="*/ 35 h 83"/>
                <a:gd name="T14" fmla="*/ 227 w 282"/>
                <a:gd name="T15" fmla="*/ 44 h 83"/>
                <a:gd name="T16" fmla="*/ 239 w 282"/>
                <a:gd name="T17" fmla="*/ 51 h 83"/>
                <a:gd name="T18" fmla="*/ 248 w 282"/>
                <a:gd name="T19" fmla="*/ 60 h 83"/>
                <a:gd name="T20" fmla="*/ 252 w 282"/>
                <a:gd name="T21" fmla="*/ 72 h 83"/>
                <a:gd name="T22" fmla="*/ 253 w 282"/>
                <a:gd name="T23" fmla="*/ 75 h 83"/>
                <a:gd name="T24" fmla="*/ 257 w 282"/>
                <a:gd name="T25" fmla="*/ 81 h 83"/>
                <a:gd name="T26" fmla="*/ 264 w 282"/>
                <a:gd name="T27" fmla="*/ 83 h 83"/>
                <a:gd name="T28" fmla="*/ 275 w 282"/>
                <a:gd name="T29" fmla="*/ 80 h 83"/>
                <a:gd name="T30" fmla="*/ 282 w 282"/>
                <a:gd name="T31" fmla="*/ 71 h 83"/>
                <a:gd name="T32" fmla="*/ 282 w 282"/>
                <a:gd name="T33" fmla="*/ 64 h 83"/>
                <a:gd name="T34" fmla="*/ 280 w 282"/>
                <a:gd name="T35" fmla="*/ 56 h 83"/>
                <a:gd name="T36" fmla="*/ 273 w 282"/>
                <a:gd name="T37" fmla="*/ 43 h 83"/>
                <a:gd name="T38" fmla="*/ 262 w 282"/>
                <a:gd name="T39" fmla="*/ 31 h 83"/>
                <a:gd name="T40" fmla="*/ 249 w 282"/>
                <a:gd name="T41" fmla="*/ 21 h 83"/>
                <a:gd name="T42" fmla="*/ 226 w 282"/>
                <a:gd name="T43" fmla="*/ 11 h 83"/>
                <a:gd name="T44" fmla="*/ 194 w 282"/>
                <a:gd name="T45" fmla="*/ 3 h 83"/>
                <a:gd name="T46" fmla="*/ 180 w 282"/>
                <a:gd name="T47" fmla="*/ 1 h 83"/>
                <a:gd name="T48" fmla="*/ 135 w 282"/>
                <a:gd name="T49" fmla="*/ 1 h 83"/>
                <a:gd name="T50" fmla="*/ 90 w 282"/>
                <a:gd name="T51" fmla="*/ 7 h 83"/>
                <a:gd name="T52" fmla="*/ 45 w 282"/>
                <a:gd name="T53" fmla="*/ 21 h 83"/>
                <a:gd name="T54" fmla="*/ 15 w 282"/>
                <a:gd name="T55" fmla="*/ 36 h 83"/>
                <a:gd name="T56" fmla="*/ 6 w 282"/>
                <a:gd name="T57" fmla="*/ 41 h 83"/>
                <a:gd name="T58" fmla="*/ 1 w 282"/>
                <a:gd name="T59" fmla="*/ 47 h 83"/>
                <a:gd name="T60" fmla="*/ 0 w 282"/>
                <a:gd name="T61" fmla="*/ 58 h 83"/>
                <a:gd name="T62" fmla="*/ 6 w 282"/>
                <a:gd name="T63" fmla="*/ 68 h 83"/>
                <a:gd name="T64" fmla="*/ 13 w 282"/>
                <a:gd name="T65" fmla="*/ 71 h 83"/>
                <a:gd name="T66" fmla="*/ 19 w 282"/>
                <a:gd name="T67" fmla="*/ 70 h 83"/>
                <a:gd name="T68" fmla="*/ 22 w 282"/>
                <a:gd name="T69" fmla="*/ 6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2" h="83">
                  <a:moveTo>
                    <a:pt x="22" y="68"/>
                  </a:moveTo>
                  <a:lnTo>
                    <a:pt x="22" y="68"/>
                  </a:lnTo>
                  <a:lnTo>
                    <a:pt x="36" y="59"/>
                  </a:lnTo>
                  <a:lnTo>
                    <a:pt x="53" y="50"/>
                  </a:lnTo>
                  <a:lnTo>
                    <a:pt x="69" y="45"/>
                  </a:lnTo>
                  <a:lnTo>
                    <a:pt x="87" y="39"/>
                  </a:lnTo>
                  <a:lnTo>
                    <a:pt x="105" y="36"/>
                  </a:lnTo>
                  <a:lnTo>
                    <a:pt x="123" y="33"/>
                  </a:lnTo>
                  <a:lnTo>
                    <a:pt x="141" y="32"/>
                  </a:lnTo>
                  <a:lnTo>
                    <a:pt x="158" y="31"/>
                  </a:lnTo>
                  <a:lnTo>
                    <a:pt x="158" y="31"/>
                  </a:lnTo>
                  <a:lnTo>
                    <a:pt x="170" y="32"/>
                  </a:lnTo>
                  <a:lnTo>
                    <a:pt x="185" y="33"/>
                  </a:lnTo>
                  <a:lnTo>
                    <a:pt x="200" y="35"/>
                  </a:lnTo>
                  <a:lnTo>
                    <a:pt x="214" y="38"/>
                  </a:lnTo>
                  <a:lnTo>
                    <a:pt x="227" y="44"/>
                  </a:lnTo>
                  <a:lnTo>
                    <a:pt x="234" y="47"/>
                  </a:lnTo>
                  <a:lnTo>
                    <a:pt x="239" y="51"/>
                  </a:lnTo>
                  <a:lnTo>
                    <a:pt x="244" y="56"/>
                  </a:lnTo>
                  <a:lnTo>
                    <a:pt x="248" y="60"/>
                  </a:lnTo>
                  <a:lnTo>
                    <a:pt x="250" y="66"/>
                  </a:lnTo>
                  <a:lnTo>
                    <a:pt x="252" y="72"/>
                  </a:lnTo>
                  <a:lnTo>
                    <a:pt x="252" y="72"/>
                  </a:lnTo>
                  <a:lnTo>
                    <a:pt x="253" y="75"/>
                  </a:lnTo>
                  <a:lnTo>
                    <a:pt x="254" y="79"/>
                  </a:lnTo>
                  <a:lnTo>
                    <a:pt x="257" y="81"/>
                  </a:lnTo>
                  <a:lnTo>
                    <a:pt x="259" y="82"/>
                  </a:lnTo>
                  <a:lnTo>
                    <a:pt x="264" y="83"/>
                  </a:lnTo>
                  <a:lnTo>
                    <a:pt x="270" y="83"/>
                  </a:lnTo>
                  <a:lnTo>
                    <a:pt x="275" y="80"/>
                  </a:lnTo>
                  <a:lnTo>
                    <a:pt x="280" y="76"/>
                  </a:lnTo>
                  <a:lnTo>
                    <a:pt x="282" y="71"/>
                  </a:lnTo>
                  <a:lnTo>
                    <a:pt x="282" y="68"/>
                  </a:lnTo>
                  <a:lnTo>
                    <a:pt x="282" y="64"/>
                  </a:lnTo>
                  <a:lnTo>
                    <a:pt x="282" y="64"/>
                  </a:lnTo>
                  <a:lnTo>
                    <a:pt x="280" y="56"/>
                  </a:lnTo>
                  <a:lnTo>
                    <a:pt x="276" y="49"/>
                  </a:lnTo>
                  <a:lnTo>
                    <a:pt x="273" y="43"/>
                  </a:lnTo>
                  <a:lnTo>
                    <a:pt x="268" y="36"/>
                  </a:lnTo>
                  <a:lnTo>
                    <a:pt x="262" y="31"/>
                  </a:lnTo>
                  <a:lnTo>
                    <a:pt x="256" y="25"/>
                  </a:lnTo>
                  <a:lnTo>
                    <a:pt x="249" y="21"/>
                  </a:lnTo>
                  <a:lnTo>
                    <a:pt x="241" y="17"/>
                  </a:lnTo>
                  <a:lnTo>
                    <a:pt x="226" y="11"/>
                  </a:lnTo>
                  <a:lnTo>
                    <a:pt x="211" y="5"/>
                  </a:lnTo>
                  <a:lnTo>
                    <a:pt x="194" y="3"/>
                  </a:lnTo>
                  <a:lnTo>
                    <a:pt x="180" y="1"/>
                  </a:lnTo>
                  <a:lnTo>
                    <a:pt x="180" y="1"/>
                  </a:lnTo>
                  <a:lnTo>
                    <a:pt x="158" y="0"/>
                  </a:lnTo>
                  <a:lnTo>
                    <a:pt x="135" y="1"/>
                  </a:lnTo>
                  <a:lnTo>
                    <a:pt x="113" y="3"/>
                  </a:lnTo>
                  <a:lnTo>
                    <a:pt x="90" y="7"/>
                  </a:lnTo>
                  <a:lnTo>
                    <a:pt x="67" y="13"/>
                  </a:lnTo>
                  <a:lnTo>
                    <a:pt x="45" y="21"/>
                  </a:lnTo>
                  <a:lnTo>
                    <a:pt x="24" y="29"/>
                  </a:lnTo>
                  <a:lnTo>
                    <a:pt x="15" y="36"/>
                  </a:lnTo>
                  <a:lnTo>
                    <a:pt x="6" y="41"/>
                  </a:lnTo>
                  <a:lnTo>
                    <a:pt x="6" y="41"/>
                  </a:lnTo>
                  <a:lnTo>
                    <a:pt x="3" y="44"/>
                  </a:lnTo>
                  <a:lnTo>
                    <a:pt x="1" y="47"/>
                  </a:lnTo>
                  <a:lnTo>
                    <a:pt x="0" y="52"/>
                  </a:lnTo>
                  <a:lnTo>
                    <a:pt x="0" y="58"/>
                  </a:lnTo>
                  <a:lnTo>
                    <a:pt x="2" y="63"/>
                  </a:lnTo>
                  <a:lnTo>
                    <a:pt x="6" y="68"/>
                  </a:lnTo>
                  <a:lnTo>
                    <a:pt x="10" y="71"/>
                  </a:lnTo>
                  <a:lnTo>
                    <a:pt x="13" y="71"/>
                  </a:lnTo>
                  <a:lnTo>
                    <a:pt x="15" y="71"/>
                  </a:lnTo>
                  <a:lnTo>
                    <a:pt x="19" y="70"/>
                  </a:lnTo>
                  <a:lnTo>
                    <a:pt x="22" y="68"/>
                  </a:lnTo>
                  <a:lnTo>
                    <a:pt x="22" y="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5" name="Freeform 93">
              <a:extLst>
                <a:ext uri="{FF2B5EF4-FFF2-40B4-BE49-F238E27FC236}">
                  <a16:creationId xmlns:a16="http://schemas.microsoft.com/office/drawing/2014/main" id="{519183FD-8E63-0E4C-5AEC-EC09428503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8" y="858"/>
              <a:ext cx="245" cy="160"/>
            </a:xfrm>
            <a:custGeom>
              <a:avLst/>
              <a:gdLst>
                <a:gd name="T0" fmla="*/ 19 w 245"/>
                <a:gd name="T1" fmla="*/ 34 h 160"/>
                <a:gd name="T2" fmla="*/ 54 w 245"/>
                <a:gd name="T3" fmla="*/ 30 h 160"/>
                <a:gd name="T4" fmla="*/ 91 w 245"/>
                <a:gd name="T5" fmla="*/ 33 h 160"/>
                <a:gd name="T6" fmla="*/ 126 w 245"/>
                <a:gd name="T7" fmla="*/ 44 h 160"/>
                <a:gd name="T8" fmla="*/ 141 w 245"/>
                <a:gd name="T9" fmla="*/ 51 h 160"/>
                <a:gd name="T10" fmla="*/ 155 w 245"/>
                <a:gd name="T11" fmla="*/ 62 h 160"/>
                <a:gd name="T12" fmla="*/ 167 w 245"/>
                <a:gd name="T13" fmla="*/ 74 h 160"/>
                <a:gd name="T14" fmla="*/ 189 w 245"/>
                <a:gd name="T15" fmla="*/ 104 h 160"/>
                <a:gd name="T16" fmla="*/ 199 w 245"/>
                <a:gd name="T17" fmla="*/ 119 h 160"/>
                <a:gd name="T18" fmla="*/ 214 w 245"/>
                <a:gd name="T19" fmla="*/ 150 h 160"/>
                <a:gd name="T20" fmla="*/ 215 w 245"/>
                <a:gd name="T21" fmla="*/ 153 h 160"/>
                <a:gd name="T22" fmla="*/ 223 w 245"/>
                <a:gd name="T23" fmla="*/ 159 h 160"/>
                <a:gd name="T24" fmla="*/ 235 w 245"/>
                <a:gd name="T25" fmla="*/ 160 h 160"/>
                <a:gd name="T26" fmla="*/ 244 w 245"/>
                <a:gd name="T27" fmla="*/ 153 h 160"/>
                <a:gd name="T28" fmla="*/ 245 w 245"/>
                <a:gd name="T29" fmla="*/ 148 h 160"/>
                <a:gd name="T30" fmla="*/ 244 w 245"/>
                <a:gd name="T31" fmla="*/ 142 h 160"/>
                <a:gd name="T32" fmla="*/ 237 w 245"/>
                <a:gd name="T33" fmla="*/ 127 h 160"/>
                <a:gd name="T34" fmla="*/ 222 w 245"/>
                <a:gd name="T35" fmla="*/ 97 h 160"/>
                <a:gd name="T36" fmla="*/ 203 w 245"/>
                <a:gd name="T37" fmla="*/ 70 h 160"/>
                <a:gd name="T38" fmla="*/ 181 w 245"/>
                <a:gd name="T39" fmla="*/ 45 h 160"/>
                <a:gd name="T40" fmla="*/ 168 w 245"/>
                <a:gd name="T41" fmla="*/ 34 h 160"/>
                <a:gd name="T42" fmla="*/ 152 w 245"/>
                <a:gd name="T43" fmla="*/ 23 h 160"/>
                <a:gd name="T44" fmla="*/ 133 w 245"/>
                <a:gd name="T45" fmla="*/ 13 h 160"/>
                <a:gd name="T46" fmla="*/ 93 w 245"/>
                <a:gd name="T47" fmla="*/ 2 h 160"/>
                <a:gd name="T48" fmla="*/ 52 w 245"/>
                <a:gd name="T49" fmla="*/ 0 h 160"/>
                <a:gd name="T50" fmla="*/ 11 w 245"/>
                <a:gd name="T51" fmla="*/ 4 h 160"/>
                <a:gd name="T52" fmla="*/ 8 w 245"/>
                <a:gd name="T53" fmla="*/ 6 h 160"/>
                <a:gd name="T54" fmla="*/ 2 w 245"/>
                <a:gd name="T55" fmla="*/ 9 h 160"/>
                <a:gd name="T56" fmla="*/ 0 w 245"/>
                <a:gd name="T57" fmla="*/ 16 h 160"/>
                <a:gd name="T58" fmla="*/ 2 w 245"/>
                <a:gd name="T59" fmla="*/ 27 h 160"/>
                <a:gd name="T60" fmla="*/ 12 w 245"/>
                <a:gd name="T61" fmla="*/ 34 h 160"/>
                <a:gd name="T62" fmla="*/ 19 w 245"/>
                <a:gd name="T63" fmla="*/ 34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45" h="160">
                  <a:moveTo>
                    <a:pt x="19" y="34"/>
                  </a:moveTo>
                  <a:lnTo>
                    <a:pt x="19" y="34"/>
                  </a:lnTo>
                  <a:lnTo>
                    <a:pt x="36" y="31"/>
                  </a:lnTo>
                  <a:lnTo>
                    <a:pt x="54" y="30"/>
                  </a:lnTo>
                  <a:lnTo>
                    <a:pt x="72" y="31"/>
                  </a:lnTo>
                  <a:lnTo>
                    <a:pt x="91" y="33"/>
                  </a:lnTo>
                  <a:lnTo>
                    <a:pt x="108" y="37"/>
                  </a:lnTo>
                  <a:lnTo>
                    <a:pt x="126" y="44"/>
                  </a:lnTo>
                  <a:lnTo>
                    <a:pt x="133" y="47"/>
                  </a:lnTo>
                  <a:lnTo>
                    <a:pt x="141" y="51"/>
                  </a:lnTo>
                  <a:lnTo>
                    <a:pt x="148" y="57"/>
                  </a:lnTo>
                  <a:lnTo>
                    <a:pt x="155" y="62"/>
                  </a:lnTo>
                  <a:lnTo>
                    <a:pt x="155" y="62"/>
                  </a:lnTo>
                  <a:lnTo>
                    <a:pt x="167" y="74"/>
                  </a:lnTo>
                  <a:lnTo>
                    <a:pt x="179" y="89"/>
                  </a:lnTo>
                  <a:lnTo>
                    <a:pt x="189" y="104"/>
                  </a:lnTo>
                  <a:lnTo>
                    <a:pt x="199" y="119"/>
                  </a:lnTo>
                  <a:lnTo>
                    <a:pt x="199" y="119"/>
                  </a:lnTo>
                  <a:lnTo>
                    <a:pt x="208" y="136"/>
                  </a:lnTo>
                  <a:lnTo>
                    <a:pt x="214" y="150"/>
                  </a:lnTo>
                  <a:lnTo>
                    <a:pt x="214" y="150"/>
                  </a:lnTo>
                  <a:lnTo>
                    <a:pt x="215" y="153"/>
                  </a:lnTo>
                  <a:lnTo>
                    <a:pt x="218" y="155"/>
                  </a:lnTo>
                  <a:lnTo>
                    <a:pt x="223" y="159"/>
                  </a:lnTo>
                  <a:lnTo>
                    <a:pt x="228" y="160"/>
                  </a:lnTo>
                  <a:lnTo>
                    <a:pt x="235" y="160"/>
                  </a:lnTo>
                  <a:lnTo>
                    <a:pt x="239" y="158"/>
                  </a:lnTo>
                  <a:lnTo>
                    <a:pt x="244" y="153"/>
                  </a:lnTo>
                  <a:lnTo>
                    <a:pt x="245" y="151"/>
                  </a:lnTo>
                  <a:lnTo>
                    <a:pt x="245" y="148"/>
                  </a:lnTo>
                  <a:lnTo>
                    <a:pt x="245" y="145"/>
                  </a:lnTo>
                  <a:lnTo>
                    <a:pt x="244" y="142"/>
                  </a:lnTo>
                  <a:lnTo>
                    <a:pt x="244" y="142"/>
                  </a:lnTo>
                  <a:lnTo>
                    <a:pt x="237" y="127"/>
                  </a:lnTo>
                  <a:lnTo>
                    <a:pt x="230" y="112"/>
                  </a:lnTo>
                  <a:lnTo>
                    <a:pt x="222" y="97"/>
                  </a:lnTo>
                  <a:lnTo>
                    <a:pt x="213" y="83"/>
                  </a:lnTo>
                  <a:lnTo>
                    <a:pt x="203" y="70"/>
                  </a:lnTo>
                  <a:lnTo>
                    <a:pt x="192" y="57"/>
                  </a:lnTo>
                  <a:lnTo>
                    <a:pt x="181" y="45"/>
                  </a:lnTo>
                  <a:lnTo>
                    <a:pt x="168" y="34"/>
                  </a:lnTo>
                  <a:lnTo>
                    <a:pt x="168" y="34"/>
                  </a:lnTo>
                  <a:lnTo>
                    <a:pt x="161" y="29"/>
                  </a:lnTo>
                  <a:lnTo>
                    <a:pt x="152" y="23"/>
                  </a:lnTo>
                  <a:lnTo>
                    <a:pt x="143" y="18"/>
                  </a:lnTo>
                  <a:lnTo>
                    <a:pt x="133" y="13"/>
                  </a:lnTo>
                  <a:lnTo>
                    <a:pt x="114" y="7"/>
                  </a:lnTo>
                  <a:lnTo>
                    <a:pt x="93" y="2"/>
                  </a:lnTo>
                  <a:lnTo>
                    <a:pt x="72" y="0"/>
                  </a:lnTo>
                  <a:lnTo>
                    <a:pt x="52" y="0"/>
                  </a:lnTo>
                  <a:lnTo>
                    <a:pt x="31" y="1"/>
                  </a:lnTo>
                  <a:lnTo>
                    <a:pt x="11" y="4"/>
                  </a:lnTo>
                  <a:lnTo>
                    <a:pt x="11" y="4"/>
                  </a:lnTo>
                  <a:lnTo>
                    <a:pt x="8" y="6"/>
                  </a:lnTo>
                  <a:lnTo>
                    <a:pt x="5" y="7"/>
                  </a:lnTo>
                  <a:lnTo>
                    <a:pt x="2" y="9"/>
                  </a:lnTo>
                  <a:lnTo>
                    <a:pt x="1" y="11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7"/>
                  </a:lnTo>
                  <a:lnTo>
                    <a:pt x="7" y="32"/>
                  </a:lnTo>
                  <a:lnTo>
                    <a:pt x="12" y="34"/>
                  </a:lnTo>
                  <a:lnTo>
                    <a:pt x="16" y="34"/>
                  </a:lnTo>
                  <a:lnTo>
                    <a:pt x="19" y="34"/>
                  </a:lnTo>
                  <a:lnTo>
                    <a:pt x="19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6" name="Freeform 94">
              <a:extLst>
                <a:ext uri="{FF2B5EF4-FFF2-40B4-BE49-F238E27FC236}">
                  <a16:creationId xmlns:a16="http://schemas.microsoft.com/office/drawing/2014/main" id="{E908817D-1807-7D1F-6003-0886495CF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1" y="1029"/>
              <a:ext cx="232" cy="449"/>
            </a:xfrm>
            <a:custGeom>
              <a:avLst/>
              <a:gdLst>
                <a:gd name="T0" fmla="*/ 201 w 232"/>
                <a:gd name="T1" fmla="*/ 11 h 449"/>
                <a:gd name="T2" fmla="*/ 182 w 232"/>
                <a:gd name="T3" fmla="*/ 60 h 449"/>
                <a:gd name="T4" fmla="*/ 161 w 232"/>
                <a:gd name="T5" fmla="*/ 110 h 449"/>
                <a:gd name="T6" fmla="*/ 132 w 232"/>
                <a:gd name="T7" fmla="*/ 156 h 449"/>
                <a:gd name="T8" fmla="*/ 99 w 232"/>
                <a:gd name="T9" fmla="*/ 197 h 449"/>
                <a:gd name="T10" fmla="*/ 86 w 232"/>
                <a:gd name="T11" fmla="*/ 211 h 449"/>
                <a:gd name="T12" fmla="*/ 45 w 232"/>
                <a:gd name="T13" fmla="*/ 248 h 449"/>
                <a:gd name="T14" fmla="*/ 20 w 232"/>
                <a:gd name="T15" fmla="*/ 274 h 449"/>
                <a:gd name="T16" fmla="*/ 10 w 232"/>
                <a:gd name="T17" fmla="*/ 290 h 449"/>
                <a:gd name="T18" fmla="*/ 3 w 232"/>
                <a:gd name="T19" fmla="*/ 308 h 449"/>
                <a:gd name="T20" fmla="*/ 1 w 232"/>
                <a:gd name="T21" fmla="*/ 316 h 449"/>
                <a:gd name="T22" fmla="*/ 0 w 232"/>
                <a:gd name="T23" fmla="*/ 330 h 449"/>
                <a:gd name="T24" fmla="*/ 1 w 232"/>
                <a:gd name="T25" fmla="*/ 345 h 449"/>
                <a:gd name="T26" fmla="*/ 9 w 232"/>
                <a:gd name="T27" fmla="*/ 365 h 449"/>
                <a:gd name="T28" fmla="*/ 25 w 232"/>
                <a:gd name="T29" fmla="*/ 389 h 449"/>
                <a:gd name="T30" fmla="*/ 48 w 232"/>
                <a:gd name="T31" fmla="*/ 408 h 449"/>
                <a:gd name="T32" fmla="*/ 60 w 232"/>
                <a:gd name="T33" fmla="*/ 416 h 449"/>
                <a:gd name="T34" fmla="*/ 85 w 232"/>
                <a:gd name="T35" fmla="*/ 429 h 449"/>
                <a:gd name="T36" fmla="*/ 113 w 232"/>
                <a:gd name="T37" fmla="*/ 439 h 449"/>
                <a:gd name="T38" fmla="*/ 141 w 232"/>
                <a:gd name="T39" fmla="*/ 447 h 449"/>
                <a:gd name="T40" fmla="*/ 155 w 232"/>
                <a:gd name="T41" fmla="*/ 449 h 449"/>
                <a:gd name="T42" fmla="*/ 162 w 232"/>
                <a:gd name="T43" fmla="*/ 449 h 449"/>
                <a:gd name="T44" fmla="*/ 171 w 232"/>
                <a:gd name="T45" fmla="*/ 441 h 449"/>
                <a:gd name="T46" fmla="*/ 174 w 232"/>
                <a:gd name="T47" fmla="*/ 430 h 449"/>
                <a:gd name="T48" fmla="*/ 171 w 232"/>
                <a:gd name="T49" fmla="*/ 424 h 449"/>
                <a:gd name="T50" fmla="*/ 166 w 232"/>
                <a:gd name="T51" fmla="*/ 420 h 449"/>
                <a:gd name="T52" fmla="*/ 163 w 232"/>
                <a:gd name="T53" fmla="*/ 419 h 449"/>
                <a:gd name="T54" fmla="*/ 133 w 232"/>
                <a:gd name="T55" fmla="*/ 414 h 449"/>
                <a:gd name="T56" fmla="*/ 104 w 232"/>
                <a:gd name="T57" fmla="*/ 404 h 449"/>
                <a:gd name="T58" fmla="*/ 75 w 232"/>
                <a:gd name="T59" fmla="*/ 391 h 449"/>
                <a:gd name="T60" fmla="*/ 51 w 232"/>
                <a:gd name="T61" fmla="*/ 373 h 449"/>
                <a:gd name="T62" fmla="*/ 43 w 232"/>
                <a:gd name="T63" fmla="*/ 364 h 449"/>
                <a:gd name="T64" fmla="*/ 33 w 232"/>
                <a:gd name="T65" fmla="*/ 344 h 449"/>
                <a:gd name="T66" fmla="*/ 32 w 232"/>
                <a:gd name="T67" fmla="*/ 324 h 449"/>
                <a:gd name="T68" fmla="*/ 38 w 232"/>
                <a:gd name="T69" fmla="*/ 306 h 449"/>
                <a:gd name="T70" fmla="*/ 49 w 232"/>
                <a:gd name="T71" fmla="*/ 288 h 449"/>
                <a:gd name="T72" fmla="*/ 72 w 232"/>
                <a:gd name="T73" fmla="*/ 263 h 449"/>
                <a:gd name="T74" fmla="*/ 105 w 232"/>
                <a:gd name="T75" fmla="*/ 235 h 449"/>
                <a:gd name="T76" fmla="*/ 117 w 232"/>
                <a:gd name="T77" fmla="*/ 225 h 449"/>
                <a:gd name="T78" fmla="*/ 138 w 232"/>
                <a:gd name="T79" fmla="*/ 202 h 449"/>
                <a:gd name="T80" fmla="*/ 156 w 232"/>
                <a:gd name="T81" fmla="*/ 177 h 449"/>
                <a:gd name="T82" fmla="*/ 181 w 232"/>
                <a:gd name="T83" fmla="*/ 135 h 449"/>
                <a:gd name="T84" fmla="*/ 209 w 232"/>
                <a:gd name="T85" fmla="*/ 77 h 449"/>
                <a:gd name="T86" fmla="*/ 230 w 232"/>
                <a:gd name="T87" fmla="*/ 18 h 449"/>
                <a:gd name="T88" fmla="*/ 232 w 232"/>
                <a:gd name="T89" fmla="*/ 15 h 449"/>
                <a:gd name="T90" fmla="*/ 230 w 232"/>
                <a:gd name="T91" fmla="*/ 9 h 449"/>
                <a:gd name="T92" fmla="*/ 225 w 232"/>
                <a:gd name="T93" fmla="*/ 3 h 449"/>
                <a:gd name="T94" fmla="*/ 215 w 232"/>
                <a:gd name="T95" fmla="*/ 0 h 449"/>
                <a:gd name="T96" fmla="*/ 204 w 232"/>
                <a:gd name="T97" fmla="*/ 4 h 449"/>
                <a:gd name="T98" fmla="*/ 201 w 232"/>
                <a:gd name="T99" fmla="*/ 11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32" h="449">
                  <a:moveTo>
                    <a:pt x="201" y="11"/>
                  </a:moveTo>
                  <a:lnTo>
                    <a:pt x="201" y="11"/>
                  </a:lnTo>
                  <a:lnTo>
                    <a:pt x="192" y="35"/>
                  </a:lnTo>
                  <a:lnTo>
                    <a:pt x="182" y="60"/>
                  </a:lnTo>
                  <a:lnTo>
                    <a:pt x="171" y="85"/>
                  </a:lnTo>
                  <a:lnTo>
                    <a:pt x="161" y="110"/>
                  </a:lnTo>
                  <a:lnTo>
                    <a:pt x="147" y="133"/>
                  </a:lnTo>
                  <a:lnTo>
                    <a:pt x="132" y="156"/>
                  </a:lnTo>
                  <a:lnTo>
                    <a:pt x="117" y="178"/>
                  </a:lnTo>
                  <a:lnTo>
                    <a:pt x="99" y="197"/>
                  </a:lnTo>
                  <a:lnTo>
                    <a:pt x="99" y="197"/>
                  </a:lnTo>
                  <a:lnTo>
                    <a:pt x="86" y="211"/>
                  </a:lnTo>
                  <a:lnTo>
                    <a:pt x="73" y="223"/>
                  </a:lnTo>
                  <a:lnTo>
                    <a:pt x="45" y="248"/>
                  </a:lnTo>
                  <a:lnTo>
                    <a:pt x="32" y="260"/>
                  </a:lnTo>
                  <a:lnTo>
                    <a:pt x="20" y="274"/>
                  </a:lnTo>
                  <a:lnTo>
                    <a:pt x="15" y="282"/>
                  </a:lnTo>
                  <a:lnTo>
                    <a:pt x="10" y="290"/>
                  </a:lnTo>
                  <a:lnTo>
                    <a:pt x="7" y="298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16"/>
                  </a:lnTo>
                  <a:lnTo>
                    <a:pt x="0" y="323"/>
                  </a:lnTo>
                  <a:lnTo>
                    <a:pt x="0" y="330"/>
                  </a:lnTo>
                  <a:lnTo>
                    <a:pt x="0" y="337"/>
                  </a:lnTo>
                  <a:lnTo>
                    <a:pt x="1" y="345"/>
                  </a:lnTo>
                  <a:lnTo>
                    <a:pt x="3" y="352"/>
                  </a:lnTo>
                  <a:lnTo>
                    <a:pt x="9" y="365"/>
                  </a:lnTo>
                  <a:lnTo>
                    <a:pt x="15" y="378"/>
                  </a:lnTo>
                  <a:lnTo>
                    <a:pt x="25" y="389"/>
                  </a:lnTo>
                  <a:lnTo>
                    <a:pt x="36" y="400"/>
                  </a:lnTo>
                  <a:lnTo>
                    <a:pt x="48" y="408"/>
                  </a:lnTo>
                  <a:lnTo>
                    <a:pt x="48" y="408"/>
                  </a:lnTo>
                  <a:lnTo>
                    <a:pt x="60" y="416"/>
                  </a:lnTo>
                  <a:lnTo>
                    <a:pt x="72" y="424"/>
                  </a:lnTo>
                  <a:lnTo>
                    <a:pt x="85" y="429"/>
                  </a:lnTo>
                  <a:lnTo>
                    <a:pt x="99" y="435"/>
                  </a:lnTo>
                  <a:lnTo>
                    <a:pt x="113" y="439"/>
                  </a:lnTo>
                  <a:lnTo>
                    <a:pt x="127" y="443"/>
                  </a:lnTo>
                  <a:lnTo>
                    <a:pt x="141" y="447"/>
                  </a:lnTo>
                  <a:lnTo>
                    <a:pt x="155" y="449"/>
                  </a:lnTo>
                  <a:lnTo>
                    <a:pt x="155" y="449"/>
                  </a:lnTo>
                  <a:lnTo>
                    <a:pt x="158" y="449"/>
                  </a:lnTo>
                  <a:lnTo>
                    <a:pt x="162" y="449"/>
                  </a:lnTo>
                  <a:lnTo>
                    <a:pt x="167" y="446"/>
                  </a:lnTo>
                  <a:lnTo>
                    <a:pt x="171" y="441"/>
                  </a:lnTo>
                  <a:lnTo>
                    <a:pt x="174" y="436"/>
                  </a:lnTo>
                  <a:lnTo>
                    <a:pt x="174" y="430"/>
                  </a:lnTo>
                  <a:lnTo>
                    <a:pt x="173" y="426"/>
                  </a:lnTo>
                  <a:lnTo>
                    <a:pt x="171" y="424"/>
                  </a:lnTo>
                  <a:lnTo>
                    <a:pt x="169" y="422"/>
                  </a:lnTo>
                  <a:lnTo>
                    <a:pt x="166" y="420"/>
                  </a:lnTo>
                  <a:lnTo>
                    <a:pt x="163" y="419"/>
                  </a:lnTo>
                  <a:lnTo>
                    <a:pt x="163" y="419"/>
                  </a:lnTo>
                  <a:lnTo>
                    <a:pt x="149" y="417"/>
                  </a:lnTo>
                  <a:lnTo>
                    <a:pt x="133" y="414"/>
                  </a:lnTo>
                  <a:lnTo>
                    <a:pt x="118" y="410"/>
                  </a:lnTo>
                  <a:lnTo>
                    <a:pt x="104" y="404"/>
                  </a:lnTo>
                  <a:lnTo>
                    <a:pt x="90" y="399"/>
                  </a:lnTo>
                  <a:lnTo>
                    <a:pt x="75" y="391"/>
                  </a:lnTo>
                  <a:lnTo>
                    <a:pt x="63" y="382"/>
                  </a:lnTo>
                  <a:lnTo>
                    <a:pt x="51" y="373"/>
                  </a:lnTo>
                  <a:lnTo>
                    <a:pt x="51" y="373"/>
                  </a:lnTo>
                  <a:lnTo>
                    <a:pt x="43" y="364"/>
                  </a:lnTo>
                  <a:lnTo>
                    <a:pt x="36" y="354"/>
                  </a:lnTo>
                  <a:lnTo>
                    <a:pt x="33" y="344"/>
                  </a:lnTo>
                  <a:lnTo>
                    <a:pt x="32" y="334"/>
                  </a:lnTo>
                  <a:lnTo>
                    <a:pt x="32" y="324"/>
                  </a:lnTo>
                  <a:lnTo>
                    <a:pt x="34" y="316"/>
                  </a:lnTo>
                  <a:lnTo>
                    <a:pt x="38" y="306"/>
                  </a:lnTo>
                  <a:lnTo>
                    <a:pt x="43" y="297"/>
                  </a:lnTo>
                  <a:lnTo>
                    <a:pt x="49" y="288"/>
                  </a:lnTo>
                  <a:lnTo>
                    <a:pt x="57" y="279"/>
                  </a:lnTo>
                  <a:lnTo>
                    <a:pt x="72" y="263"/>
                  </a:lnTo>
                  <a:lnTo>
                    <a:pt x="90" y="249"/>
                  </a:lnTo>
                  <a:lnTo>
                    <a:pt x="105" y="235"/>
                  </a:lnTo>
                  <a:lnTo>
                    <a:pt x="105" y="235"/>
                  </a:lnTo>
                  <a:lnTo>
                    <a:pt x="117" y="225"/>
                  </a:lnTo>
                  <a:lnTo>
                    <a:pt x="128" y="214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6" y="177"/>
                  </a:lnTo>
                  <a:lnTo>
                    <a:pt x="165" y="164"/>
                  </a:lnTo>
                  <a:lnTo>
                    <a:pt x="181" y="135"/>
                  </a:lnTo>
                  <a:lnTo>
                    <a:pt x="196" y="107"/>
                  </a:lnTo>
                  <a:lnTo>
                    <a:pt x="209" y="77"/>
                  </a:lnTo>
                  <a:lnTo>
                    <a:pt x="221" y="48"/>
                  </a:lnTo>
                  <a:lnTo>
                    <a:pt x="230" y="18"/>
                  </a:lnTo>
                  <a:lnTo>
                    <a:pt x="230" y="18"/>
                  </a:lnTo>
                  <a:lnTo>
                    <a:pt x="232" y="15"/>
                  </a:lnTo>
                  <a:lnTo>
                    <a:pt x="232" y="12"/>
                  </a:lnTo>
                  <a:lnTo>
                    <a:pt x="230" y="9"/>
                  </a:lnTo>
                  <a:lnTo>
                    <a:pt x="229" y="6"/>
                  </a:lnTo>
                  <a:lnTo>
                    <a:pt x="225" y="3"/>
                  </a:lnTo>
                  <a:lnTo>
                    <a:pt x="221" y="1"/>
                  </a:lnTo>
                  <a:lnTo>
                    <a:pt x="215" y="0"/>
                  </a:lnTo>
                  <a:lnTo>
                    <a:pt x="209" y="1"/>
                  </a:lnTo>
                  <a:lnTo>
                    <a:pt x="204" y="4"/>
                  </a:lnTo>
                  <a:lnTo>
                    <a:pt x="202" y="7"/>
                  </a:lnTo>
                  <a:lnTo>
                    <a:pt x="201" y="11"/>
                  </a:lnTo>
                  <a:lnTo>
                    <a:pt x="20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7" name="Freeform 95">
              <a:extLst>
                <a:ext uri="{FF2B5EF4-FFF2-40B4-BE49-F238E27FC236}">
                  <a16:creationId xmlns:a16="http://schemas.microsoft.com/office/drawing/2014/main" id="{EC002B41-906B-2924-250E-EAD728E22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" y="2652"/>
              <a:ext cx="1492" cy="1174"/>
            </a:xfrm>
            <a:custGeom>
              <a:avLst/>
              <a:gdLst>
                <a:gd name="T0" fmla="*/ 1375 w 1492"/>
                <a:gd name="T1" fmla="*/ 1128 h 1174"/>
                <a:gd name="T2" fmla="*/ 1052 w 1492"/>
                <a:gd name="T3" fmla="*/ 1072 h 1174"/>
                <a:gd name="T4" fmla="*/ 786 w 1492"/>
                <a:gd name="T5" fmla="*/ 1012 h 1174"/>
                <a:gd name="T6" fmla="*/ 629 w 1492"/>
                <a:gd name="T7" fmla="*/ 968 h 1174"/>
                <a:gd name="T8" fmla="*/ 475 w 1492"/>
                <a:gd name="T9" fmla="*/ 919 h 1174"/>
                <a:gd name="T10" fmla="*/ 362 w 1492"/>
                <a:gd name="T11" fmla="*/ 874 h 1174"/>
                <a:gd name="T12" fmla="*/ 272 w 1492"/>
                <a:gd name="T13" fmla="*/ 833 h 1174"/>
                <a:gd name="T14" fmla="*/ 195 w 1492"/>
                <a:gd name="T15" fmla="*/ 790 h 1174"/>
                <a:gd name="T16" fmla="*/ 123 w 1492"/>
                <a:gd name="T17" fmla="*/ 739 h 1174"/>
                <a:gd name="T18" fmla="*/ 95 w 1492"/>
                <a:gd name="T19" fmla="*/ 712 h 1174"/>
                <a:gd name="T20" fmla="*/ 58 w 1492"/>
                <a:gd name="T21" fmla="*/ 666 h 1174"/>
                <a:gd name="T22" fmla="*/ 35 w 1492"/>
                <a:gd name="T23" fmla="*/ 612 h 1174"/>
                <a:gd name="T24" fmla="*/ 32 w 1492"/>
                <a:gd name="T25" fmla="*/ 577 h 1174"/>
                <a:gd name="T26" fmla="*/ 43 w 1492"/>
                <a:gd name="T27" fmla="*/ 527 h 1174"/>
                <a:gd name="T28" fmla="*/ 69 w 1492"/>
                <a:gd name="T29" fmla="*/ 482 h 1174"/>
                <a:gd name="T30" fmla="*/ 103 w 1492"/>
                <a:gd name="T31" fmla="*/ 444 h 1174"/>
                <a:gd name="T32" fmla="*/ 160 w 1492"/>
                <a:gd name="T33" fmla="*/ 397 h 1174"/>
                <a:gd name="T34" fmla="*/ 225 w 1492"/>
                <a:gd name="T35" fmla="*/ 356 h 1174"/>
                <a:gd name="T36" fmla="*/ 289 w 1492"/>
                <a:gd name="T37" fmla="*/ 322 h 1174"/>
                <a:gd name="T38" fmla="*/ 390 w 1492"/>
                <a:gd name="T39" fmla="*/ 278 h 1174"/>
                <a:gd name="T40" fmla="*/ 492 w 1492"/>
                <a:gd name="T41" fmla="*/ 239 h 1174"/>
                <a:gd name="T42" fmla="*/ 639 w 1492"/>
                <a:gd name="T43" fmla="*/ 192 h 1174"/>
                <a:gd name="T44" fmla="*/ 787 w 1492"/>
                <a:gd name="T45" fmla="*/ 151 h 1174"/>
                <a:gd name="T46" fmla="*/ 1090 w 1492"/>
                <a:gd name="T47" fmla="*/ 85 h 1174"/>
                <a:gd name="T48" fmla="*/ 1292 w 1492"/>
                <a:gd name="T49" fmla="*/ 49 h 1174"/>
                <a:gd name="T50" fmla="*/ 1418 w 1492"/>
                <a:gd name="T51" fmla="*/ 28 h 1174"/>
                <a:gd name="T52" fmla="*/ 1425 w 1492"/>
                <a:gd name="T53" fmla="*/ 23 h 1174"/>
                <a:gd name="T54" fmla="*/ 1424 w 1492"/>
                <a:gd name="T55" fmla="*/ 8 h 1174"/>
                <a:gd name="T56" fmla="*/ 1411 w 1492"/>
                <a:gd name="T57" fmla="*/ 0 h 1174"/>
                <a:gd name="T58" fmla="*/ 1298 w 1492"/>
                <a:gd name="T59" fmla="*/ 17 h 1174"/>
                <a:gd name="T60" fmla="*/ 971 w 1492"/>
                <a:gd name="T61" fmla="*/ 78 h 1174"/>
                <a:gd name="T62" fmla="*/ 754 w 1492"/>
                <a:gd name="T63" fmla="*/ 128 h 1174"/>
                <a:gd name="T64" fmla="*/ 594 w 1492"/>
                <a:gd name="T65" fmla="*/ 174 h 1174"/>
                <a:gd name="T66" fmla="*/ 467 w 1492"/>
                <a:gd name="T67" fmla="*/ 215 h 1174"/>
                <a:gd name="T68" fmla="*/ 357 w 1492"/>
                <a:gd name="T69" fmla="*/ 258 h 1174"/>
                <a:gd name="T70" fmla="*/ 251 w 1492"/>
                <a:gd name="T71" fmla="*/ 307 h 1174"/>
                <a:gd name="T72" fmla="*/ 201 w 1492"/>
                <a:gd name="T73" fmla="*/ 334 h 1174"/>
                <a:gd name="T74" fmla="*/ 130 w 1492"/>
                <a:gd name="T75" fmla="*/ 381 h 1174"/>
                <a:gd name="T76" fmla="*/ 67 w 1492"/>
                <a:gd name="T77" fmla="*/ 438 h 1174"/>
                <a:gd name="T78" fmla="*/ 40 w 1492"/>
                <a:gd name="T79" fmla="*/ 469 h 1174"/>
                <a:gd name="T80" fmla="*/ 12 w 1492"/>
                <a:gd name="T81" fmla="*/ 521 h 1174"/>
                <a:gd name="T82" fmla="*/ 0 w 1492"/>
                <a:gd name="T83" fmla="*/ 579 h 1174"/>
                <a:gd name="T84" fmla="*/ 4 w 1492"/>
                <a:gd name="T85" fmla="*/ 619 h 1174"/>
                <a:gd name="T86" fmla="*/ 26 w 1492"/>
                <a:gd name="T87" fmla="*/ 672 h 1174"/>
                <a:gd name="T88" fmla="*/ 60 w 1492"/>
                <a:gd name="T89" fmla="*/ 719 h 1174"/>
                <a:gd name="T90" fmla="*/ 99 w 1492"/>
                <a:gd name="T91" fmla="*/ 757 h 1174"/>
                <a:gd name="T92" fmla="*/ 165 w 1492"/>
                <a:gd name="T93" fmla="*/ 807 h 1174"/>
                <a:gd name="T94" fmla="*/ 236 w 1492"/>
                <a:gd name="T95" fmla="*/ 848 h 1174"/>
                <a:gd name="T96" fmla="*/ 304 w 1492"/>
                <a:gd name="T97" fmla="*/ 882 h 1174"/>
                <a:gd name="T98" fmla="*/ 407 w 1492"/>
                <a:gd name="T99" fmla="*/ 926 h 1174"/>
                <a:gd name="T100" fmla="*/ 514 w 1492"/>
                <a:gd name="T101" fmla="*/ 964 h 1174"/>
                <a:gd name="T102" fmla="*/ 667 w 1492"/>
                <a:gd name="T103" fmla="*/ 1012 h 1174"/>
                <a:gd name="T104" fmla="*/ 823 w 1492"/>
                <a:gd name="T105" fmla="*/ 1053 h 1174"/>
                <a:gd name="T106" fmla="*/ 1139 w 1492"/>
                <a:gd name="T107" fmla="*/ 1119 h 1174"/>
                <a:gd name="T108" fmla="*/ 1349 w 1492"/>
                <a:gd name="T109" fmla="*/ 1155 h 1174"/>
                <a:gd name="T110" fmla="*/ 1477 w 1492"/>
                <a:gd name="T111" fmla="*/ 1174 h 1174"/>
                <a:gd name="T112" fmla="*/ 1490 w 1492"/>
                <a:gd name="T113" fmla="*/ 1166 h 1174"/>
                <a:gd name="T114" fmla="*/ 1491 w 1492"/>
                <a:gd name="T115" fmla="*/ 1150 h 1174"/>
                <a:gd name="T116" fmla="*/ 1485 w 1492"/>
                <a:gd name="T117" fmla="*/ 1144 h 1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492" h="1174">
                  <a:moveTo>
                    <a:pt x="1482" y="1144"/>
                  </a:moveTo>
                  <a:lnTo>
                    <a:pt x="1482" y="1144"/>
                  </a:lnTo>
                  <a:lnTo>
                    <a:pt x="1375" y="1128"/>
                  </a:lnTo>
                  <a:lnTo>
                    <a:pt x="1266" y="1111"/>
                  </a:lnTo>
                  <a:lnTo>
                    <a:pt x="1159" y="1092"/>
                  </a:lnTo>
                  <a:lnTo>
                    <a:pt x="1052" y="1072"/>
                  </a:lnTo>
                  <a:lnTo>
                    <a:pt x="945" y="1049"/>
                  </a:lnTo>
                  <a:lnTo>
                    <a:pt x="840" y="1025"/>
                  </a:lnTo>
                  <a:lnTo>
                    <a:pt x="786" y="1012"/>
                  </a:lnTo>
                  <a:lnTo>
                    <a:pt x="734" y="998"/>
                  </a:lnTo>
                  <a:lnTo>
                    <a:pt x="681" y="984"/>
                  </a:lnTo>
                  <a:lnTo>
                    <a:pt x="629" y="968"/>
                  </a:lnTo>
                  <a:lnTo>
                    <a:pt x="629" y="968"/>
                  </a:lnTo>
                  <a:lnTo>
                    <a:pt x="551" y="944"/>
                  </a:lnTo>
                  <a:lnTo>
                    <a:pt x="475" y="919"/>
                  </a:lnTo>
                  <a:lnTo>
                    <a:pt x="437" y="905"/>
                  </a:lnTo>
                  <a:lnTo>
                    <a:pt x="400" y="891"/>
                  </a:lnTo>
                  <a:lnTo>
                    <a:pt x="362" y="874"/>
                  </a:lnTo>
                  <a:lnTo>
                    <a:pt x="325" y="858"/>
                  </a:lnTo>
                  <a:lnTo>
                    <a:pt x="325" y="858"/>
                  </a:lnTo>
                  <a:lnTo>
                    <a:pt x="272" y="833"/>
                  </a:lnTo>
                  <a:lnTo>
                    <a:pt x="246" y="820"/>
                  </a:lnTo>
                  <a:lnTo>
                    <a:pt x="221" y="806"/>
                  </a:lnTo>
                  <a:lnTo>
                    <a:pt x="195" y="790"/>
                  </a:lnTo>
                  <a:lnTo>
                    <a:pt x="170" y="774"/>
                  </a:lnTo>
                  <a:lnTo>
                    <a:pt x="146" y="757"/>
                  </a:lnTo>
                  <a:lnTo>
                    <a:pt x="123" y="739"/>
                  </a:lnTo>
                  <a:lnTo>
                    <a:pt x="123" y="739"/>
                  </a:lnTo>
                  <a:lnTo>
                    <a:pt x="109" y="726"/>
                  </a:lnTo>
                  <a:lnTo>
                    <a:pt x="95" y="712"/>
                  </a:lnTo>
                  <a:lnTo>
                    <a:pt x="82" y="697"/>
                  </a:lnTo>
                  <a:lnTo>
                    <a:pt x="69" y="682"/>
                  </a:lnTo>
                  <a:lnTo>
                    <a:pt x="58" y="666"/>
                  </a:lnTo>
                  <a:lnTo>
                    <a:pt x="48" y="649"/>
                  </a:lnTo>
                  <a:lnTo>
                    <a:pt x="40" y="631"/>
                  </a:lnTo>
                  <a:lnTo>
                    <a:pt x="35" y="612"/>
                  </a:lnTo>
                  <a:lnTo>
                    <a:pt x="35" y="612"/>
                  </a:lnTo>
                  <a:lnTo>
                    <a:pt x="32" y="595"/>
                  </a:lnTo>
                  <a:lnTo>
                    <a:pt x="32" y="577"/>
                  </a:lnTo>
                  <a:lnTo>
                    <a:pt x="33" y="560"/>
                  </a:lnTo>
                  <a:lnTo>
                    <a:pt x="37" y="543"/>
                  </a:lnTo>
                  <a:lnTo>
                    <a:pt x="43" y="527"/>
                  </a:lnTo>
                  <a:lnTo>
                    <a:pt x="50" y="511"/>
                  </a:lnTo>
                  <a:lnTo>
                    <a:pt x="59" y="496"/>
                  </a:lnTo>
                  <a:lnTo>
                    <a:pt x="69" y="482"/>
                  </a:lnTo>
                  <a:lnTo>
                    <a:pt x="69" y="482"/>
                  </a:lnTo>
                  <a:lnTo>
                    <a:pt x="85" y="462"/>
                  </a:lnTo>
                  <a:lnTo>
                    <a:pt x="103" y="444"/>
                  </a:lnTo>
                  <a:lnTo>
                    <a:pt x="121" y="427"/>
                  </a:lnTo>
                  <a:lnTo>
                    <a:pt x="141" y="411"/>
                  </a:lnTo>
                  <a:lnTo>
                    <a:pt x="160" y="397"/>
                  </a:lnTo>
                  <a:lnTo>
                    <a:pt x="182" y="382"/>
                  </a:lnTo>
                  <a:lnTo>
                    <a:pt x="203" y="369"/>
                  </a:lnTo>
                  <a:lnTo>
                    <a:pt x="225" y="356"/>
                  </a:lnTo>
                  <a:lnTo>
                    <a:pt x="225" y="356"/>
                  </a:lnTo>
                  <a:lnTo>
                    <a:pt x="257" y="339"/>
                  </a:lnTo>
                  <a:lnTo>
                    <a:pt x="289" y="322"/>
                  </a:lnTo>
                  <a:lnTo>
                    <a:pt x="322" y="306"/>
                  </a:lnTo>
                  <a:lnTo>
                    <a:pt x="356" y="292"/>
                  </a:lnTo>
                  <a:lnTo>
                    <a:pt x="390" y="278"/>
                  </a:lnTo>
                  <a:lnTo>
                    <a:pt x="424" y="264"/>
                  </a:lnTo>
                  <a:lnTo>
                    <a:pt x="492" y="239"/>
                  </a:lnTo>
                  <a:lnTo>
                    <a:pt x="492" y="239"/>
                  </a:lnTo>
                  <a:lnTo>
                    <a:pt x="540" y="223"/>
                  </a:lnTo>
                  <a:lnTo>
                    <a:pt x="590" y="207"/>
                  </a:lnTo>
                  <a:lnTo>
                    <a:pt x="639" y="192"/>
                  </a:lnTo>
                  <a:lnTo>
                    <a:pt x="688" y="178"/>
                  </a:lnTo>
                  <a:lnTo>
                    <a:pt x="738" y="164"/>
                  </a:lnTo>
                  <a:lnTo>
                    <a:pt x="787" y="151"/>
                  </a:lnTo>
                  <a:lnTo>
                    <a:pt x="888" y="127"/>
                  </a:lnTo>
                  <a:lnTo>
                    <a:pt x="988" y="105"/>
                  </a:lnTo>
                  <a:lnTo>
                    <a:pt x="1090" y="85"/>
                  </a:lnTo>
                  <a:lnTo>
                    <a:pt x="1190" y="67"/>
                  </a:lnTo>
                  <a:lnTo>
                    <a:pt x="1292" y="49"/>
                  </a:lnTo>
                  <a:lnTo>
                    <a:pt x="1292" y="49"/>
                  </a:lnTo>
                  <a:lnTo>
                    <a:pt x="1415" y="29"/>
                  </a:lnTo>
                  <a:lnTo>
                    <a:pt x="1415" y="29"/>
                  </a:lnTo>
                  <a:lnTo>
                    <a:pt x="1418" y="28"/>
                  </a:lnTo>
                  <a:lnTo>
                    <a:pt x="1422" y="27"/>
                  </a:lnTo>
                  <a:lnTo>
                    <a:pt x="1424" y="25"/>
                  </a:lnTo>
                  <a:lnTo>
                    <a:pt x="1425" y="23"/>
                  </a:lnTo>
                  <a:lnTo>
                    <a:pt x="1427" y="18"/>
                  </a:lnTo>
                  <a:lnTo>
                    <a:pt x="1426" y="13"/>
                  </a:lnTo>
                  <a:lnTo>
                    <a:pt x="1424" y="8"/>
                  </a:lnTo>
                  <a:lnTo>
                    <a:pt x="1419" y="3"/>
                  </a:lnTo>
                  <a:lnTo>
                    <a:pt x="1414" y="0"/>
                  </a:lnTo>
                  <a:lnTo>
                    <a:pt x="1411" y="0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298" y="17"/>
                  </a:lnTo>
                  <a:lnTo>
                    <a:pt x="1188" y="35"/>
                  </a:lnTo>
                  <a:lnTo>
                    <a:pt x="1079" y="56"/>
                  </a:lnTo>
                  <a:lnTo>
                    <a:pt x="971" y="78"/>
                  </a:lnTo>
                  <a:lnTo>
                    <a:pt x="861" y="102"/>
                  </a:lnTo>
                  <a:lnTo>
                    <a:pt x="808" y="115"/>
                  </a:lnTo>
                  <a:lnTo>
                    <a:pt x="754" y="128"/>
                  </a:lnTo>
                  <a:lnTo>
                    <a:pt x="701" y="143"/>
                  </a:lnTo>
                  <a:lnTo>
                    <a:pt x="647" y="157"/>
                  </a:lnTo>
                  <a:lnTo>
                    <a:pt x="594" y="174"/>
                  </a:lnTo>
                  <a:lnTo>
                    <a:pt x="542" y="190"/>
                  </a:lnTo>
                  <a:lnTo>
                    <a:pt x="542" y="190"/>
                  </a:lnTo>
                  <a:lnTo>
                    <a:pt x="467" y="215"/>
                  </a:lnTo>
                  <a:lnTo>
                    <a:pt x="430" y="229"/>
                  </a:lnTo>
                  <a:lnTo>
                    <a:pt x="393" y="243"/>
                  </a:lnTo>
                  <a:lnTo>
                    <a:pt x="357" y="258"/>
                  </a:lnTo>
                  <a:lnTo>
                    <a:pt x="321" y="273"/>
                  </a:lnTo>
                  <a:lnTo>
                    <a:pt x="286" y="290"/>
                  </a:lnTo>
                  <a:lnTo>
                    <a:pt x="251" y="307"/>
                  </a:lnTo>
                  <a:lnTo>
                    <a:pt x="251" y="307"/>
                  </a:lnTo>
                  <a:lnTo>
                    <a:pt x="226" y="320"/>
                  </a:lnTo>
                  <a:lnTo>
                    <a:pt x="201" y="334"/>
                  </a:lnTo>
                  <a:lnTo>
                    <a:pt x="177" y="349"/>
                  </a:lnTo>
                  <a:lnTo>
                    <a:pt x="153" y="365"/>
                  </a:lnTo>
                  <a:lnTo>
                    <a:pt x="130" y="381"/>
                  </a:lnTo>
                  <a:lnTo>
                    <a:pt x="107" y="399"/>
                  </a:lnTo>
                  <a:lnTo>
                    <a:pt x="86" y="417"/>
                  </a:lnTo>
                  <a:lnTo>
                    <a:pt x="67" y="438"/>
                  </a:lnTo>
                  <a:lnTo>
                    <a:pt x="67" y="438"/>
                  </a:lnTo>
                  <a:lnTo>
                    <a:pt x="52" y="452"/>
                  </a:lnTo>
                  <a:lnTo>
                    <a:pt x="40" y="469"/>
                  </a:lnTo>
                  <a:lnTo>
                    <a:pt x="29" y="485"/>
                  </a:lnTo>
                  <a:lnTo>
                    <a:pt x="20" y="503"/>
                  </a:lnTo>
                  <a:lnTo>
                    <a:pt x="12" y="521"/>
                  </a:lnTo>
                  <a:lnTo>
                    <a:pt x="7" y="540"/>
                  </a:lnTo>
                  <a:lnTo>
                    <a:pt x="2" y="560"/>
                  </a:lnTo>
                  <a:lnTo>
                    <a:pt x="0" y="579"/>
                  </a:lnTo>
                  <a:lnTo>
                    <a:pt x="0" y="579"/>
                  </a:lnTo>
                  <a:lnTo>
                    <a:pt x="1" y="599"/>
                  </a:lnTo>
                  <a:lnTo>
                    <a:pt x="4" y="619"/>
                  </a:lnTo>
                  <a:lnTo>
                    <a:pt x="10" y="637"/>
                  </a:lnTo>
                  <a:lnTo>
                    <a:pt x="17" y="655"/>
                  </a:lnTo>
                  <a:lnTo>
                    <a:pt x="26" y="672"/>
                  </a:lnTo>
                  <a:lnTo>
                    <a:pt x="36" y="689"/>
                  </a:lnTo>
                  <a:lnTo>
                    <a:pt x="48" y="705"/>
                  </a:lnTo>
                  <a:lnTo>
                    <a:pt x="60" y="719"/>
                  </a:lnTo>
                  <a:lnTo>
                    <a:pt x="60" y="719"/>
                  </a:lnTo>
                  <a:lnTo>
                    <a:pt x="79" y="739"/>
                  </a:lnTo>
                  <a:lnTo>
                    <a:pt x="99" y="757"/>
                  </a:lnTo>
                  <a:lnTo>
                    <a:pt x="120" y="775"/>
                  </a:lnTo>
                  <a:lnTo>
                    <a:pt x="142" y="791"/>
                  </a:lnTo>
                  <a:lnTo>
                    <a:pt x="165" y="807"/>
                  </a:lnTo>
                  <a:lnTo>
                    <a:pt x="188" y="822"/>
                  </a:lnTo>
                  <a:lnTo>
                    <a:pt x="212" y="835"/>
                  </a:lnTo>
                  <a:lnTo>
                    <a:pt x="236" y="848"/>
                  </a:lnTo>
                  <a:lnTo>
                    <a:pt x="236" y="848"/>
                  </a:lnTo>
                  <a:lnTo>
                    <a:pt x="269" y="866"/>
                  </a:lnTo>
                  <a:lnTo>
                    <a:pt x="304" y="882"/>
                  </a:lnTo>
                  <a:lnTo>
                    <a:pt x="337" y="897"/>
                  </a:lnTo>
                  <a:lnTo>
                    <a:pt x="372" y="913"/>
                  </a:lnTo>
                  <a:lnTo>
                    <a:pt x="407" y="926"/>
                  </a:lnTo>
                  <a:lnTo>
                    <a:pt x="443" y="940"/>
                  </a:lnTo>
                  <a:lnTo>
                    <a:pt x="514" y="964"/>
                  </a:lnTo>
                  <a:lnTo>
                    <a:pt x="514" y="964"/>
                  </a:lnTo>
                  <a:lnTo>
                    <a:pt x="564" y="982"/>
                  </a:lnTo>
                  <a:lnTo>
                    <a:pt x="616" y="997"/>
                  </a:lnTo>
                  <a:lnTo>
                    <a:pt x="667" y="1012"/>
                  </a:lnTo>
                  <a:lnTo>
                    <a:pt x="719" y="1026"/>
                  </a:lnTo>
                  <a:lnTo>
                    <a:pt x="771" y="1039"/>
                  </a:lnTo>
                  <a:lnTo>
                    <a:pt x="823" y="1053"/>
                  </a:lnTo>
                  <a:lnTo>
                    <a:pt x="928" y="1078"/>
                  </a:lnTo>
                  <a:lnTo>
                    <a:pt x="1033" y="1100"/>
                  </a:lnTo>
                  <a:lnTo>
                    <a:pt x="1139" y="1119"/>
                  </a:lnTo>
                  <a:lnTo>
                    <a:pt x="1244" y="1138"/>
                  </a:lnTo>
                  <a:lnTo>
                    <a:pt x="1349" y="1155"/>
                  </a:lnTo>
                  <a:lnTo>
                    <a:pt x="1349" y="1155"/>
                  </a:lnTo>
                  <a:lnTo>
                    <a:pt x="1474" y="1174"/>
                  </a:lnTo>
                  <a:lnTo>
                    <a:pt x="1474" y="1174"/>
                  </a:lnTo>
                  <a:lnTo>
                    <a:pt x="1477" y="1174"/>
                  </a:lnTo>
                  <a:lnTo>
                    <a:pt x="1480" y="1173"/>
                  </a:lnTo>
                  <a:lnTo>
                    <a:pt x="1486" y="1171"/>
                  </a:lnTo>
                  <a:lnTo>
                    <a:pt x="1490" y="1166"/>
                  </a:lnTo>
                  <a:lnTo>
                    <a:pt x="1492" y="1161"/>
                  </a:lnTo>
                  <a:lnTo>
                    <a:pt x="1492" y="1155"/>
                  </a:lnTo>
                  <a:lnTo>
                    <a:pt x="1491" y="1150"/>
                  </a:lnTo>
                  <a:lnTo>
                    <a:pt x="1490" y="1148"/>
                  </a:lnTo>
                  <a:lnTo>
                    <a:pt x="1488" y="1147"/>
                  </a:lnTo>
                  <a:lnTo>
                    <a:pt x="1485" y="1144"/>
                  </a:lnTo>
                  <a:lnTo>
                    <a:pt x="1482" y="1144"/>
                  </a:lnTo>
                  <a:lnTo>
                    <a:pt x="1482" y="11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8" name="Freeform 96">
              <a:extLst>
                <a:ext uri="{FF2B5EF4-FFF2-40B4-BE49-F238E27FC236}">
                  <a16:creationId xmlns:a16="http://schemas.microsoft.com/office/drawing/2014/main" id="{AB696D57-5AB1-F1B3-F517-139D65EDB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2966"/>
              <a:ext cx="4482" cy="982"/>
            </a:xfrm>
            <a:custGeom>
              <a:avLst/>
              <a:gdLst>
                <a:gd name="T0" fmla="*/ 4271 w 4482"/>
                <a:gd name="T1" fmla="*/ 49 h 982"/>
                <a:gd name="T2" fmla="*/ 4333 w 4482"/>
                <a:gd name="T3" fmla="*/ 89 h 982"/>
                <a:gd name="T4" fmla="*/ 4391 w 4482"/>
                <a:gd name="T5" fmla="*/ 140 h 982"/>
                <a:gd name="T6" fmla="*/ 4428 w 4482"/>
                <a:gd name="T7" fmla="*/ 187 h 982"/>
                <a:gd name="T8" fmla="*/ 4443 w 4482"/>
                <a:gd name="T9" fmla="*/ 218 h 982"/>
                <a:gd name="T10" fmla="*/ 4452 w 4482"/>
                <a:gd name="T11" fmla="*/ 251 h 982"/>
                <a:gd name="T12" fmla="*/ 4451 w 4482"/>
                <a:gd name="T13" fmla="*/ 286 h 982"/>
                <a:gd name="T14" fmla="*/ 4446 w 4482"/>
                <a:gd name="T15" fmla="*/ 310 h 982"/>
                <a:gd name="T16" fmla="*/ 4427 w 4482"/>
                <a:gd name="T17" fmla="*/ 351 h 982"/>
                <a:gd name="T18" fmla="*/ 4386 w 4482"/>
                <a:gd name="T19" fmla="*/ 402 h 982"/>
                <a:gd name="T20" fmla="*/ 4334 w 4482"/>
                <a:gd name="T21" fmla="*/ 445 h 982"/>
                <a:gd name="T22" fmla="*/ 4279 w 4482"/>
                <a:gd name="T23" fmla="*/ 483 h 982"/>
                <a:gd name="T24" fmla="*/ 4189 w 4482"/>
                <a:gd name="T25" fmla="*/ 531 h 982"/>
                <a:gd name="T26" fmla="*/ 4095 w 4482"/>
                <a:gd name="T27" fmla="*/ 571 h 982"/>
                <a:gd name="T28" fmla="*/ 4010 w 4482"/>
                <a:gd name="T29" fmla="*/ 604 h 982"/>
                <a:gd name="T30" fmla="*/ 3880 w 4482"/>
                <a:gd name="T31" fmla="*/ 647 h 982"/>
                <a:gd name="T32" fmla="*/ 3748 w 4482"/>
                <a:gd name="T33" fmla="*/ 684 h 982"/>
                <a:gd name="T34" fmla="*/ 3569 w 4482"/>
                <a:gd name="T35" fmla="*/ 729 h 982"/>
                <a:gd name="T36" fmla="*/ 3265 w 4482"/>
                <a:gd name="T37" fmla="*/ 789 h 982"/>
                <a:gd name="T38" fmla="*/ 2900 w 4482"/>
                <a:gd name="T39" fmla="*/ 845 h 982"/>
                <a:gd name="T40" fmla="*/ 2621 w 4482"/>
                <a:gd name="T41" fmla="*/ 877 h 982"/>
                <a:gd name="T42" fmla="*/ 2154 w 4482"/>
                <a:gd name="T43" fmla="*/ 918 h 982"/>
                <a:gd name="T44" fmla="*/ 1686 w 4482"/>
                <a:gd name="T45" fmla="*/ 942 h 982"/>
                <a:gd name="T46" fmla="*/ 1360 w 4482"/>
                <a:gd name="T47" fmla="*/ 951 h 982"/>
                <a:gd name="T48" fmla="*/ 853 w 4482"/>
                <a:gd name="T49" fmla="*/ 951 h 982"/>
                <a:gd name="T50" fmla="*/ 345 w 4482"/>
                <a:gd name="T51" fmla="*/ 934 h 982"/>
                <a:gd name="T52" fmla="*/ 15 w 4482"/>
                <a:gd name="T53" fmla="*/ 915 h 982"/>
                <a:gd name="T54" fmla="*/ 9 w 4482"/>
                <a:gd name="T55" fmla="*/ 916 h 982"/>
                <a:gd name="T56" fmla="*/ 1 w 4482"/>
                <a:gd name="T57" fmla="*/ 923 h 982"/>
                <a:gd name="T58" fmla="*/ 4 w 4482"/>
                <a:gd name="T59" fmla="*/ 940 h 982"/>
                <a:gd name="T60" fmla="*/ 15 w 4482"/>
                <a:gd name="T61" fmla="*/ 945 h 982"/>
                <a:gd name="T62" fmla="*/ 361 w 4482"/>
                <a:gd name="T63" fmla="*/ 966 h 982"/>
                <a:gd name="T64" fmla="*/ 882 w 4482"/>
                <a:gd name="T65" fmla="*/ 981 h 982"/>
                <a:gd name="T66" fmla="*/ 1403 w 4482"/>
                <a:gd name="T67" fmla="*/ 980 h 982"/>
                <a:gd name="T68" fmla="*/ 1726 w 4482"/>
                <a:gd name="T69" fmla="*/ 970 h 982"/>
                <a:gd name="T70" fmla="*/ 2210 w 4482"/>
                <a:gd name="T71" fmla="*/ 944 h 982"/>
                <a:gd name="T72" fmla="*/ 2691 w 4482"/>
                <a:gd name="T73" fmla="*/ 900 h 982"/>
                <a:gd name="T74" fmla="*/ 2948 w 4482"/>
                <a:gd name="T75" fmla="*/ 869 h 982"/>
                <a:gd name="T76" fmla="*/ 3330 w 4482"/>
                <a:gd name="T77" fmla="*/ 809 h 982"/>
                <a:gd name="T78" fmla="*/ 3583 w 4482"/>
                <a:gd name="T79" fmla="*/ 756 h 982"/>
                <a:gd name="T80" fmla="*/ 3709 w 4482"/>
                <a:gd name="T81" fmla="*/ 727 h 982"/>
                <a:gd name="T82" fmla="*/ 3894 w 4482"/>
                <a:gd name="T83" fmla="*/ 675 h 982"/>
                <a:gd name="T84" fmla="*/ 4032 w 4482"/>
                <a:gd name="T85" fmla="*/ 628 h 982"/>
                <a:gd name="T86" fmla="*/ 4143 w 4482"/>
                <a:gd name="T87" fmla="*/ 584 h 982"/>
                <a:gd name="T88" fmla="*/ 4240 w 4482"/>
                <a:gd name="T89" fmla="*/ 540 h 982"/>
                <a:gd name="T90" fmla="*/ 4332 w 4482"/>
                <a:gd name="T91" fmla="*/ 484 h 982"/>
                <a:gd name="T92" fmla="*/ 4371 w 4482"/>
                <a:gd name="T93" fmla="*/ 455 h 982"/>
                <a:gd name="T94" fmla="*/ 4426 w 4482"/>
                <a:gd name="T95" fmla="*/ 404 h 982"/>
                <a:gd name="T96" fmla="*/ 4461 w 4482"/>
                <a:gd name="T97" fmla="*/ 353 h 982"/>
                <a:gd name="T98" fmla="*/ 4474 w 4482"/>
                <a:gd name="T99" fmla="*/ 323 h 982"/>
                <a:gd name="T100" fmla="*/ 4482 w 4482"/>
                <a:gd name="T101" fmla="*/ 267 h 982"/>
                <a:gd name="T102" fmla="*/ 4473 w 4482"/>
                <a:gd name="T103" fmla="*/ 215 h 982"/>
                <a:gd name="T104" fmla="*/ 4449 w 4482"/>
                <a:gd name="T105" fmla="*/ 166 h 982"/>
                <a:gd name="T106" fmla="*/ 4414 w 4482"/>
                <a:gd name="T107" fmla="*/ 121 h 982"/>
                <a:gd name="T108" fmla="*/ 4371 w 4482"/>
                <a:gd name="T109" fmla="*/ 82 h 982"/>
                <a:gd name="T110" fmla="*/ 4311 w 4482"/>
                <a:gd name="T111" fmla="*/ 38 h 982"/>
                <a:gd name="T112" fmla="*/ 4248 w 4482"/>
                <a:gd name="T113" fmla="*/ 1 h 982"/>
                <a:gd name="T114" fmla="*/ 4235 w 4482"/>
                <a:gd name="T115" fmla="*/ 0 h 982"/>
                <a:gd name="T116" fmla="*/ 4225 w 4482"/>
                <a:gd name="T117" fmla="*/ 13 h 982"/>
                <a:gd name="T118" fmla="*/ 4227 w 4482"/>
                <a:gd name="T119" fmla="*/ 24 h 982"/>
                <a:gd name="T120" fmla="*/ 4233 w 4482"/>
                <a:gd name="T121" fmla="*/ 27 h 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482" h="982">
                  <a:moveTo>
                    <a:pt x="4233" y="27"/>
                  </a:moveTo>
                  <a:lnTo>
                    <a:pt x="4233" y="27"/>
                  </a:lnTo>
                  <a:lnTo>
                    <a:pt x="4271" y="49"/>
                  </a:lnTo>
                  <a:lnTo>
                    <a:pt x="4292" y="62"/>
                  </a:lnTo>
                  <a:lnTo>
                    <a:pt x="4312" y="75"/>
                  </a:lnTo>
                  <a:lnTo>
                    <a:pt x="4333" y="89"/>
                  </a:lnTo>
                  <a:lnTo>
                    <a:pt x="4354" y="106"/>
                  </a:lnTo>
                  <a:lnTo>
                    <a:pt x="4372" y="122"/>
                  </a:lnTo>
                  <a:lnTo>
                    <a:pt x="4391" y="140"/>
                  </a:lnTo>
                  <a:lnTo>
                    <a:pt x="4407" y="157"/>
                  </a:lnTo>
                  <a:lnTo>
                    <a:pt x="4423" y="177"/>
                  </a:lnTo>
                  <a:lnTo>
                    <a:pt x="4428" y="187"/>
                  </a:lnTo>
                  <a:lnTo>
                    <a:pt x="4435" y="197"/>
                  </a:lnTo>
                  <a:lnTo>
                    <a:pt x="4439" y="207"/>
                  </a:lnTo>
                  <a:lnTo>
                    <a:pt x="4443" y="218"/>
                  </a:lnTo>
                  <a:lnTo>
                    <a:pt x="4448" y="229"/>
                  </a:lnTo>
                  <a:lnTo>
                    <a:pt x="4450" y="240"/>
                  </a:lnTo>
                  <a:lnTo>
                    <a:pt x="4452" y="251"/>
                  </a:lnTo>
                  <a:lnTo>
                    <a:pt x="4452" y="263"/>
                  </a:lnTo>
                  <a:lnTo>
                    <a:pt x="4452" y="274"/>
                  </a:lnTo>
                  <a:lnTo>
                    <a:pt x="4451" y="286"/>
                  </a:lnTo>
                  <a:lnTo>
                    <a:pt x="4449" y="298"/>
                  </a:lnTo>
                  <a:lnTo>
                    <a:pt x="4446" y="310"/>
                  </a:lnTo>
                  <a:lnTo>
                    <a:pt x="4446" y="310"/>
                  </a:lnTo>
                  <a:lnTo>
                    <a:pt x="4442" y="321"/>
                  </a:lnTo>
                  <a:lnTo>
                    <a:pt x="4438" y="331"/>
                  </a:lnTo>
                  <a:lnTo>
                    <a:pt x="4427" y="351"/>
                  </a:lnTo>
                  <a:lnTo>
                    <a:pt x="4415" y="368"/>
                  </a:lnTo>
                  <a:lnTo>
                    <a:pt x="4401" y="385"/>
                  </a:lnTo>
                  <a:lnTo>
                    <a:pt x="4386" y="402"/>
                  </a:lnTo>
                  <a:lnTo>
                    <a:pt x="4369" y="417"/>
                  </a:lnTo>
                  <a:lnTo>
                    <a:pt x="4352" y="431"/>
                  </a:lnTo>
                  <a:lnTo>
                    <a:pt x="4334" y="445"/>
                  </a:lnTo>
                  <a:lnTo>
                    <a:pt x="4334" y="445"/>
                  </a:lnTo>
                  <a:lnTo>
                    <a:pt x="4307" y="464"/>
                  </a:lnTo>
                  <a:lnTo>
                    <a:pt x="4279" y="483"/>
                  </a:lnTo>
                  <a:lnTo>
                    <a:pt x="4249" y="499"/>
                  </a:lnTo>
                  <a:lnTo>
                    <a:pt x="4220" y="516"/>
                  </a:lnTo>
                  <a:lnTo>
                    <a:pt x="4189" y="531"/>
                  </a:lnTo>
                  <a:lnTo>
                    <a:pt x="4157" y="545"/>
                  </a:lnTo>
                  <a:lnTo>
                    <a:pt x="4127" y="558"/>
                  </a:lnTo>
                  <a:lnTo>
                    <a:pt x="4095" y="571"/>
                  </a:lnTo>
                  <a:lnTo>
                    <a:pt x="4095" y="571"/>
                  </a:lnTo>
                  <a:lnTo>
                    <a:pt x="4053" y="589"/>
                  </a:lnTo>
                  <a:lnTo>
                    <a:pt x="4010" y="604"/>
                  </a:lnTo>
                  <a:lnTo>
                    <a:pt x="3967" y="619"/>
                  </a:lnTo>
                  <a:lnTo>
                    <a:pt x="3924" y="634"/>
                  </a:lnTo>
                  <a:lnTo>
                    <a:pt x="3880" y="647"/>
                  </a:lnTo>
                  <a:lnTo>
                    <a:pt x="3836" y="660"/>
                  </a:lnTo>
                  <a:lnTo>
                    <a:pt x="3748" y="684"/>
                  </a:lnTo>
                  <a:lnTo>
                    <a:pt x="3748" y="684"/>
                  </a:lnTo>
                  <a:lnTo>
                    <a:pt x="3689" y="700"/>
                  </a:lnTo>
                  <a:lnTo>
                    <a:pt x="3629" y="715"/>
                  </a:lnTo>
                  <a:lnTo>
                    <a:pt x="3569" y="729"/>
                  </a:lnTo>
                  <a:lnTo>
                    <a:pt x="3508" y="742"/>
                  </a:lnTo>
                  <a:lnTo>
                    <a:pt x="3388" y="767"/>
                  </a:lnTo>
                  <a:lnTo>
                    <a:pt x="3265" y="789"/>
                  </a:lnTo>
                  <a:lnTo>
                    <a:pt x="3144" y="810"/>
                  </a:lnTo>
                  <a:lnTo>
                    <a:pt x="3022" y="827"/>
                  </a:lnTo>
                  <a:lnTo>
                    <a:pt x="2900" y="845"/>
                  </a:lnTo>
                  <a:lnTo>
                    <a:pt x="2777" y="860"/>
                  </a:lnTo>
                  <a:lnTo>
                    <a:pt x="2777" y="860"/>
                  </a:lnTo>
                  <a:lnTo>
                    <a:pt x="2621" y="877"/>
                  </a:lnTo>
                  <a:lnTo>
                    <a:pt x="2466" y="893"/>
                  </a:lnTo>
                  <a:lnTo>
                    <a:pt x="2310" y="906"/>
                  </a:lnTo>
                  <a:lnTo>
                    <a:pt x="2154" y="918"/>
                  </a:lnTo>
                  <a:lnTo>
                    <a:pt x="1998" y="928"/>
                  </a:lnTo>
                  <a:lnTo>
                    <a:pt x="1842" y="935"/>
                  </a:lnTo>
                  <a:lnTo>
                    <a:pt x="1686" y="942"/>
                  </a:lnTo>
                  <a:lnTo>
                    <a:pt x="1529" y="946"/>
                  </a:lnTo>
                  <a:lnTo>
                    <a:pt x="1529" y="946"/>
                  </a:lnTo>
                  <a:lnTo>
                    <a:pt x="1360" y="951"/>
                  </a:lnTo>
                  <a:lnTo>
                    <a:pt x="1191" y="952"/>
                  </a:lnTo>
                  <a:lnTo>
                    <a:pt x="1022" y="952"/>
                  </a:lnTo>
                  <a:lnTo>
                    <a:pt x="853" y="951"/>
                  </a:lnTo>
                  <a:lnTo>
                    <a:pt x="683" y="947"/>
                  </a:lnTo>
                  <a:lnTo>
                    <a:pt x="514" y="942"/>
                  </a:lnTo>
                  <a:lnTo>
                    <a:pt x="345" y="934"/>
                  </a:lnTo>
                  <a:lnTo>
                    <a:pt x="176" y="925"/>
                  </a:lnTo>
                  <a:lnTo>
                    <a:pt x="176" y="925"/>
                  </a:lnTo>
                  <a:lnTo>
                    <a:pt x="15" y="915"/>
                  </a:lnTo>
                  <a:lnTo>
                    <a:pt x="15" y="915"/>
                  </a:lnTo>
                  <a:lnTo>
                    <a:pt x="12" y="915"/>
                  </a:lnTo>
                  <a:lnTo>
                    <a:pt x="9" y="916"/>
                  </a:lnTo>
                  <a:lnTo>
                    <a:pt x="6" y="917"/>
                  </a:lnTo>
                  <a:lnTo>
                    <a:pt x="4" y="919"/>
                  </a:lnTo>
                  <a:lnTo>
                    <a:pt x="1" y="923"/>
                  </a:lnTo>
                  <a:lnTo>
                    <a:pt x="0" y="929"/>
                  </a:lnTo>
                  <a:lnTo>
                    <a:pt x="1" y="935"/>
                  </a:lnTo>
                  <a:lnTo>
                    <a:pt x="4" y="940"/>
                  </a:lnTo>
                  <a:lnTo>
                    <a:pt x="9" y="944"/>
                  </a:lnTo>
                  <a:lnTo>
                    <a:pt x="12" y="945"/>
                  </a:lnTo>
                  <a:lnTo>
                    <a:pt x="15" y="945"/>
                  </a:lnTo>
                  <a:lnTo>
                    <a:pt x="15" y="945"/>
                  </a:lnTo>
                  <a:lnTo>
                    <a:pt x="189" y="957"/>
                  </a:lnTo>
                  <a:lnTo>
                    <a:pt x="361" y="966"/>
                  </a:lnTo>
                  <a:lnTo>
                    <a:pt x="535" y="973"/>
                  </a:lnTo>
                  <a:lnTo>
                    <a:pt x="708" y="978"/>
                  </a:lnTo>
                  <a:lnTo>
                    <a:pt x="882" y="981"/>
                  </a:lnTo>
                  <a:lnTo>
                    <a:pt x="1056" y="982"/>
                  </a:lnTo>
                  <a:lnTo>
                    <a:pt x="1229" y="982"/>
                  </a:lnTo>
                  <a:lnTo>
                    <a:pt x="1403" y="980"/>
                  </a:lnTo>
                  <a:lnTo>
                    <a:pt x="1403" y="980"/>
                  </a:lnTo>
                  <a:lnTo>
                    <a:pt x="1564" y="976"/>
                  </a:lnTo>
                  <a:lnTo>
                    <a:pt x="1726" y="970"/>
                  </a:lnTo>
                  <a:lnTo>
                    <a:pt x="1886" y="964"/>
                  </a:lnTo>
                  <a:lnTo>
                    <a:pt x="2048" y="955"/>
                  </a:lnTo>
                  <a:lnTo>
                    <a:pt x="2210" y="944"/>
                  </a:lnTo>
                  <a:lnTo>
                    <a:pt x="2370" y="931"/>
                  </a:lnTo>
                  <a:lnTo>
                    <a:pt x="2531" y="917"/>
                  </a:lnTo>
                  <a:lnTo>
                    <a:pt x="2691" y="900"/>
                  </a:lnTo>
                  <a:lnTo>
                    <a:pt x="2691" y="900"/>
                  </a:lnTo>
                  <a:lnTo>
                    <a:pt x="2820" y="885"/>
                  </a:lnTo>
                  <a:lnTo>
                    <a:pt x="2948" y="869"/>
                  </a:lnTo>
                  <a:lnTo>
                    <a:pt x="3075" y="850"/>
                  </a:lnTo>
                  <a:lnTo>
                    <a:pt x="3203" y="830"/>
                  </a:lnTo>
                  <a:lnTo>
                    <a:pt x="3330" y="809"/>
                  </a:lnTo>
                  <a:lnTo>
                    <a:pt x="3456" y="783"/>
                  </a:lnTo>
                  <a:lnTo>
                    <a:pt x="3520" y="770"/>
                  </a:lnTo>
                  <a:lnTo>
                    <a:pt x="3583" y="756"/>
                  </a:lnTo>
                  <a:lnTo>
                    <a:pt x="3645" y="742"/>
                  </a:lnTo>
                  <a:lnTo>
                    <a:pt x="3709" y="727"/>
                  </a:lnTo>
                  <a:lnTo>
                    <a:pt x="3709" y="727"/>
                  </a:lnTo>
                  <a:lnTo>
                    <a:pt x="3801" y="701"/>
                  </a:lnTo>
                  <a:lnTo>
                    <a:pt x="3848" y="688"/>
                  </a:lnTo>
                  <a:lnTo>
                    <a:pt x="3894" y="675"/>
                  </a:lnTo>
                  <a:lnTo>
                    <a:pt x="3940" y="660"/>
                  </a:lnTo>
                  <a:lnTo>
                    <a:pt x="3986" y="645"/>
                  </a:lnTo>
                  <a:lnTo>
                    <a:pt x="4032" y="628"/>
                  </a:lnTo>
                  <a:lnTo>
                    <a:pt x="4078" y="612"/>
                  </a:lnTo>
                  <a:lnTo>
                    <a:pt x="4078" y="612"/>
                  </a:lnTo>
                  <a:lnTo>
                    <a:pt x="4143" y="584"/>
                  </a:lnTo>
                  <a:lnTo>
                    <a:pt x="4176" y="570"/>
                  </a:lnTo>
                  <a:lnTo>
                    <a:pt x="4208" y="555"/>
                  </a:lnTo>
                  <a:lnTo>
                    <a:pt x="4240" y="540"/>
                  </a:lnTo>
                  <a:lnTo>
                    <a:pt x="4271" y="522"/>
                  </a:lnTo>
                  <a:lnTo>
                    <a:pt x="4301" y="504"/>
                  </a:lnTo>
                  <a:lnTo>
                    <a:pt x="4332" y="484"/>
                  </a:lnTo>
                  <a:lnTo>
                    <a:pt x="4332" y="484"/>
                  </a:lnTo>
                  <a:lnTo>
                    <a:pt x="4352" y="470"/>
                  </a:lnTo>
                  <a:lnTo>
                    <a:pt x="4371" y="455"/>
                  </a:lnTo>
                  <a:lnTo>
                    <a:pt x="4390" y="439"/>
                  </a:lnTo>
                  <a:lnTo>
                    <a:pt x="4408" y="422"/>
                  </a:lnTo>
                  <a:lnTo>
                    <a:pt x="4426" y="404"/>
                  </a:lnTo>
                  <a:lnTo>
                    <a:pt x="4441" y="384"/>
                  </a:lnTo>
                  <a:lnTo>
                    <a:pt x="4454" y="364"/>
                  </a:lnTo>
                  <a:lnTo>
                    <a:pt x="4461" y="353"/>
                  </a:lnTo>
                  <a:lnTo>
                    <a:pt x="4466" y="342"/>
                  </a:lnTo>
                  <a:lnTo>
                    <a:pt x="4466" y="342"/>
                  </a:lnTo>
                  <a:lnTo>
                    <a:pt x="4474" y="323"/>
                  </a:lnTo>
                  <a:lnTo>
                    <a:pt x="4478" y="305"/>
                  </a:lnTo>
                  <a:lnTo>
                    <a:pt x="4482" y="286"/>
                  </a:lnTo>
                  <a:lnTo>
                    <a:pt x="4482" y="267"/>
                  </a:lnTo>
                  <a:lnTo>
                    <a:pt x="4481" y="250"/>
                  </a:lnTo>
                  <a:lnTo>
                    <a:pt x="4477" y="232"/>
                  </a:lnTo>
                  <a:lnTo>
                    <a:pt x="4473" y="215"/>
                  </a:lnTo>
                  <a:lnTo>
                    <a:pt x="4466" y="197"/>
                  </a:lnTo>
                  <a:lnTo>
                    <a:pt x="4458" y="181"/>
                  </a:lnTo>
                  <a:lnTo>
                    <a:pt x="4449" y="166"/>
                  </a:lnTo>
                  <a:lnTo>
                    <a:pt x="4438" y="149"/>
                  </a:lnTo>
                  <a:lnTo>
                    <a:pt x="4426" y="135"/>
                  </a:lnTo>
                  <a:lnTo>
                    <a:pt x="4414" y="121"/>
                  </a:lnTo>
                  <a:lnTo>
                    <a:pt x="4401" y="107"/>
                  </a:lnTo>
                  <a:lnTo>
                    <a:pt x="4387" y="94"/>
                  </a:lnTo>
                  <a:lnTo>
                    <a:pt x="4371" y="82"/>
                  </a:lnTo>
                  <a:lnTo>
                    <a:pt x="4371" y="82"/>
                  </a:lnTo>
                  <a:lnTo>
                    <a:pt x="4342" y="59"/>
                  </a:lnTo>
                  <a:lnTo>
                    <a:pt x="4311" y="38"/>
                  </a:lnTo>
                  <a:lnTo>
                    <a:pt x="4280" y="19"/>
                  </a:lnTo>
                  <a:lnTo>
                    <a:pt x="4248" y="1"/>
                  </a:lnTo>
                  <a:lnTo>
                    <a:pt x="4248" y="1"/>
                  </a:lnTo>
                  <a:lnTo>
                    <a:pt x="4245" y="0"/>
                  </a:lnTo>
                  <a:lnTo>
                    <a:pt x="4241" y="0"/>
                  </a:lnTo>
                  <a:lnTo>
                    <a:pt x="4235" y="0"/>
                  </a:lnTo>
                  <a:lnTo>
                    <a:pt x="4230" y="3"/>
                  </a:lnTo>
                  <a:lnTo>
                    <a:pt x="4227" y="7"/>
                  </a:lnTo>
                  <a:lnTo>
                    <a:pt x="4225" y="13"/>
                  </a:lnTo>
                  <a:lnTo>
                    <a:pt x="4225" y="18"/>
                  </a:lnTo>
                  <a:lnTo>
                    <a:pt x="4226" y="20"/>
                  </a:lnTo>
                  <a:lnTo>
                    <a:pt x="4227" y="24"/>
                  </a:lnTo>
                  <a:lnTo>
                    <a:pt x="4229" y="26"/>
                  </a:lnTo>
                  <a:lnTo>
                    <a:pt x="4233" y="27"/>
                  </a:lnTo>
                  <a:lnTo>
                    <a:pt x="4233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9" name="Freeform 97">
              <a:extLst>
                <a:ext uri="{FF2B5EF4-FFF2-40B4-BE49-F238E27FC236}">
                  <a16:creationId xmlns:a16="http://schemas.microsoft.com/office/drawing/2014/main" id="{9FF3EC0F-B112-5505-D222-598BE869A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5" y="2558"/>
              <a:ext cx="966" cy="137"/>
            </a:xfrm>
            <a:custGeom>
              <a:avLst/>
              <a:gdLst>
                <a:gd name="T0" fmla="*/ 14 w 966"/>
                <a:gd name="T1" fmla="*/ 31 h 137"/>
                <a:gd name="T2" fmla="*/ 14 w 966"/>
                <a:gd name="T3" fmla="*/ 31 h 137"/>
                <a:gd name="T4" fmla="*/ 131 w 966"/>
                <a:gd name="T5" fmla="*/ 40 h 137"/>
                <a:gd name="T6" fmla="*/ 248 w 966"/>
                <a:gd name="T7" fmla="*/ 50 h 137"/>
                <a:gd name="T8" fmla="*/ 365 w 966"/>
                <a:gd name="T9" fmla="*/ 61 h 137"/>
                <a:gd name="T10" fmla="*/ 482 w 966"/>
                <a:gd name="T11" fmla="*/ 74 h 137"/>
                <a:gd name="T12" fmla="*/ 598 w 966"/>
                <a:gd name="T13" fmla="*/ 87 h 137"/>
                <a:gd name="T14" fmla="*/ 715 w 966"/>
                <a:gd name="T15" fmla="*/ 103 h 137"/>
                <a:gd name="T16" fmla="*/ 832 w 966"/>
                <a:gd name="T17" fmla="*/ 119 h 137"/>
                <a:gd name="T18" fmla="*/ 948 w 966"/>
                <a:gd name="T19" fmla="*/ 137 h 137"/>
                <a:gd name="T20" fmla="*/ 948 w 966"/>
                <a:gd name="T21" fmla="*/ 137 h 137"/>
                <a:gd name="T22" fmla="*/ 951 w 966"/>
                <a:gd name="T23" fmla="*/ 137 h 137"/>
                <a:gd name="T24" fmla="*/ 954 w 966"/>
                <a:gd name="T25" fmla="*/ 137 h 137"/>
                <a:gd name="T26" fmla="*/ 960 w 966"/>
                <a:gd name="T27" fmla="*/ 133 h 137"/>
                <a:gd name="T28" fmla="*/ 964 w 966"/>
                <a:gd name="T29" fmla="*/ 129 h 137"/>
                <a:gd name="T30" fmla="*/ 966 w 966"/>
                <a:gd name="T31" fmla="*/ 123 h 137"/>
                <a:gd name="T32" fmla="*/ 966 w 966"/>
                <a:gd name="T33" fmla="*/ 118 h 137"/>
                <a:gd name="T34" fmla="*/ 965 w 966"/>
                <a:gd name="T35" fmla="*/ 114 h 137"/>
                <a:gd name="T36" fmla="*/ 964 w 966"/>
                <a:gd name="T37" fmla="*/ 111 h 137"/>
                <a:gd name="T38" fmla="*/ 962 w 966"/>
                <a:gd name="T39" fmla="*/ 109 h 137"/>
                <a:gd name="T40" fmla="*/ 959 w 966"/>
                <a:gd name="T41" fmla="*/ 108 h 137"/>
                <a:gd name="T42" fmla="*/ 955 w 966"/>
                <a:gd name="T43" fmla="*/ 107 h 137"/>
                <a:gd name="T44" fmla="*/ 955 w 966"/>
                <a:gd name="T45" fmla="*/ 107 h 137"/>
                <a:gd name="T46" fmla="*/ 839 w 966"/>
                <a:gd name="T47" fmla="*/ 88 h 137"/>
                <a:gd name="T48" fmla="*/ 722 w 966"/>
                <a:gd name="T49" fmla="*/ 72 h 137"/>
                <a:gd name="T50" fmla="*/ 604 w 966"/>
                <a:gd name="T51" fmla="*/ 58 h 137"/>
                <a:gd name="T52" fmla="*/ 486 w 966"/>
                <a:gd name="T53" fmla="*/ 44 h 137"/>
                <a:gd name="T54" fmla="*/ 368 w 966"/>
                <a:gd name="T55" fmla="*/ 32 h 137"/>
                <a:gd name="T56" fmla="*/ 250 w 966"/>
                <a:gd name="T57" fmla="*/ 20 h 137"/>
                <a:gd name="T58" fmla="*/ 132 w 966"/>
                <a:gd name="T59" fmla="*/ 10 h 137"/>
                <a:gd name="T60" fmla="*/ 14 w 966"/>
                <a:gd name="T61" fmla="*/ 0 h 137"/>
                <a:gd name="T62" fmla="*/ 14 w 966"/>
                <a:gd name="T63" fmla="*/ 0 h 137"/>
                <a:gd name="T64" fmla="*/ 11 w 966"/>
                <a:gd name="T65" fmla="*/ 1 h 137"/>
                <a:gd name="T66" fmla="*/ 8 w 966"/>
                <a:gd name="T67" fmla="*/ 1 h 137"/>
                <a:gd name="T68" fmla="*/ 6 w 966"/>
                <a:gd name="T69" fmla="*/ 2 h 137"/>
                <a:gd name="T70" fmla="*/ 3 w 966"/>
                <a:gd name="T71" fmla="*/ 4 h 137"/>
                <a:gd name="T72" fmla="*/ 0 w 966"/>
                <a:gd name="T73" fmla="*/ 9 h 137"/>
                <a:gd name="T74" fmla="*/ 0 w 966"/>
                <a:gd name="T75" fmla="*/ 15 h 137"/>
                <a:gd name="T76" fmla="*/ 0 w 966"/>
                <a:gd name="T77" fmla="*/ 21 h 137"/>
                <a:gd name="T78" fmla="*/ 3 w 966"/>
                <a:gd name="T79" fmla="*/ 25 h 137"/>
                <a:gd name="T80" fmla="*/ 8 w 966"/>
                <a:gd name="T81" fmla="*/ 29 h 137"/>
                <a:gd name="T82" fmla="*/ 11 w 966"/>
                <a:gd name="T83" fmla="*/ 31 h 137"/>
                <a:gd name="T84" fmla="*/ 14 w 966"/>
                <a:gd name="T85" fmla="*/ 31 h 137"/>
                <a:gd name="T86" fmla="*/ 14 w 966"/>
                <a:gd name="T87" fmla="*/ 3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66" h="137">
                  <a:moveTo>
                    <a:pt x="14" y="31"/>
                  </a:moveTo>
                  <a:lnTo>
                    <a:pt x="14" y="31"/>
                  </a:lnTo>
                  <a:lnTo>
                    <a:pt x="131" y="40"/>
                  </a:lnTo>
                  <a:lnTo>
                    <a:pt x="248" y="50"/>
                  </a:lnTo>
                  <a:lnTo>
                    <a:pt x="365" y="61"/>
                  </a:lnTo>
                  <a:lnTo>
                    <a:pt x="482" y="74"/>
                  </a:lnTo>
                  <a:lnTo>
                    <a:pt x="598" y="87"/>
                  </a:lnTo>
                  <a:lnTo>
                    <a:pt x="715" y="103"/>
                  </a:lnTo>
                  <a:lnTo>
                    <a:pt x="832" y="119"/>
                  </a:lnTo>
                  <a:lnTo>
                    <a:pt x="948" y="137"/>
                  </a:lnTo>
                  <a:lnTo>
                    <a:pt x="948" y="137"/>
                  </a:lnTo>
                  <a:lnTo>
                    <a:pt x="951" y="137"/>
                  </a:lnTo>
                  <a:lnTo>
                    <a:pt x="954" y="137"/>
                  </a:lnTo>
                  <a:lnTo>
                    <a:pt x="960" y="133"/>
                  </a:lnTo>
                  <a:lnTo>
                    <a:pt x="964" y="129"/>
                  </a:lnTo>
                  <a:lnTo>
                    <a:pt x="966" y="123"/>
                  </a:lnTo>
                  <a:lnTo>
                    <a:pt x="966" y="118"/>
                  </a:lnTo>
                  <a:lnTo>
                    <a:pt x="965" y="114"/>
                  </a:lnTo>
                  <a:lnTo>
                    <a:pt x="964" y="111"/>
                  </a:lnTo>
                  <a:lnTo>
                    <a:pt x="962" y="109"/>
                  </a:lnTo>
                  <a:lnTo>
                    <a:pt x="959" y="108"/>
                  </a:lnTo>
                  <a:lnTo>
                    <a:pt x="955" y="107"/>
                  </a:lnTo>
                  <a:lnTo>
                    <a:pt x="955" y="107"/>
                  </a:lnTo>
                  <a:lnTo>
                    <a:pt x="839" y="88"/>
                  </a:lnTo>
                  <a:lnTo>
                    <a:pt x="722" y="72"/>
                  </a:lnTo>
                  <a:lnTo>
                    <a:pt x="604" y="58"/>
                  </a:lnTo>
                  <a:lnTo>
                    <a:pt x="486" y="44"/>
                  </a:lnTo>
                  <a:lnTo>
                    <a:pt x="368" y="32"/>
                  </a:lnTo>
                  <a:lnTo>
                    <a:pt x="250" y="20"/>
                  </a:lnTo>
                  <a:lnTo>
                    <a:pt x="132" y="1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1" y="1"/>
                  </a:lnTo>
                  <a:lnTo>
                    <a:pt x="8" y="1"/>
                  </a:lnTo>
                  <a:lnTo>
                    <a:pt x="6" y="2"/>
                  </a:lnTo>
                  <a:lnTo>
                    <a:pt x="3" y="4"/>
                  </a:lnTo>
                  <a:lnTo>
                    <a:pt x="0" y="9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3" y="25"/>
                  </a:lnTo>
                  <a:lnTo>
                    <a:pt x="8" y="29"/>
                  </a:lnTo>
                  <a:lnTo>
                    <a:pt x="11" y="31"/>
                  </a:lnTo>
                  <a:lnTo>
                    <a:pt x="14" y="31"/>
                  </a:lnTo>
                  <a:lnTo>
                    <a:pt x="14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0" name="Freeform 98">
              <a:extLst>
                <a:ext uri="{FF2B5EF4-FFF2-40B4-BE49-F238E27FC236}">
                  <a16:creationId xmlns:a16="http://schemas.microsoft.com/office/drawing/2014/main" id="{D41382E2-FE94-A778-1954-C5D59F0CF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6" y="1880"/>
              <a:ext cx="490" cy="121"/>
            </a:xfrm>
            <a:custGeom>
              <a:avLst/>
              <a:gdLst>
                <a:gd name="T0" fmla="*/ 22 w 490"/>
                <a:gd name="T1" fmla="*/ 92 h 121"/>
                <a:gd name="T2" fmla="*/ 47 w 490"/>
                <a:gd name="T3" fmla="*/ 76 h 121"/>
                <a:gd name="T4" fmla="*/ 75 w 490"/>
                <a:gd name="T5" fmla="*/ 61 h 121"/>
                <a:gd name="T6" fmla="*/ 106 w 490"/>
                <a:gd name="T7" fmla="*/ 49 h 121"/>
                <a:gd name="T8" fmla="*/ 137 w 490"/>
                <a:gd name="T9" fmla="*/ 42 h 121"/>
                <a:gd name="T10" fmla="*/ 200 w 490"/>
                <a:gd name="T11" fmla="*/ 32 h 121"/>
                <a:gd name="T12" fmla="*/ 262 w 490"/>
                <a:gd name="T13" fmla="*/ 32 h 121"/>
                <a:gd name="T14" fmla="*/ 289 w 490"/>
                <a:gd name="T15" fmla="*/ 34 h 121"/>
                <a:gd name="T16" fmla="*/ 344 w 490"/>
                <a:gd name="T17" fmla="*/ 46 h 121"/>
                <a:gd name="T18" fmla="*/ 385 w 490"/>
                <a:gd name="T19" fmla="*/ 60 h 121"/>
                <a:gd name="T20" fmla="*/ 411 w 490"/>
                <a:gd name="T21" fmla="*/ 73 h 121"/>
                <a:gd name="T22" fmla="*/ 435 w 490"/>
                <a:gd name="T23" fmla="*/ 89 h 121"/>
                <a:gd name="T24" fmla="*/ 455 w 490"/>
                <a:gd name="T25" fmla="*/ 107 h 121"/>
                <a:gd name="T26" fmla="*/ 465 w 490"/>
                <a:gd name="T27" fmla="*/ 117 h 121"/>
                <a:gd name="T28" fmla="*/ 471 w 490"/>
                <a:gd name="T29" fmla="*/ 120 h 121"/>
                <a:gd name="T30" fmla="*/ 476 w 490"/>
                <a:gd name="T31" fmla="*/ 121 h 121"/>
                <a:gd name="T32" fmla="*/ 486 w 490"/>
                <a:gd name="T33" fmla="*/ 117 h 121"/>
                <a:gd name="T34" fmla="*/ 490 w 490"/>
                <a:gd name="T35" fmla="*/ 107 h 121"/>
                <a:gd name="T36" fmla="*/ 489 w 490"/>
                <a:gd name="T37" fmla="*/ 99 h 121"/>
                <a:gd name="T38" fmla="*/ 487 w 490"/>
                <a:gd name="T39" fmla="*/ 95 h 121"/>
                <a:gd name="T40" fmla="*/ 465 w 490"/>
                <a:gd name="T41" fmla="*/ 74 h 121"/>
                <a:gd name="T42" fmla="*/ 441 w 490"/>
                <a:gd name="T43" fmla="*/ 56 h 121"/>
                <a:gd name="T44" fmla="*/ 415 w 490"/>
                <a:gd name="T45" fmla="*/ 41 h 121"/>
                <a:gd name="T46" fmla="*/ 387 w 490"/>
                <a:gd name="T47" fmla="*/ 29 h 121"/>
                <a:gd name="T48" fmla="*/ 358 w 490"/>
                <a:gd name="T49" fmla="*/ 18 h 121"/>
                <a:gd name="T50" fmla="*/ 298 w 490"/>
                <a:gd name="T51" fmla="*/ 5 h 121"/>
                <a:gd name="T52" fmla="*/ 270 w 490"/>
                <a:gd name="T53" fmla="*/ 1 h 121"/>
                <a:gd name="T54" fmla="*/ 202 w 490"/>
                <a:gd name="T55" fmla="*/ 1 h 121"/>
                <a:gd name="T56" fmla="*/ 167 w 490"/>
                <a:gd name="T57" fmla="*/ 5 h 121"/>
                <a:gd name="T58" fmla="*/ 132 w 490"/>
                <a:gd name="T59" fmla="*/ 11 h 121"/>
                <a:gd name="T60" fmla="*/ 98 w 490"/>
                <a:gd name="T61" fmla="*/ 20 h 121"/>
                <a:gd name="T62" fmla="*/ 66 w 490"/>
                <a:gd name="T63" fmla="*/ 32 h 121"/>
                <a:gd name="T64" fmla="*/ 35 w 490"/>
                <a:gd name="T65" fmla="*/ 47 h 121"/>
                <a:gd name="T66" fmla="*/ 6 w 490"/>
                <a:gd name="T67" fmla="*/ 66 h 121"/>
                <a:gd name="T68" fmla="*/ 3 w 490"/>
                <a:gd name="T69" fmla="*/ 68 h 121"/>
                <a:gd name="T70" fmla="*/ 0 w 490"/>
                <a:gd name="T71" fmla="*/ 77 h 121"/>
                <a:gd name="T72" fmla="*/ 2 w 490"/>
                <a:gd name="T73" fmla="*/ 88 h 121"/>
                <a:gd name="T74" fmla="*/ 10 w 490"/>
                <a:gd name="T75" fmla="*/ 94 h 121"/>
                <a:gd name="T76" fmla="*/ 15 w 490"/>
                <a:gd name="T77" fmla="*/ 95 h 121"/>
                <a:gd name="T78" fmla="*/ 22 w 490"/>
                <a:gd name="T79" fmla="*/ 92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90" h="121">
                  <a:moveTo>
                    <a:pt x="22" y="92"/>
                  </a:moveTo>
                  <a:lnTo>
                    <a:pt x="22" y="92"/>
                  </a:lnTo>
                  <a:lnTo>
                    <a:pt x="34" y="83"/>
                  </a:lnTo>
                  <a:lnTo>
                    <a:pt x="47" y="76"/>
                  </a:lnTo>
                  <a:lnTo>
                    <a:pt x="61" y="68"/>
                  </a:lnTo>
                  <a:lnTo>
                    <a:pt x="75" y="61"/>
                  </a:lnTo>
                  <a:lnTo>
                    <a:pt x="91" y="55"/>
                  </a:lnTo>
                  <a:lnTo>
                    <a:pt x="106" y="49"/>
                  </a:lnTo>
                  <a:lnTo>
                    <a:pt x="121" y="45"/>
                  </a:lnTo>
                  <a:lnTo>
                    <a:pt x="137" y="42"/>
                  </a:lnTo>
                  <a:lnTo>
                    <a:pt x="168" y="35"/>
                  </a:lnTo>
                  <a:lnTo>
                    <a:pt x="200" y="32"/>
                  </a:lnTo>
                  <a:lnTo>
                    <a:pt x="232" y="31"/>
                  </a:lnTo>
                  <a:lnTo>
                    <a:pt x="262" y="32"/>
                  </a:lnTo>
                  <a:lnTo>
                    <a:pt x="262" y="32"/>
                  </a:lnTo>
                  <a:lnTo>
                    <a:pt x="289" y="34"/>
                  </a:lnTo>
                  <a:lnTo>
                    <a:pt x="317" y="40"/>
                  </a:lnTo>
                  <a:lnTo>
                    <a:pt x="344" y="46"/>
                  </a:lnTo>
                  <a:lnTo>
                    <a:pt x="372" y="55"/>
                  </a:lnTo>
                  <a:lnTo>
                    <a:pt x="385" y="60"/>
                  </a:lnTo>
                  <a:lnTo>
                    <a:pt x="399" y="67"/>
                  </a:lnTo>
                  <a:lnTo>
                    <a:pt x="411" y="73"/>
                  </a:lnTo>
                  <a:lnTo>
                    <a:pt x="423" y="81"/>
                  </a:lnTo>
                  <a:lnTo>
                    <a:pt x="435" y="89"/>
                  </a:lnTo>
                  <a:lnTo>
                    <a:pt x="446" y="97"/>
                  </a:lnTo>
                  <a:lnTo>
                    <a:pt x="455" y="107"/>
                  </a:lnTo>
                  <a:lnTo>
                    <a:pt x="465" y="117"/>
                  </a:lnTo>
                  <a:lnTo>
                    <a:pt x="465" y="117"/>
                  </a:lnTo>
                  <a:lnTo>
                    <a:pt x="467" y="119"/>
                  </a:lnTo>
                  <a:lnTo>
                    <a:pt x="471" y="120"/>
                  </a:lnTo>
                  <a:lnTo>
                    <a:pt x="473" y="121"/>
                  </a:lnTo>
                  <a:lnTo>
                    <a:pt x="476" y="121"/>
                  </a:lnTo>
                  <a:lnTo>
                    <a:pt x="480" y="120"/>
                  </a:lnTo>
                  <a:lnTo>
                    <a:pt x="486" y="117"/>
                  </a:lnTo>
                  <a:lnTo>
                    <a:pt x="489" y="113"/>
                  </a:lnTo>
                  <a:lnTo>
                    <a:pt x="490" y="107"/>
                  </a:lnTo>
                  <a:lnTo>
                    <a:pt x="490" y="101"/>
                  </a:lnTo>
                  <a:lnTo>
                    <a:pt x="489" y="99"/>
                  </a:lnTo>
                  <a:lnTo>
                    <a:pt x="487" y="95"/>
                  </a:lnTo>
                  <a:lnTo>
                    <a:pt x="487" y="95"/>
                  </a:lnTo>
                  <a:lnTo>
                    <a:pt x="476" y="84"/>
                  </a:lnTo>
                  <a:lnTo>
                    <a:pt x="465" y="74"/>
                  </a:lnTo>
                  <a:lnTo>
                    <a:pt x="454" y="65"/>
                  </a:lnTo>
                  <a:lnTo>
                    <a:pt x="441" y="56"/>
                  </a:lnTo>
                  <a:lnTo>
                    <a:pt x="429" y="48"/>
                  </a:lnTo>
                  <a:lnTo>
                    <a:pt x="415" y="41"/>
                  </a:lnTo>
                  <a:lnTo>
                    <a:pt x="401" y="34"/>
                  </a:lnTo>
                  <a:lnTo>
                    <a:pt x="387" y="29"/>
                  </a:lnTo>
                  <a:lnTo>
                    <a:pt x="372" y="23"/>
                  </a:lnTo>
                  <a:lnTo>
                    <a:pt x="358" y="18"/>
                  </a:lnTo>
                  <a:lnTo>
                    <a:pt x="328" y="10"/>
                  </a:lnTo>
                  <a:lnTo>
                    <a:pt x="298" y="5"/>
                  </a:lnTo>
                  <a:lnTo>
                    <a:pt x="270" y="1"/>
                  </a:lnTo>
                  <a:lnTo>
                    <a:pt x="270" y="1"/>
                  </a:lnTo>
                  <a:lnTo>
                    <a:pt x="236" y="0"/>
                  </a:lnTo>
                  <a:lnTo>
                    <a:pt x="202" y="1"/>
                  </a:lnTo>
                  <a:lnTo>
                    <a:pt x="185" y="2"/>
                  </a:lnTo>
                  <a:lnTo>
                    <a:pt x="167" y="5"/>
                  </a:lnTo>
                  <a:lnTo>
                    <a:pt x="150" y="7"/>
                  </a:lnTo>
                  <a:lnTo>
                    <a:pt x="132" y="11"/>
                  </a:lnTo>
                  <a:lnTo>
                    <a:pt x="115" y="15"/>
                  </a:lnTo>
                  <a:lnTo>
                    <a:pt x="98" y="20"/>
                  </a:lnTo>
                  <a:lnTo>
                    <a:pt x="82" y="25"/>
                  </a:lnTo>
                  <a:lnTo>
                    <a:pt x="66" y="32"/>
                  </a:lnTo>
                  <a:lnTo>
                    <a:pt x="49" y="40"/>
                  </a:lnTo>
                  <a:lnTo>
                    <a:pt x="35" y="47"/>
                  </a:lnTo>
                  <a:lnTo>
                    <a:pt x="20" y="56"/>
                  </a:lnTo>
                  <a:lnTo>
                    <a:pt x="6" y="66"/>
                  </a:lnTo>
                  <a:lnTo>
                    <a:pt x="6" y="66"/>
                  </a:lnTo>
                  <a:lnTo>
                    <a:pt x="3" y="68"/>
                  </a:lnTo>
                  <a:lnTo>
                    <a:pt x="1" y="71"/>
                  </a:lnTo>
                  <a:lnTo>
                    <a:pt x="0" y="77"/>
                  </a:lnTo>
                  <a:lnTo>
                    <a:pt x="0" y="82"/>
                  </a:lnTo>
                  <a:lnTo>
                    <a:pt x="2" y="88"/>
                  </a:lnTo>
                  <a:lnTo>
                    <a:pt x="6" y="92"/>
                  </a:lnTo>
                  <a:lnTo>
                    <a:pt x="10" y="94"/>
                  </a:lnTo>
                  <a:lnTo>
                    <a:pt x="13" y="95"/>
                  </a:lnTo>
                  <a:lnTo>
                    <a:pt x="15" y="95"/>
                  </a:lnTo>
                  <a:lnTo>
                    <a:pt x="19" y="94"/>
                  </a:lnTo>
                  <a:lnTo>
                    <a:pt x="22" y="92"/>
                  </a:lnTo>
                  <a:lnTo>
                    <a:pt x="22" y="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1" name="Freeform 99">
              <a:extLst>
                <a:ext uri="{FF2B5EF4-FFF2-40B4-BE49-F238E27FC236}">
                  <a16:creationId xmlns:a16="http://schemas.microsoft.com/office/drawing/2014/main" id="{8B5B2DDB-CD81-ADDD-A47D-A9A4FE7DE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3" y="1594"/>
              <a:ext cx="636" cy="198"/>
            </a:xfrm>
            <a:custGeom>
              <a:avLst/>
              <a:gdLst>
                <a:gd name="T0" fmla="*/ 7 w 636"/>
                <a:gd name="T1" fmla="*/ 6 h 198"/>
                <a:gd name="T2" fmla="*/ 0 w 636"/>
                <a:gd name="T3" fmla="*/ 24 h 198"/>
                <a:gd name="T4" fmla="*/ 0 w 636"/>
                <a:gd name="T5" fmla="*/ 42 h 198"/>
                <a:gd name="T6" fmla="*/ 4 w 636"/>
                <a:gd name="T7" fmla="*/ 60 h 198"/>
                <a:gd name="T8" fmla="*/ 11 w 636"/>
                <a:gd name="T9" fmla="*/ 76 h 198"/>
                <a:gd name="T10" fmla="*/ 17 w 636"/>
                <a:gd name="T11" fmla="*/ 85 h 198"/>
                <a:gd name="T12" fmla="*/ 31 w 636"/>
                <a:gd name="T13" fmla="*/ 101 h 198"/>
                <a:gd name="T14" fmla="*/ 46 w 636"/>
                <a:gd name="T15" fmla="*/ 115 h 198"/>
                <a:gd name="T16" fmla="*/ 73 w 636"/>
                <a:gd name="T17" fmla="*/ 131 h 198"/>
                <a:gd name="T18" fmla="*/ 113 w 636"/>
                <a:gd name="T19" fmla="*/ 147 h 198"/>
                <a:gd name="T20" fmla="*/ 153 w 636"/>
                <a:gd name="T21" fmla="*/ 159 h 198"/>
                <a:gd name="T22" fmla="*/ 195 w 636"/>
                <a:gd name="T23" fmla="*/ 169 h 198"/>
                <a:gd name="T24" fmla="*/ 282 w 636"/>
                <a:gd name="T25" fmla="*/ 186 h 198"/>
                <a:gd name="T26" fmla="*/ 370 w 636"/>
                <a:gd name="T27" fmla="*/ 194 h 198"/>
                <a:gd name="T28" fmla="*/ 458 w 636"/>
                <a:gd name="T29" fmla="*/ 198 h 198"/>
                <a:gd name="T30" fmla="*/ 501 w 636"/>
                <a:gd name="T31" fmla="*/ 197 h 198"/>
                <a:gd name="T32" fmla="*/ 552 w 636"/>
                <a:gd name="T33" fmla="*/ 193 h 198"/>
                <a:gd name="T34" fmla="*/ 586 w 636"/>
                <a:gd name="T35" fmla="*/ 186 h 198"/>
                <a:gd name="T36" fmla="*/ 617 w 636"/>
                <a:gd name="T37" fmla="*/ 172 h 198"/>
                <a:gd name="T38" fmla="*/ 630 w 636"/>
                <a:gd name="T39" fmla="*/ 163 h 198"/>
                <a:gd name="T40" fmla="*/ 635 w 636"/>
                <a:gd name="T41" fmla="*/ 158 h 198"/>
                <a:gd name="T42" fmla="*/ 636 w 636"/>
                <a:gd name="T43" fmla="*/ 153 h 198"/>
                <a:gd name="T44" fmla="*/ 631 w 636"/>
                <a:gd name="T45" fmla="*/ 143 h 198"/>
                <a:gd name="T46" fmla="*/ 620 w 636"/>
                <a:gd name="T47" fmla="*/ 137 h 198"/>
                <a:gd name="T48" fmla="*/ 612 w 636"/>
                <a:gd name="T49" fmla="*/ 140 h 198"/>
                <a:gd name="T50" fmla="*/ 608 w 636"/>
                <a:gd name="T51" fmla="*/ 142 h 198"/>
                <a:gd name="T52" fmla="*/ 610 w 636"/>
                <a:gd name="T53" fmla="*/ 141 h 198"/>
                <a:gd name="T54" fmla="*/ 604 w 636"/>
                <a:gd name="T55" fmla="*/ 144 h 198"/>
                <a:gd name="T56" fmla="*/ 579 w 636"/>
                <a:gd name="T57" fmla="*/ 154 h 198"/>
                <a:gd name="T58" fmla="*/ 563 w 636"/>
                <a:gd name="T59" fmla="*/ 158 h 198"/>
                <a:gd name="T60" fmla="*/ 528 w 636"/>
                <a:gd name="T61" fmla="*/ 165 h 198"/>
                <a:gd name="T62" fmla="*/ 510 w 636"/>
                <a:gd name="T63" fmla="*/ 166 h 198"/>
                <a:gd name="T64" fmla="*/ 444 w 636"/>
                <a:gd name="T65" fmla="*/ 166 h 198"/>
                <a:gd name="T66" fmla="*/ 377 w 636"/>
                <a:gd name="T67" fmla="*/ 163 h 198"/>
                <a:gd name="T68" fmla="*/ 336 w 636"/>
                <a:gd name="T69" fmla="*/ 159 h 198"/>
                <a:gd name="T70" fmla="*/ 254 w 636"/>
                <a:gd name="T71" fmla="*/ 148 h 198"/>
                <a:gd name="T72" fmla="*/ 212 w 636"/>
                <a:gd name="T73" fmla="*/ 142 h 198"/>
                <a:gd name="T74" fmla="*/ 153 w 636"/>
                <a:gd name="T75" fmla="*/ 128 h 198"/>
                <a:gd name="T76" fmla="*/ 114 w 636"/>
                <a:gd name="T77" fmla="*/ 116 h 198"/>
                <a:gd name="T78" fmla="*/ 77 w 636"/>
                <a:gd name="T79" fmla="*/ 97 h 198"/>
                <a:gd name="T80" fmla="*/ 60 w 636"/>
                <a:gd name="T81" fmla="*/ 86 h 198"/>
                <a:gd name="T82" fmla="*/ 41 w 636"/>
                <a:gd name="T83" fmla="*/ 65 h 198"/>
                <a:gd name="T84" fmla="*/ 34 w 636"/>
                <a:gd name="T85" fmla="*/ 53 h 198"/>
                <a:gd name="T86" fmla="*/ 31 w 636"/>
                <a:gd name="T87" fmla="*/ 39 h 198"/>
                <a:gd name="T88" fmla="*/ 31 w 636"/>
                <a:gd name="T89" fmla="*/ 33 h 198"/>
                <a:gd name="T90" fmla="*/ 32 w 636"/>
                <a:gd name="T91" fmla="*/ 26 h 198"/>
                <a:gd name="T92" fmla="*/ 33 w 636"/>
                <a:gd name="T93" fmla="*/ 23 h 198"/>
                <a:gd name="T94" fmla="*/ 35 w 636"/>
                <a:gd name="T95" fmla="*/ 16 h 198"/>
                <a:gd name="T96" fmla="*/ 31 w 636"/>
                <a:gd name="T97" fmla="*/ 5 h 198"/>
                <a:gd name="T98" fmla="*/ 21 w 636"/>
                <a:gd name="T99" fmla="*/ 0 h 198"/>
                <a:gd name="T100" fmla="*/ 13 w 636"/>
                <a:gd name="T101" fmla="*/ 0 h 198"/>
                <a:gd name="T102" fmla="*/ 8 w 636"/>
                <a:gd name="T103" fmla="*/ 4 h 198"/>
                <a:gd name="T104" fmla="*/ 7 w 636"/>
                <a:gd name="T105" fmla="*/ 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36" h="198">
                  <a:moveTo>
                    <a:pt x="7" y="6"/>
                  </a:moveTo>
                  <a:lnTo>
                    <a:pt x="7" y="6"/>
                  </a:lnTo>
                  <a:lnTo>
                    <a:pt x="3" y="15"/>
                  </a:lnTo>
                  <a:lnTo>
                    <a:pt x="0" y="24"/>
                  </a:lnTo>
                  <a:lnTo>
                    <a:pt x="0" y="34"/>
                  </a:lnTo>
                  <a:lnTo>
                    <a:pt x="0" y="42"/>
                  </a:lnTo>
                  <a:lnTo>
                    <a:pt x="1" y="51"/>
                  </a:lnTo>
                  <a:lnTo>
                    <a:pt x="4" y="60"/>
                  </a:lnTo>
                  <a:lnTo>
                    <a:pt x="7" y="69"/>
                  </a:lnTo>
                  <a:lnTo>
                    <a:pt x="11" y="76"/>
                  </a:lnTo>
                  <a:lnTo>
                    <a:pt x="11" y="76"/>
                  </a:lnTo>
                  <a:lnTo>
                    <a:pt x="17" y="85"/>
                  </a:lnTo>
                  <a:lnTo>
                    <a:pt x="23" y="94"/>
                  </a:lnTo>
                  <a:lnTo>
                    <a:pt x="31" y="101"/>
                  </a:lnTo>
                  <a:lnTo>
                    <a:pt x="39" y="108"/>
                  </a:lnTo>
                  <a:lnTo>
                    <a:pt x="46" y="115"/>
                  </a:lnTo>
                  <a:lnTo>
                    <a:pt x="55" y="120"/>
                  </a:lnTo>
                  <a:lnTo>
                    <a:pt x="73" y="131"/>
                  </a:lnTo>
                  <a:lnTo>
                    <a:pt x="93" y="140"/>
                  </a:lnTo>
                  <a:lnTo>
                    <a:pt x="113" y="147"/>
                  </a:lnTo>
                  <a:lnTo>
                    <a:pt x="134" y="154"/>
                  </a:lnTo>
                  <a:lnTo>
                    <a:pt x="153" y="159"/>
                  </a:lnTo>
                  <a:lnTo>
                    <a:pt x="153" y="159"/>
                  </a:lnTo>
                  <a:lnTo>
                    <a:pt x="195" y="169"/>
                  </a:lnTo>
                  <a:lnTo>
                    <a:pt x="238" y="178"/>
                  </a:lnTo>
                  <a:lnTo>
                    <a:pt x="282" y="186"/>
                  </a:lnTo>
                  <a:lnTo>
                    <a:pt x="326" y="191"/>
                  </a:lnTo>
                  <a:lnTo>
                    <a:pt x="370" y="194"/>
                  </a:lnTo>
                  <a:lnTo>
                    <a:pt x="414" y="197"/>
                  </a:lnTo>
                  <a:lnTo>
                    <a:pt x="458" y="198"/>
                  </a:lnTo>
                  <a:lnTo>
                    <a:pt x="501" y="197"/>
                  </a:lnTo>
                  <a:lnTo>
                    <a:pt x="501" y="197"/>
                  </a:lnTo>
                  <a:lnTo>
                    <a:pt x="535" y="194"/>
                  </a:lnTo>
                  <a:lnTo>
                    <a:pt x="552" y="193"/>
                  </a:lnTo>
                  <a:lnTo>
                    <a:pt x="569" y="190"/>
                  </a:lnTo>
                  <a:lnTo>
                    <a:pt x="586" y="186"/>
                  </a:lnTo>
                  <a:lnTo>
                    <a:pt x="602" y="179"/>
                  </a:lnTo>
                  <a:lnTo>
                    <a:pt x="617" y="172"/>
                  </a:lnTo>
                  <a:lnTo>
                    <a:pt x="630" y="163"/>
                  </a:lnTo>
                  <a:lnTo>
                    <a:pt x="630" y="163"/>
                  </a:lnTo>
                  <a:lnTo>
                    <a:pt x="632" y="160"/>
                  </a:lnTo>
                  <a:lnTo>
                    <a:pt x="635" y="158"/>
                  </a:lnTo>
                  <a:lnTo>
                    <a:pt x="636" y="155"/>
                  </a:lnTo>
                  <a:lnTo>
                    <a:pt x="636" y="153"/>
                  </a:lnTo>
                  <a:lnTo>
                    <a:pt x="635" y="147"/>
                  </a:lnTo>
                  <a:lnTo>
                    <a:pt x="631" y="143"/>
                  </a:lnTo>
                  <a:lnTo>
                    <a:pt x="626" y="140"/>
                  </a:lnTo>
                  <a:lnTo>
                    <a:pt x="620" y="137"/>
                  </a:lnTo>
                  <a:lnTo>
                    <a:pt x="615" y="139"/>
                  </a:lnTo>
                  <a:lnTo>
                    <a:pt x="612" y="140"/>
                  </a:lnTo>
                  <a:lnTo>
                    <a:pt x="608" y="142"/>
                  </a:lnTo>
                  <a:lnTo>
                    <a:pt x="608" y="142"/>
                  </a:lnTo>
                  <a:lnTo>
                    <a:pt x="611" y="140"/>
                  </a:lnTo>
                  <a:lnTo>
                    <a:pt x="610" y="141"/>
                  </a:lnTo>
                  <a:lnTo>
                    <a:pt x="604" y="144"/>
                  </a:lnTo>
                  <a:lnTo>
                    <a:pt x="604" y="144"/>
                  </a:lnTo>
                  <a:lnTo>
                    <a:pt x="592" y="150"/>
                  </a:lnTo>
                  <a:lnTo>
                    <a:pt x="579" y="154"/>
                  </a:lnTo>
                  <a:lnTo>
                    <a:pt x="579" y="154"/>
                  </a:lnTo>
                  <a:lnTo>
                    <a:pt x="563" y="158"/>
                  </a:lnTo>
                  <a:lnTo>
                    <a:pt x="545" y="162"/>
                  </a:lnTo>
                  <a:lnTo>
                    <a:pt x="528" y="165"/>
                  </a:lnTo>
                  <a:lnTo>
                    <a:pt x="510" y="166"/>
                  </a:lnTo>
                  <a:lnTo>
                    <a:pt x="510" y="166"/>
                  </a:lnTo>
                  <a:lnTo>
                    <a:pt x="477" y="167"/>
                  </a:lnTo>
                  <a:lnTo>
                    <a:pt x="444" y="166"/>
                  </a:lnTo>
                  <a:lnTo>
                    <a:pt x="411" y="165"/>
                  </a:lnTo>
                  <a:lnTo>
                    <a:pt x="377" y="163"/>
                  </a:lnTo>
                  <a:lnTo>
                    <a:pt x="377" y="163"/>
                  </a:lnTo>
                  <a:lnTo>
                    <a:pt x="336" y="159"/>
                  </a:lnTo>
                  <a:lnTo>
                    <a:pt x="294" y="155"/>
                  </a:lnTo>
                  <a:lnTo>
                    <a:pt x="254" y="148"/>
                  </a:lnTo>
                  <a:lnTo>
                    <a:pt x="212" y="142"/>
                  </a:lnTo>
                  <a:lnTo>
                    <a:pt x="212" y="142"/>
                  </a:lnTo>
                  <a:lnTo>
                    <a:pt x="173" y="133"/>
                  </a:lnTo>
                  <a:lnTo>
                    <a:pt x="153" y="128"/>
                  </a:lnTo>
                  <a:lnTo>
                    <a:pt x="132" y="122"/>
                  </a:lnTo>
                  <a:lnTo>
                    <a:pt x="114" y="116"/>
                  </a:lnTo>
                  <a:lnTo>
                    <a:pt x="95" y="107"/>
                  </a:lnTo>
                  <a:lnTo>
                    <a:pt x="77" y="97"/>
                  </a:lnTo>
                  <a:lnTo>
                    <a:pt x="60" y="86"/>
                  </a:lnTo>
                  <a:lnTo>
                    <a:pt x="60" y="86"/>
                  </a:lnTo>
                  <a:lnTo>
                    <a:pt x="49" y="76"/>
                  </a:lnTo>
                  <a:lnTo>
                    <a:pt x="41" y="65"/>
                  </a:lnTo>
                  <a:lnTo>
                    <a:pt x="36" y="60"/>
                  </a:lnTo>
                  <a:lnTo>
                    <a:pt x="34" y="53"/>
                  </a:lnTo>
                  <a:lnTo>
                    <a:pt x="32" y="47"/>
                  </a:lnTo>
                  <a:lnTo>
                    <a:pt x="31" y="39"/>
                  </a:lnTo>
                  <a:lnTo>
                    <a:pt x="31" y="39"/>
                  </a:lnTo>
                  <a:lnTo>
                    <a:pt x="31" y="33"/>
                  </a:lnTo>
                  <a:lnTo>
                    <a:pt x="32" y="26"/>
                  </a:lnTo>
                  <a:lnTo>
                    <a:pt x="32" y="26"/>
                  </a:lnTo>
                  <a:lnTo>
                    <a:pt x="33" y="23"/>
                  </a:lnTo>
                  <a:lnTo>
                    <a:pt x="33" y="23"/>
                  </a:lnTo>
                  <a:lnTo>
                    <a:pt x="34" y="19"/>
                  </a:lnTo>
                  <a:lnTo>
                    <a:pt x="35" y="16"/>
                  </a:lnTo>
                  <a:lnTo>
                    <a:pt x="34" y="10"/>
                  </a:lnTo>
                  <a:lnTo>
                    <a:pt x="31" y="5"/>
                  </a:lnTo>
                  <a:lnTo>
                    <a:pt x="27" y="1"/>
                  </a:lnTo>
                  <a:lnTo>
                    <a:pt x="21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4"/>
                  </a:lnTo>
                  <a:lnTo>
                    <a:pt x="7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2" name="Freeform 100">
              <a:extLst>
                <a:ext uri="{FF2B5EF4-FFF2-40B4-BE49-F238E27FC236}">
                  <a16:creationId xmlns:a16="http://schemas.microsoft.com/office/drawing/2014/main" id="{115F976E-4298-9102-4ADA-E3E213801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1" y="3297"/>
              <a:ext cx="447" cy="494"/>
            </a:xfrm>
            <a:custGeom>
              <a:avLst/>
              <a:gdLst>
                <a:gd name="T0" fmla="*/ 5 w 447"/>
                <a:gd name="T1" fmla="*/ 25 h 494"/>
                <a:gd name="T2" fmla="*/ 53 w 447"/>
                <a:gd name="T3" fmla="*/ 59 h 494"/>
                <a:gd name="T4" fmla="*/ 105 w 447"/>
                <a:gd name="T5" fmla="*/ 89 h 494"/>
                <a:gd name="T6" fmla="*/ 158 w 447"/>
                <a:gd name="T7" fmla="*/ 116 h 494"/>
                <a:gd name="T8" fmla="*/ 213 w 447"/>
                <a:gd name="T9" fmla="*/ 138 h 494"/>
                <a:gd name="T10" fmla="*/ 239 w 447"/>
                <a:gd name="T11" fmla="*/ 145 h 494"/>
                <a:gd name="T12" fmla="*/ 321 w 447"/>
                <a:gd name="T13" fmla="*/ 165 h 494"/>
                <a:gd name="T14" fmla="*/ 401 w 447"/>
                <a:gd name="T15" fmla="*/ 183 h 494"/>
                <a:gd name="T16" fmla="*/ 429 w 447"/>
                <a:gd name="T17" fmla="*/ 192 h 494"/>
                <a:gd name="T18" fmla="*/ 418 w 447"/>
                <a:gd name="T19" fmla="*/ 174 h 494"/>
                <a:gd name="T20" fmla="*/ 387 w 447"/>
                <a:gd name="T21" fmla="*/ 324 h 494"/>
                <a:gd name="T22" fmla="*/ 380 w 447"/>
                <a:gd name="T23" fmla="*/ 363 h 494"/>
                <a:gd name="T24" fmla="*/ 370 w 447"/>
                <a:gd name="T25" fmla="*/ 421 h 494"/>
                <a:gd name="T26" fmla="*/ 368 w 447"/>
                <a:gd name="T27" fmla="*/ 460 h 494"/>
                <a:gd name="T28" fmla="*/ 369 w 447"/>
                <a:gd name="T29" fmla="*/ 479 h 494"/>
                <a:gd name="T30" fmla="*/ 371 w 447"/>
                <a:gd name="T31" fmla="*/ 485 h 494"/>
                <a:gd name="T32" fmla="*/ 381 w 447"/>
                <a:gd name="T33" fmla="*/ 493 h 494"/>
                <a:gd name="T34" fmla="*/ 392 w 447"/>
                <a:gd name="T35" fmla="*/ 493 h 494"/>
                <a:gd name="T36" fmla="*/ 398 w 447"/>
                <a:gd name="T37" fmla="*/ 488 h 494"/>
                <a:gd name="T38" fmla="*/ 400 w 447"/>
                <a:gd name="T39" fmla="*/ 483 h 494"/>
                <a:gd name="T40" fmla="*/ 399 w 447"/>
                <a:gd name="T41" fmla="*/ 479 h 494"/>
                <a:gd name="T42" fmla="*/ 398 w 447"/>
                <a:gd name="T43" fmla="*/ 441 h 494"/>
                <a:gd name="T44" fmla="*/ 403 w 447"/>
                <a:gd name="T45" fmla="*/ 402 h 494"/>
                <a:gd name="T46" fmla="*/ 418 w 447"/>
                <a:gd name="T47" fmla="*/ 327 h 494"/>
                <a:gd name="T48" fmla="*/ 432 w 447"/>
                <a:gd name="T49" fmla="*/ 255 h 494"/>
                <a:gd name="T50" fmla="*/ 447 w 447"/>
                <a:gd name="T51" fmla="*/ 181 h 494"/>
                <a:gd name="T52" fmla="*/ 446 w 447"/>
                <a:gd name="T53" fmla="*/ 170 h 494"/>
                <a:gd name="T54" fmla="*/ 436 w 447"/>
                <a:gd name="T55" fmla="*/ 163 h 494"/>
                <a:gd name="T56" fmla="*/ 411 w 447"/>
                <a:gd name="T57" fmla="*/ 155 h 494"/>
                <a:gd name="T58" fmla="*/ 336 w 447"/>
                <a:gd name="T59" fmla="*/ 136 h 494"/>
                <a:gd name="T60" fmla="*/ 260 w 447"/>
                <a:gd name="T61" fmla="*/ 119 h 494"/>
                <a:gd name="T62" fmla="*/ 234 w 447"/>
                <a:gd name="T63" fmla="*/ 111 h 494"/>
                <a:gd name="T64" fmla="*/ 197 w 447"/>
                <a:gd name="T65" fmla="*/ 99 h 494"/>
                <a:gd name="T66" fmla="*/ 161 w 447"/>
                <a:gd name="T67" fmla="*/ 84 h 494"/>
                <a:gd name="T68" fmla="*/ 91 w 447"/>
                <a:gd name="T69" fmla="*/ 47 h 494"/>
                <a:gd name="T70" fmla="*/ 67 w 447"/>
                <a:gd name="T71" fmla="*/ 32 h 494"/>
                <a:gd name="T72" fmla="*/ 43 w 447"/>
                <a:gd name="T73" fmla="*/ 15 h 494"/>
                <a:gd name="T74" fmla="*/ 30 w 447"/>
                <a:gd name="T75" fmla="*/ 5 h 494"/>
                <a:gd name="T76" fmla="*/ 27 w 447"/>
                <a:gd name="T77" fmla="*/ 3 h 494"/>
                <a:gd name="T78" fmla="*/ 22 w 447"/>
                <a:gd name="T79" fmla="*/ 0 h 494"/>
                <a:gd name="T80" fmla="*/ 10 w 447"/>
                <a:gd name="T81" fmla="*/ 2 h 494"/>
                <a:gd name="T82" fmla="*/ 2 w 447"/>
                <a:gd name="T83" fmla="*/ 10 h 494"/>
                <a:gd name="T84" fmla="*/ 1 w 447"/>
                <a:gd name="T85" fmla="*/ 17 h 494"/>
                <a:gd name="T86" fmla="*/ 3 w 447"/>
                <a:gd name="T87" fmla="*/ 23 h 494"/>
                <a:gd name="T88" fmla="*/ 5 w 447"/>
                <a:gd name="T89" fmla="*/ 25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47" h="494">
                  <a:moveTo>
                    <a:pt x="5" y="25"/>
                  </a:moveTo>
                  <a:lnTo>
                    <a:pt x="5" y="25"/>
                  </a:lnTo>
                  <a:lnTo>
                    <a:pt x="29" y="42"/>
                  </a:lnTo>
                  <a:lnTo>
                    <a:pt x="53" y="59"/>
                  </a:lnTo>
                  <a:lnTo>
                    <a:pt x="78" y="75"/>
                  </a:lnTo>
                  <a:lnTo>
                    <a:pt x="105" y="89"/>
                  </a:lnTo>
                  <a:lnTo>
                    <a:pt x="131" y="104"/>
                  </a:lnTo>
                  <a:lnTo>
                    <a:pt x="158" y="116"/>
                  </a:lnTo>
                  <a:lnTo>
                    <a:pt x="185" y="128"/>
                  </a:lnTo>
                  <a:lnTo>
                    <a:pt x="213" y="138"/>
                  </a:lnTo>
                  <a:lnTo>
                    <a:pt x="213" y="138"/>
                  </a:lnTo>
                  <a:lnTo>
                    <a:pt x="239" y="145"/>
                  </a:lnTo>
                  <a:lnTo>
                    <a:pt x="266" y="152"/>
                  </a:lnTo>
                  <a:lnTo>
                    <a:pt x="321" y="165"/>
                  </a:lnTo>
                  <a:lnTo>
                    <a:pt x="375" y="177"/>
                  </a:lnTo>
                  <a:lnTo>
                    <a:pt x="401" y="183"/>
                  </a:lnTo>
                  <a:lnTo>
                    <a:pt x="429" y="192"/>
                  </a:lnTo>
                  <a:lnTo>
                    <a:pt x="429" y="192"/>
                  </a:lnTo>
                  <a:lnTo>
                    <a:pt x="418" y="174"/>
                  </a:lnTo>
                  <a:lnTo>
                    <a:pt x="418" y="174"/>
                  </a:lnTo>
                  <a:lnTo>
                    <a:pt x="401" y="249"/>
                  </a:lnTo>
                  <a:lnTo>
                    <a:pt x="387" y="324"/>
                  </a:lnTo>
                  <a:lnTo>
                    <a:pt x="387" y="324"/>
                  </a:lnTo>
                  <a:lnTo>
                    <a:pt x="380" y="363"/>
                  </a:lnTo>
                  <a:lnTo>
                    <a:pt x="372" y="401"/>
                  </a:lnTo>
                  <a:lnTo>
                    <a:pt x="370" y="421"/>
                  </a:lnTo>
                  <a:lnTo>
                    <a:pt x="368" y="440"/>
                  </a:lnTo>
                  <a:lnTo>
                    <a:pt x="368" y="460"/>
                  </a:lnTo>
                  <a:lnTo>
                    <a:pt x="369" y="479"/>
                  </a:lnTo>
                  <a:lnTo>
                    <a:pt x="369" y="479"/>
                  </a:lnTo>
                  <a:lnTo>
                    <a:pt x="370" y="483"/>
                  </a:lnTo>
                  <a:lnTo>
                    <a:pt x="371" y="485"/>
                  </a:lnTo>
                  <a:lnTo>
                    <a:pt x="375" y="490"/>
                  </a:lnTo>
                  <a:lnTo>
                    <a:pt x="381" y="493"/>
                  </a:lnTo>
                  <a:lnTo>
                    <a:pt x="386" y="494"/>
                  </a:lnTo>
                  <a:lnTo>
                    <a:pt x="392" y="493"/>
                  </a:lnTo>
                  <a:lnTo>
                    <a:pt x="396" y="490"/>
                  </a:lnTo>
                  <a:lnTo>
                    <a:pt x="398" y="488"/>
                  </a:lnTo>
                  <a:lnTo>
                    <a:pt x="399" y="485"/>
                  </a:lnTo>
                  <a:lnTo>
                    <a:pt x="400" y="483"/>
                  </a:lnTo>
                  <a:lnTo>
                    <a:pt x="399" y="479"/>
                  </a:lnTo>
                  <a:lnTo>
                    <a:pt x="399" y="479"/>
                  </a:lnTo>
                  <a:lnTo>
                    <a:pt x="398" y="460"/>
                  </a:lnTo>
                  <a:lnTo>
                    <a:pt x="398" y="441"/>
                  </a:lnTo>
                  <a:lnTo>
                    <a:pt x="400" y="422"/>
                  </a:lnTo>
                  <a:lnTo>
                    <a:pt x="403" y="402"/>
                  </a:lnTo>
                  <a:lnTo>
                    <a:pt x="410" y="364"/>
                  </a:lnTo>
                  <a:lnTo>
                    <a:pt x="418" y="327"/>
                  </a:lnTo>
                  <a:lnTo>
                    <a:pt x="418" y="327"/>
                  </a:lnTo>
                  <a:lnTo>
                    <a:pt x="432" y="255"/>
                  </a:lnTo>
                  <a:lnTo>
                    <a:pt x="447" y="181"/>
                  </a:lnTo>
                  <a:lnTo>
                    <a:pt x="447" y="181"/>
                  </a:lnTo>
                  <a:lnTo>
                    <a:pt x="447" y="176"/>
                  </a:lnTo>
                  <a:lnTo>
                    <a:pt x="446" y="170"/>
                  </a:lnTo>
                  <a:lnTo>
                    <a:pt x="442" y="166"/>
                  </a:lnTo>
                  <a:lnTo>
                    <a:pt x="436" y="163"/>
                  </a:lnTo>
                  <a:lnTo>
                    <a:pt x="436" y="163"/>
                  </a:lnTo>
                  <a:lnTo>
                    <a:pt x="411" y="155"/>
                  </a:lnTo>
                  <a:lnTo>
                    <a:pt x="386" y="149"/>
                  </a:lnTo>
                  <a:lnTo>
                    <a:pt x="336" y="136"/>
                  </a:lnTo>
                  <a:lnTo>
                    <a:pt x="285" y="124"/>
                  </a:lnTo>
                  <a:lnTo>
                    <a:pt x="260" y="119"/>
                  </a:lnTo>
                  <a:lnTo>
                    <a:pt x="234" y="111"/>
                  </a:lnTo>
                  <a:lnTo>
                    <a:pt x="234" y="111"/>
                  </a:lnTo>
                  <a:lnTo>
                    <a:pt x="216" y="106"/>
                  </a:lnTo>
                  <a:lnTo>
                    <a:pt x="197" y="99"/>
                  </a:lnTo>
                  <a:lnTo>
                    <a:pt x="179" y="92"/>
                  </a:lnTo>
                  <a:lnTo>
                    <a:pt x="161" y="84"/>
                  </a:lnTo>
                  <a:lnTo>
                    <a:pt x="125" y="65"/>
                  </a:lnTo>
                  <a:lnTo>
                    <a:pt x="91" y="47"/>
                  </a:lnTo>
                  <a:lnTo>
                    <a:pt x="91" y="47"/>
                  </a:lnTo>
                  <a:lnTo>
                    <a:pt x="67" y="32"/>
                  </a:lnTo>
                  <a:lnTo>
                    <a:pt x="43" y="15"/>
                  </a:lnTo>
                  <a:lnTo>
                    <a:pt x="43" y="15"/>
                  </a:lnTo>
                  <a:lnTo>
                    <a:pt x="30" y="5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7" y="3"/>
                  </a:lnTo>
                  <a:lnTo>
                    <a:pt x="24" y="2"/>
                  </a:lnTo>
                  <a:lnTo>
                    <a:pt x="22" y="0"/>
                  </a:lnTo>
                  <a:lnTo>
                    <a:pt x="15" y="0"/>
                  </a:lnTo>
                  <a:lnTo>
                    <a:pt x="10" y="2"/>
                  </a:lnTo>
                  <a:lnTo>
                    <a:pt x="5" y="5"/>
                  </a:lnTo>
                  <a:lnTo>
                    <a:pt x="2" y="10"/>
                  </a:lnTo>
                  <a:lnTo>
                    <a:pt x="0" y="15"/>
                  </a:lnTo>
                  <a:lnTo>
                    <a:pt x="1" y="17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5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3" name="Freeform 101">
              <a:extLst>
                <a:ext uri="{FF2B5EF4-FFF2-40B4-BE49-F238E27FC236}">
                  <a16:creationId xmlns:a16="http://schemas.microsoft.com/office/drawing/2014/main" id="{44A4DA4B-F7B7-A8B2-BC6F-55198BB9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2884"/>
              <a:ext cx="299" cy="1064"/>
            </a:xfrm>
            <a:custGeom>
              <a:avLst/>
              <a:gdLst>
                <a:gd name="T0" fmla="*/ 188 w 299"/>
                <a:gd name="T1" fmla="*/ 18 h 1064"/>
                <a:gd name="T2" fmla="*/ 269 w 299"/>
                <a:gd name="T3" fmla="*/ 258 h 1064"/>
                <a:gd name="T4" fmla="*/ 270 w 299"/>
                <a:gd name="T5" fmla="*/ 246 h 1064"/>
                <a:gd name="T6" fmla="*/ 169 w 299"/>
                <a:gd name="T7" fmla="*/ 490 h 1064"/>
                <a:gd name="T8" fmla="*/ 106 w 299"/>
                <a:gd name="T9" fmla="*/ 657 h 1064"/>
                <a:gd name="T10" fmla="*/ 64 w 299"/>
                <a:gd name="T11" fmla="*/ 782 h 1064"/>
                <a:gd name="T12" fmla="*/ 39 w 299"/>
                <a:gd name="T13" fmla="*/ 868 h 1064"/>
                <a:gd name="T14" fmla="*/ 28 w 299"/>
                <a:gd name="T15" fmla="*/ 910 h 1064"/>
                <a:gd name="T16" fmla="*/ 5 w 299"/>
                <a:gd name="T17" fmla="*/ 1011 h 1064"/>
                <a:gd name="T18" fmla="*/ 0 w 299"/>
                <a:gd name="T19" fmla="*/ 1045 h 1064"/>
                <a:gd name="T20" fmla="*/ 0 w 299"/>
                <a:gd name="T21" fmla="*/ 1051 h 1064"/>
                <a:gd name="T22" fmla="*/ 6 w 299"/>
                <a:gd name="T23" fmla="*/ 1061 h 1064"/>
                <a:gd name="T24" fmla="*/ 17 w 299"/>
                <a:gd name="T25" fmla="*/ 1064 h 1064"/>
                <a:gd name="T26" fmla="*/ 25 w 299"/>
                <a:gd name="T27" fmla="*/ 1061 h 1064"/>
                <a:gd name="T28" fmla="*/ 28 w 299"/>
                <a:gd name="T29" fmla="*/ 1057 h 1064"/>
                <a:gd name="T30" fmla="*/ 29 w 299"/>
                <a:gd name="T31" fmla="*/ 1053 h 1064"/>
                <a:gd name="T32" fmla="*/ 41 w 299"/>
                <a:gd name="T33" fmla="*/ 986 h 1064"/>
                <a:gd name="T34" fmla="*/ 56 w 299"/>
                <a:gd name="T35" fmla="*/ 920 h 1064"/>
                <a:gd name="T36" fmla="*/ 94 w 299"/>
                <a:gd name="T37" fmla="*/ 789 h 1064"/>
                <a:gd name="T38" fmla="*/ 137 w 299"/>
                <a:gd name="T39" fmla="*/ 660 h 1064"/>
                <a:gd name="T40" fmla="*/ 186 w 299"/>
                <a:gd name="T41" fmla="*/ 532 h 1064"/>
                <a:gd name="T42" fmla="*/ 234 w 299"/>
                <a:gd name="T43" fmla="*/ 413 h 1064"/>
                <a:gd name="T44" fmla="*/ 283 w 299"/>
                <a:gd name="T45" fmla="*/ 294 h 1064"/>
                <a:gd name="T46" fmla="*/ 298 w 299"/>
                <a:gd name="T47" fmla="*/ 261 h 1064"/>
                <a:gd name="T48" fmla="*/ 299 w 299"/>
                <a:gd name="T49" fmla="*/ 250 h 1064"/>
                <a:gd name="T50" fmla="*/ 295 w 299"/>
                <a:gd name="T51" fmla="*/ 236 h 1064"/>
                <a:gd name="T52" fmla="*/ 280 w 299"/>
                <a:gd name="T53" fmla="*/ 194 h 1064"/>
                <a:gd name="T54" fmla="*/ 218 w 299"/>
                <a:gd name="T55" fmla="*/ 9 h 1064"/>
                <a:gd name="T56" fmla="*/ 217 w 299"/>
                <a:gd name="T57" fmla="*/ 6 h 1064"/>
                <a:gd name="T58" fmla="*/ 210 w 299"/>
                <a:gd name="T59" fmla="*/ 1 h 1064"/>
                <a:gd name="T60" fmla="*/ 198 w 299"/>
                <a:gd name="T61" fmla="*/ 0 h 1064"/>
                <a:gd name="T62" fmla="*/ 190 w 299"/>
                <a:gd name="T63" fmla="*/ 6 h 1064"/>
                <a:gd name="T64" fmla="*/ 187 w 299"/>
                <a:gd name="T65" fmla="*/ 12 h 1064"/>
                <a:gd name="T66" fmla="*/ 188 w 299"/>
                <a:gd name="T67" fmla="*/ 18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99" h="1064">
                  <a:moveTo>
                    <a:pt x="188" y="18"/>
                  </a:moveTo>
                  <a:lnTo>
                    <a:pt x="188" y="18"/>
                  </a:lnTo>
                  <a:lnTo>
                    <a:pt x="269" y="258"/>
                  </a:lnTo>
                  <a:lnTo>
                    <a:pt x="269" y="258"/>
                  </a:lnTo>
                  <a:lnTo>
                    <a:pt x="270" y="246"/>
                  </a:lnTo>
                  <a:lnTo>
                    <a:pt x="270" y="246"/>
                  </a:lnTo>
                  <a:lnTo>
                    <a:pt x="202" y="408"/>
                  </a:lnTo>
                  <a:lnTo>
                    <a:pt x="169" y="490"/>
                  </a:lnTo>
                  <a:lnTo>
                    <a:pt x="136" y="574"/>
                  </a:lnTo>
                  <a:lnTo>
                    <a:pt x="106" y="657"/>
                  </a:lnTo>
                  <a:lnTo>
                    <a:pt x="77" y="740"/>
                  </a:lnTo>
                  <a:lnTo>
                    <a:pt x="64" y="782"/>
                  </a:lnTo>
                  <a:lnTo>
                    <a:pt x="51" y="825"/>
                  </a:lnTo>
                  <a:lnTo>
                    <a:pt x="39" y="868"/>
                  </a:lnTo>
                  <a:lnTo>
                    <a:pt x="28" y="910"/>
                  </a:lnTo>
                  <a:lnTo>
                    <a:pt x="28" y="910"/>
                  </a:lnTo>
                  <a:lnTo>
                    <a:pt x="13" y="977"/>
                  </a:lnTo>
                  <a:lnTo>
                    <a:pt x="5" y="1011"/>
                  </a:lnTo>
                  <a:lnTo>
                    <a:pt x="0" y="1045"/>
                  </a:lnTo>
                  <a:lnTo>
                    <a:pt x="0" y="1045"/>
                  </a:lnTo>
                  <a:lnTo>
                    <a:pt x="0" y="1048"/>
                  </a:lnTo>
                  <a:lnTo>
                    <a:pt x="0" y="1051"/>
                  </a:lnTo>
                  <a:lnTo>
                    <a:pt x="3" y="1057"/>
                  </a:lnTo>
                  <a:lnTo>
                    <a:pt x="6" y="1061"/>
                  </a:lnTo>
                  <a:lnTo>
                    <a:pt x="12" y="1063"/>
                  </a:lnTo>
                  <a:lnTo>
                    <a:pt x="17" y="1064"/>
                  </a:lnTo>
                  <a:lnTo>
                    <a:pt x="23" y="1063"/>
                  </a:lnTo>
                  <a:lnTo>
                    <a:pt x="25" y="1061"/>
                  </a:lnTo>
                  <a:lnTo>
                    <a:pt x="27" y="1059"/>
                  </a:lnTo>
                  <a:lnTo>
                    <a:pt x="28" y="1057"/>
                  </a:lnTo>
                  <a:lnTo>
                    <a:pt x="29" y="1053"/>
                  </a:lnTo>
                  <a:lnTo>
                    <a:pt x="29" y="1053"/>
                  </a:lnTo>
                  <a:lnTo>
                    <a:pt x="35" y="1020"/>
                  </a:lnTo>
                  <a:lnTo>
                    <a:pt x="41" y="986"/>
                  </a:lnTo>
                  <a:lnTo>
                    <a:pt x="49" y="953"/>
                  </a:lnTo>
                  <a:lnTo>
                    <a:pt x="56" y="920"/>
                  </a:lnTo>
                  <a:lnTo>
                    <a:pt x="74" y="853"/>
                  </a:lnTo>
                  <a:lnTo>
                    <a:pt x="94" y="789"/>
                  </a:lnTo>
                  <a:lnTo>
                    <a:pt x="115" y="723"/>
                  </a:lnTo>
                  <a:lnTo>
                    <a:pt x="137" y="660"/>
                  </a:lnTo>
                  <a:lnTo>
                    <a:pt x="161" y="595"/>
                  </a:lnTo>
                  <a:lnTo>
                    <a:pt x="186" y="532"/>
                  </a:lnTo>
                  <a:lnTo>
                    <a:pt x="186" y="532"/>
                  </a:lnTo>
                  <a:lnTo>
                    <a:pt x="234" y="413"/>
                  </a:lnTo>
                  <a:lnTo>
                    <a:pt x="283" y="294"/>
                  </a:lnTo>
                  <a:lnTo>
                    <a:pt x="283" y="294"/>
                  </a:lnTo>
                  <a:lnTo>
                    <a:pt x="293" y="272"/>
                  </a:lnTo>
                  <a:lnTo>
                    <a:pt x="298" y="261"/>
                  </a:lnTo>
                  <a:lnTo>
                    <a:pt x="299" y="255"/>
                  </a:lnTo>
                  <a:lnTo>
                    <a:pt x="299" y="250"/>
                  </a:lnTo>
                  <a:lnTo>
                    <a:pt x="299" y="250"/>
                  </a:lnTo>
                  <a:lnTo>
                    <a:pt x="295" y="236"/>
                  </a:lnTo>
                  <a:lnTo>
                    <a:pt x="291" y="222"/>
                  </a:lnTo>
                  <a:lnTo>
                    <a:pt x="280" y="194"/>
                  </a:lnTo>
                  <a:lnTo>
                    <a:pt x="280" y="194"/>
                  </a:lnTo>
                  <a:lnTo>
                    <a:pt x="218" y="9"/>
                  </a:lnTo>
                  <a:lnTo>
                    <a:pt x="218" y="9"/>
                  </a:lnTo>
                  <a:lnTo>
                    <a:pt x="217" y="6"/>
                  </a:lnTo>
                  <a:lnTo>
                    <a:pt x="215" y="4"/>
                  </a:lnTo>
                  <a:lnTo>
                    <a:pt x="210" y="1"/>
                  </a:lnTo>
                  <a:lnTo>
                    <a:pt x="205" y="0"/>
                  </a:lnTo>
                  <a:lnTo>
                    <a:pt x="198" y="0"/>
                  </a:lnTo>
                  <a:lnTo>
                    <a:pt x="194" y="2"/>
                  </a:lnTo>
                  <a:lnTo>
                    <a:pt x="190" y="6"/>
                  </a:lnTo>
                  <a:lnTo>
                    <a:pt x="188" y="8"/>
                  </a:lnTo>
                  <a:lnTo>
                    <a:pt x="187" y="12"/>
                  </a:lnTo>
                  <a:lnTo>
                    <a:pt x="188" y="15"/>
                  </a:lnTo>
                  <a:lnTo>
                    <a:pt x="188" y="18"/>
                  </a:lnTo>
                  <a:lnTo>
                    <a:pt x="188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4" name="Freeform 102">
              <a:extLst>
                <a:ext uri="{FF2B5EF4-FFF2-40B4-BE49-F238E27FC236}">
                  <a16:creationId xmlns:a16="http://schemas.microsoft.com/office/drawing/2014/main" id="{382B34FA-0E31-2D93-13B7-81BC3D63B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3004"/>
              <a:ext cx="190" cy="933"/>
            </a:xfrm>
            <a:custGeom>
              <a:avLst/>
              <a:gdLst>
                <a:gd name="T0" fmla="*/ 164 w 190"/>
                <a:gd name="T1" fmla="*/ 5 h 933"/>
                <a:gd name="T2" fmla="*/ 53 w 190"/>
                <a:gd name="T3" fmla="*/ 116 h 933"/>
                <a:gd name="T4" fmla="*/ 19 w 190"/>
                <a:gd name="T5" fmla="*/ 146 h 933"/>
                <a:gd name="T6" fmla="*/ 11 w 190"/>
                <a:gd name="T7" fmla="*/ 157 h 933"/>
                <a:gd name="T8" fmla="*/ 6 w 190"/>
                <a:gd name="T9" fmla="*/ 166 h 933"/>
                <a:gd name="T10" fmla="*/ 5 w 190"/>
                <a:gd name="T11" fmla="*/ 198 h 933"/>
                <a:gd name="T12" fmla="*/ 1 w 190"/>
                <a:gd name="T13" fmla="*/ 327 h 933"/>
                <a:gd name="T14" fmla="*/ 0 w 190"/>
                <a:gd name="T15" fmla="*/ 457 h 933"/>
                <a:gd name="T16" fmla="*/ 2 w 190"/>
                <a:gd name="T17" fmla="*/ 586 h 933"/>
                <a:gd name="T18" fmla="*/ 10 w 190"/>
                <a:gd name="T19" fmla="*/ 715 h 933"/>
                <a:gd name="T20" fmla="*/ 24 w 190"/>
                <a:gd name="T21" fmla="*/ 918 h 933"/>
                <a:gd name="T22" fmla="*/ 25 w 190"/>
                <a:gd name="T23" fmla="*/ 921 h 933"/>
                <a:gd name="T24" fmla="*/ 30 w 190"/>
                <a:gd name="T25" fmla="*/ 929 h 933"/>
                <a:gd name="T26" fmla="*/ 40 w 190"/>
                <a:gd name="T27" fmla="*/ 933 h 933"/>
                <a:gd name="T28" fmla="*/ 51 w 190"/>
                <a:gd name="T29" fmla="*/ 929 h 933"/>
                <a:gd name="T30" fmla="*/ 54 w 190"/>
                <a:gd name="T31" fmla="*/ 925 h 933"/>
                <a:gd name="T32" fmla="*/ 54 w 190"/>
                <a:gd name="T33" fmla="*/ 918 h 933"/>
                <a:gd name="T34" fmla="*/ 45 w 190"/>
                <a:gd name="T35" fmla="*/ 777 h 933"/>
                <a:gd name="T36" fmla="*/ 35 w 190"/>
                <a:gd name="T37" fmla="*/ 636 h 933"/>
                <a:gd name="T38" fmla="*/ 33 w 190"/>
                <a:gd name="T39" fmla="*/ 590 h 933"/>
                <a:gd name="T40" fmla="*/ 30 w 190"/>
                <a:gd name="T41" fmla="*/ 449 h 933"/>
                <a:gd name="T42" fmla="*/ 34 w 190"/>
                <a:gd name="T43" fmla="*/ 263 h 933"/>
                <a:gd name="T44" fmla="*/ 36 w 190"/>
                <a:gd name="T45" fmla="*/ 168 h 933"/>
                <a:gd name="T46" fmla="*/ 31 w 190"/>
                <a:gd name="T47" fmla="*/ 179 h 933"/>
                <a:gd name="T48" fmla="*/ 185 w 190"/>
                <a:gd name="T49" fmla="*/ 26 h 933"/>
                <a:gd name="T50" fmla="*/ 188 w 190"/>
                <a:gd name="T51" fmla="*/ 24 h 933"/>
                <a:gd name="T52" fmla="*/ 190 w 190"/>
                <a:gd name="T53" fmla="*/ 18 h 933"/>
                <a:gd name="T54" fmla="*/ 189 w 190"/>
                <a:gd name="T55" fmla="*/ 10 h 933"/>
                <a:gd name="T56" fmla="*/ 180 w 190"/>
                <a:gd name="T57" fmla="*/ 2 h 933"/>
                <a:gd name="T58" fmla="*/ 172 w 190"/>
                <a:gd name="T59" fmla="*/ 1 h 933"/>
                <a:gd name="T60" fmla="*/ 167 w 190"/>
                <a:gd name="T61" fmla="*/ 2 h 933"/>
                <a:gd name="T62" fmla="*/ 164 w 190"/>
                <a:gd name="T63" fmla="*/ 5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90" h="933">
                  <a:moveTo>
                    <a:pt x="164" y="5"/>
                  </a:moveTo>
                  <a:lnTo>
                    <a:pt x="164" y="5"/>
                  </a:lnTo>
                  <a:lnTo>
                    <a:pt x="53" y="116"/>
                  </a:lnTo>
                  <a:lnTo>
                    <a:pt x="53" y="116"/>
                  </a:lnTo>
                  <a:lnTo>
                    <a:pt x="30" y="135"/>
                  </a:lnTo>
                  <a:lnTo>
                    <a:pt x="19" y="146"/>
                  </a:lnTo>
                  <a:lnTo>
                    <a:pt x="11" y="157"/>
                  </a:lnTo>
                  <a:lnTo>
                    <a:pt x="11" y="157"/>
                  </a:lnTo>
                  <a:lnTo>
                    <a:pt x="9" y="162"/>
                  </a:lnTo>
                  <a:lnTo>
                    <a:pt x="6" y="166"/>
                  </a:lnTo>
                  <a:lnTo>
                    <a:pt x="5" y="177"/>
                  </a:lnTo>
                  <a:lnTo>
                    <a:pt x="5" y="198"/>
                  </a:lnTo>
                  <a:lnTo>
                    <a:pt x="5" y="198"/>
                  </a:lnTo>
                  <a:lnTo>
                    <a:pt x="1" y="327"/>
                  </a:lnTo>
                  <a:lnTo>
                    <a:pt x="0" y="391"/>
                  </a:lnTo>
                  <a:lnTo>
                    <a:pt x="0" y="457"/>
                  </a:lnTo>
                  <a:lnTo>
                    <a:pt x="1" y="521"/>
                  </a:lnTo>
                  <a:lnTo>
                    <a:pt x="2" y="586"/>
                  </a:lnTo>
                  <a:lnTo>
                    <a:pt x="5" y="650"/>
                  </a:lnTo>
                  <a:lnTo>
                    <a:pt x="10" y="715"/>
                  </a:lnTo>
                  <a:lnTo>
                    <a:pt x="10" y="715"/>
                  </a:lnTo>
                  <a:lnTo>
                    <a:pt x="24" y="918"/>
                  </a:lnTo>
                  <a:lnTo>
                    <a:pt x="24" y="918"/>
                  </a:lnTo>
                  <a:lnTo>
                    <a:pt x="25" y="921"/>
                  </a:lnTo>
                  <a:lnTo>
                    <a:pt x="26" y="925"/>
                  </a:lnTo>
                  <a:lnTo>
                    <a:pt x="30" y="929"/>
                  </a:lnTo>
                  <a:lnTo>
                    <a:pt x="35" y="932"/>
                  </a:lnTo>
                  <a:lnTo>
                    <a:pt x="40" y="933"/>
                  </a:lnTo>
                  <a:lnTo>
                    <a:pt x="46" y="932"/>
                  </a:lnTo>
                  <a:lnTo>
                    <a:pt x="51" y="929"/>
                  </a:lnTo>
                  <a:lnTo>
                    <a:pt x="52" y="927"/>
                  </a:lnTo>
                  <a:lnTo>
                    <a:pt x="54" y="925"/>
                  </a:lnTo>
                  <a:lnTo>
                    <a:pt x="54" y="921"/>
                  </a:lnTo>
                  <a:lnTo>
                    <a:pt x="54" y="918"/>
                  </a:lnTo>
                  <a:lnTo>
                    <a:pt x="54" y="918"/>
                  </a:lnTo>
                  <a:lnTo>
                    <a:pt x="45" y="777"/>
                  </a:lnTo>
                  <a:lnTo>
                    <a:pt x="39" y="707"/>
                  </a:lnTo>
                  <a:lnTo>
                    <a:pt x="35" y="636"/>
                  </a:lnTo>
                  <a:lnTo>
                    <a:pt x="35" y="636"/>
                  </a:lnTo>
                  <a:lnTo>
                    <a:pt x="33" y="590"/>
                  </a:lnTo>
                  <a:lnTo>
                    <a:pt x="31" y="543"/>
                  </a:lnTo>
                  <a:lnTo>
                    <a:pt x="30" y="449"/>
                  </a:lnTo>
                  <a:lnTo>
                    <a:pt x="31" y="356"/>
                  </a:lnTo>
                  <a:lnTo>
                    <a:pt x="34" y="263"/>
                  </a:lnTo>
                  <a:lnTo>
                    <a:pt x="34" y="263"/>
                  </a:lnTo>
                  <a:lnTo>
                    <a:pt x="36" y="168"/>
                  </a:lnTo>
                  <a:lnTo>
                    <a:pt x="36" y="168"/>
                  </a:lnTo>
                  <a:lnTo>
                    <a:pt x="31" y="179"/>
                  </a:lnTo>
                  <a:lnTo>
                    <a:pt x="31" y="179"/>
                  </a:lnTo>
                  <a:lnTo>
                    <a:pt x="185" y="26"/>
                  </a:lnTo>
                  <a:lnTo>
                    <a:pt x="185" y="26"/>
                  </a:lnTo>
                  <a:lnTo>
                    <a:pt x="188" y="24"/>
                  </a:lnTo>
                  <a:lnTo>
                    <a:pt x="189" y="21"/>
                  </a:lnTo>
                  <a:lnTo>
                    <a:pt x="190" y="18"/>
                  </a:lnTo>
                  <a:lnTo>
                    <a:pt x="190" y="15"/>
                  </a:lnTo>
                  <a:lnTo>
                    <a:pt x="189" y="10"/>
                  </a:lnTo>
                  <a:lnTo>
                    <a:pt x="185" y="5"/>
                  </a:lnTo>
                  <a:lnTo>
                    <a:pt x="180" y="2"/>
                  </a:lnTo>
                  <a:lnTo>
                    <a:pt x="174" y="0"/>
                  </a:lnTo>
                  <a:lnTo>
                    <a:pt x="172" y="1"/>
                  </a:lnTo>
                  <a:lnTo>
                    <a:pt x="169" y="1"/>
                  </a:lnTo>
                  <a:lnTo>
                    <a:pt x="167" y="2"/>
                  </a:lnTo>
                  <a:lnTo>
                    <a:pt x="164" y="5"/>
                  </a:lnTo>
                  <a:lnTo>
                    <a:pt x="164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6" name="Freeform 103">
              <a:extLst>
                <a:ext uri="{FF2B5EF4-FFF2-40B4-BE49-F238E27FC236}">
                  <a16:creationId xmlns:a16="http://schemas.microsoft.com/office/drawing/2014/main" id="{06DC74B8-8981-6B4C-E954-D582D21F1C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" y="981"/>
              <a:ext cx="119" cy="197"/>
            </a:xfrm>
            <a:custGeom>
              <a:avLst/>
              <a:gdLst>
                <a:gd name="T0" fmla="*/ 116 w 119"/>
                <a:gd name="T1" fmla="*/ 109 h 197"/>
                <a:gd name="T2" fmla="*/ 116 w 119"/>
                <a:gd name="T3" fmla="*/ 109 h 197"/>
                <a:gd name="T4" fmla="*/ 111 w 119"/>
                <a:gd name="T5" fmla="*/ 129 h 197"/>
                <a:gd name="T6" fmla="*/ 104 w 119"/>
                <a:gd name="T7" fmla="*/ 146 h 197"/>
                <a:gd name="T8" fmla="*/ 97 w 119"/>
                <a:gd name="T9" fmla="*/ 162 h 197"/>
                <a:gd name="T10" fmla="*/ 87 w 119"/>
                <a:gd name="T11" fmla="*/ 176 h 197"/>
                <a:gd name="T12" fmla="*/ 82 w 119"/>
                <a:gd name="T13" fmla="*/ 181 h 197"/>
                <a:gd name="T14" fmla="*/ 76 w 119"/>
                <a:gd name="T15" fmla="*/ 186 h 197"/>
                <a:gd name="T16" fmla="*/ 71 w 119"/>
                <a:gd name="T17" fmla="*/ 190 h 197"/>
                <a:gd name="T18" fmla="*/ 65 w 119"/>
                <a:gd name="T19" fmla="*/ 193 h 197"/>
                <a:gd name="T20" fmla="*/ 59 w 119"/>
                <a:gd name="T21" fmla="*/ 195 h 197"/>
                <a:gd name="T22" fmla="*/ 53 w 119"/>
                <a:gd name="T23" fmla="*/ 197 h 197"/>
                <a:gd name="T24" fmla="*/ 47 w 119"/>
                <a:gd name="T25" fmla="*/ 197 h 197"/>
                <a:gd name="T26" fmla="*/ 41 w 119"/>
                <a:gd name="T27" fmla="*/ 197 h 197"/>
                <a:gd name="T28" fmla="*/ 41 w 119"/>
                <a:gd name="T29" fmla="*/ 197 h 197"/>
                <a:gd name="T30" fmla="*/ 36 w 119"/>
                <a:gd name="T31" fmla="*/ 195 h 197"/>
                <a:gd name="T32" fmla="*/ 30 w 119"/>
                <a:gd name="T33" fmla="*/ 193 h 197"/>
                <a:gd name="T34" fmla="*/ 25 w 119"/>
                <a:gd name="T35" fmla="*/ 190 h 197"/>
                <a:gd name="T36" fmla="*/ 20 w 119"/>
                <a:gd name="T37" fmla="*/ 185 h 197"/>
                <a:gd name="T38" fmla="*/ 16 w 119"/>
                <a:gd name="T39" fmla="*/ 180 h 197"/>
                <a:gd name="T40" fmla="*/ 13 w 119"/>
                <a:gd name="T41" fmla="*/ 174 h 197"/>
                <a:gd name="T42" fmla="*/ 9 w 119"/>
                <a:gd name="T43" fmla="*/ 168 h 197"/>
                <a:gd name="T44" fmla="*/ 6 w 119"/>
                <a:gd name="T45" fmla="*/ 160 h 197"/>
                <a:gd name="T46" fmla="*/ 2 w 119"/>
                <a:gd name="T47" fmla="*/ 145 h 197"/>
                <a:gd name="T48" fmla="*/ 0 w 119"/>
                <a:gd name="T49" fmla="*/ 127 h 197"/>
                <a:gd name="T50" fmla="*/ 0 w 119"/>
                <a:gd name="T51" fmla="*/ 108 h 197"/>
                <a:gd name="T52" fmla="*/ 3 w 119"/>
                <a:gd name="T53" fmla="*/ 88 h 197"/>
                <a:gd name="T54" fmla="*/ 3 w 119"/>
                <a:gd name="T55" fmla="*/ 88 h 197"/>
                <a:gd name="T56" fmla="*/ 7 w 119"/>
                <a:gd name="T57" fmla="*/ 68 h 197"/>
                <a:gd name="T58" fmla="*/ 14 w 119"/>
                <a:gd name="T59" fmla="*/ 51 h 197"/>
                <a:gd name="T60" fmla="*/ 23 w 119"/>
                <a:gd name="T61" fmla="*/ 35 h 197"/>
                <a:gd name="T62" fmla="*/ 32 w 119"/>
                <a:gd name="T63" fmla="*/ 21 h 197"/>
                <a:gd name="T64" fmla="*/ 38 w 119"/>
                <a:gd name="T65" fmla="*/ 16 h 197"/>
                <a:gd name="T66" fmla="*/ 43 w 119"/>
                <a:gd name="T67" fmla="*/ 10 h 197"/>
                <a:gd name="T68" fmla="*/ 49 w 119"/>
                <a:gd name="T69" fmla="*/ 7 h 197"/>
                <a:gd name="T70" fmla="*/ 54 w 119"/>
                <a:gd name="T71" fmla="*/ 4 h 197"/>
                <a:gd name="T72" fmla="*/ 60 w 119"/>
                <a:gd name="T73" fmla="*/ 2 h 197"/>
                <a:gd name="T74" fmla="*/ 66 w 119"/>
                <a:gd name="T75" fmla="*/ 0 h 197"/>
                <a:gd name="T76" fmla="*/ 72 w 119"/>
                <a:gd name="T77" fmla="*/ 0 h 197"/>
                <a:gd name="T78" fmla="*/ 77 w 119"/>
                <a:gd name="T79" fmla="*/ 0 h 197"/>
                <a:gd name="T80" fmla="*/ 77 w 119"/>
                <a:gd name="T81" fmla="*/ 0 h 197"/>
                <a:gd name="T82" fmla="*/ 84 w 119"/>
                <a:gd name="T83" fmla="*/ 2 h 197"/>
                <a:gd name="T84" fmla="*/ 89 w 119"/>
                <a:gd name="T85" fmla="*/ 4 h 197"/>
                <a:gd name="T86" fmla="*/ 94 w 119"/>
                <a:gd name="T87" fmla="*/ 7 h 197"/>
                <a:gd name="T88" fmla="*/ 98 w 119"/>
                <a:gd name="T89" fmla="*/ 12 h 197"/>
                <a:gd name="T90" fmla="*/ 102 w 119"/>
                <a:gd name="T91" fmla="*/ 17 h 197"/>
                <a:gd name="T92" fmla="*/ 107 w 119"/>
                <a:gd name="T93" fmla="*/ 22 h 197"/>
                <a:gd name="T94" fmla="*/ 110 w 119"/>
                <a:gd name="T95" fmla="*/ 29 h 197"/>
                <a:gd name="T96" fmla="*/ 112 w 119"/>
                <a:gd name="T97" fmla="*/ 37 h 197"/>
                <a:gd name="T98" fmla="*/ 116 w 119"/>
                <a:gd name="T99" fmla="*/ 52 h 197"/>
                <a:gd name="T100" fmla="*/ 119 w 119"/>
                <a:gd name="T101" fmla="*/ 69 h 197"/>
                <a:gd name="T102" fmla="*/ 119 w 119"/>
                <a:gd name="T103" fmla="*/ 89 h 197"/>
                <a:gd name="T104" fmla="*/ 116 w 119"/>
                <a:gd name="T105" fmla="*/ 109 h 197"/>
                <a:gd name="T106" fmla="*/ 116 w 119"/>
                <a:gd name="T107" fmla="*/ 109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" h="197">
                  <a:moveTo>
                    <a:pt x="116" y="109"/>
                  </a:moveTo>
                  <a:lnTo>
                    <a:pt x="116" y="109"/>
                  </a:lnTo>
                  <a:lnTo>
                    <a:pt x="111" y="129"/>
                  </a:lnTo>
                  <a:lnTo>
                    <a:pt x="104" y="146"/>
                  </a:lnTo>
                  <a:lnTo>
                    <a:pt x="97" y="162"/>
                  </a:lnTo>
                  <a:lnTo>
                    <a:pt x="87" y="176"/>
                  </a:lnTo>
                  <a:lnTo>
                    <a:pt x="82" y="181"/>
                  </a:lnTo>
                  <a:lnTo>
                    <a:pt x="76" y="186"/>
                  </a:lnTo>
                  <a:lnTo>
                    <a:pt x="71" y="190"/>
                  </a:lnTo>
                  <a:lnTo>
                    <a:pt x="65" y="193"/>
                  </a:lnTo>
                  <a:lnTo>
                    <a:pt x="59" y="195"/>
                  </a:lnTo>
                  <a:lnTo>
                    <a:pt x="53" y="197"/>
                  </a:lnTo>
                  <a:lnTo>
                    <a:pt x="47" y="197"/>
                  </a:lnTo>
                  <a:lnTo>
                    <a:pt x="41" y="197"/>
                  </a:lnTo>
                  <a:lnTo>
                    <a:pt x="41" y="197"/>
                  </a:lnTo>
                  <a:lnTo>
                    <a:pt x="36" y="195"/>
                  </a:lnTo>
                  <a:lnTo>
                    <a:pt x="30" y="193"/>
                  </a:lnTo>
                  <a:lnTo>
                    <a:pt x="25" y="190"/>
                  </a:lnTo>
                  <a:lnTo>
                    <a:pt x="20" y="185"/>
                  </a:lnTo>
                  <a:lnTo>
                    <a:pt x="16" y="180"/>
                  </a:lnTo>
                  <a:lnTo>
                    <a:pt x="13" y="174"/>
                  </a:lnTo>
                  <a:lnTo>
                    <a:pt x="9" y="168"/>
                  </a:lnTo>
                  <a:lnTo>
                    <a:pt x="6" y="160"/>
                  </a:lnTo>
                  <a:lnTo>
                    <a:pt x="2" y="145"/>
                  </a:lnTo>
                  <a:lnTo>
                    <a:pt x="0" y="127"/>
                  </a:lnTo>
                  <a:lnTo>
                    <a:pt x="0" y="108"/>
                  </a:lnTo>
                  <a:lnTo>
                    <a:pt x="3" y="88"/>
                  </a:lnTo>
                  <a:lnTo>
                    <a:pt x="3" y="88"/>
                  </a:lnTo>
                  <a:lnTo>
                    <a:pt x="7" y="68"/>
                  </a:lnTo>
                  <a:lnTo>
                    <a:pt x="14" y="51"/>
                  </a:lnTo>
                  <a:lnTo>
                    <a:pt x="23" y="35"/>
                  </a:lnTo>
                  <a:lnTo>
                    <a:pt x="32" y="21"/>
                  </a:lnTo>
                  <a:lnTo>
                    <a:pt x="38" y="16"/>
                  </a:lnTo>
                  <a:lnTo>
                    <a:pt x="43" y="10"/>
                  </a:lnTo>
                  <a:lnTo>
                    <a:pt x="49" y="7"/>
                  </a:lnTo>
                  <a:lnTo>
                    <a:pt x="54" y="4"/>
                  </a:lnTo>
                  <a:lnTo>
                    <a:pt x="60" y="2"/>
                  </a:lnTo>
                  <a:lnTo>
                    <a:pt x="66" y="0"/>
                  </a:lnTo>
                  <a:lnTo>
                    <a:pt x="72" y="0"/>
                  </a:lnTo>
                  <a:lnTo>
                    <a:pt x="77" y="0"/>
                  </a:lnTo>
                  <a:lnTo>
                    <a:pt x="77" y="0"/>
                  </a:lnTo>
                  <a:lnTo>
                    <a:pt x="84" y="2"/>
                  </a:lnTo>
                  <a:lnTo>
                    <a:pt x="89" y="4"/>
                  </a:lnTo>
                  <a:lnTo>
                    <a:pt x="94" y="7"/>
                  </a:lnTo>
                  <a:lnTo>
                    <a:pt x="98" y="12"/>
                  </a:lnTo>
                  <a:lnTo>
                    <a:pt x="102" y="17"/>
                  </a:lnTo>
                  <a:lnTo>
                    <a:pt x="107" y="22"/>
                  </a:lnTo>
                  <a:lnTo>
                    <a:pt x="110" y="29"/>
                  </a:lnTo>
                  <a:lnTo>
                    <a:pt x="112" y="37"/>
                  </a:lnTo>
                  <a:lnTo>
                    <a:pt x="116" y="52"/>
                  </a:lnTo>
                  <a:lnTo>
                    <a:pt x="119" y="69"/>
                  </a:lnTo>
                  <a:lnTo>
                    <a:pt x="119" y="89"/>
                  </a:lnTo>
                  <a:lnTo>
                    <a:pt x="116" y="109"/>
                  </a:lnTo>
                  <a:lnTo>
                    <a:pt x="116" y="10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9" name="Freeform 104">
              <a:extLst>
                <a:ext uri="{FF2B5EF4-FFF2-40B4-BE49-F238E27FC236}">
                  <a16:creationId xmlns:a16="http://schemas.microsoft.com/office/drawing/2014/main" id="{D2F21B51-1AB5-3FE4-5088-428CCAD8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6" y="1079"/>
              <a:ext cx="136" cy="225"/>
            </a:xfrm>
            <a:custGeom>
              <a:avLst/>
              <a:gdLst>
                <a:gd name="T0" fmla="*/ 132 w 136"/>
                <a:gd name="T1" fmla="*/ 125 h 225"/>
                <a:gd name="T2" fmla="*/ 127 w 136"/>
                <a:gd name="T3" fmla="*/ 146 h 225"/>
                <a:gd name="T4" fmla="*/ 119 w 136"/>
                <a:gd name="T5" fmla="*/ 167 h 225"/>
                <a:gd name="T6" fmla="*/ 110 w 136"/>
                <a:gd name="T7" fmla="*/ 185 h 225"/>
                <a:gd name="T8" fmla="*/ 99 w 136"/>
                <a:gd name="T9" fmla="*/ 200 h 225"/>
                <a:gd name="T10" fmla="*/ 87 w 136"/>
                <a:gd name="T11" fmla="*/ 212 h 225"/>
                <a:gd name="T12" fmla="*/ 75 w 136"/>
                <a:gd name="T13" fmla="*/ 220 h 225"/>
                <a:gd name="T14" fmla="*/ 60 w 136"/>
                <a:gd name="T15" fmla="*/ 224 h 225"/>
                <a:gd name="T16" fmla="*/ 47 w 136"/>
                <a:gd name="T17" fmla="*/ 224 h 225"/>
                <a:gd name="T18" fmla="*/ 41 w 136"/>
                <a:gd name="T19" fmla="*/ 223 h 225"/>
                <a:gd name="T20" fmla="*/ 29 w 136"/>
                <a:gd name="T21" fmla="*/ 215 h 225"/>
                <a:gd name="T22" fmla="*/ 19 w 136"/>
                <a:gd name="T23" fmla="*/ 205 h 225"/>
                <a:gd name="T24" fmla="*/ 11 w 136"/>
                <a:gd name="T25" fmla="*/ 191 h 225"/>
                <a:gd name="T26" fmla="*/ 5 w 136"/>
                <a:gd name="T27" fmla="*/ 175 h 225"/>
                <a:gd name="T28" fmla="*/ 1 w 136"/>
                <a:gd name="T29" fmla="*/ 155 h 225"/>
                <a:gd name="T30" fmla="*/ 0 w 136"/>
                <a:gd name="T31" fmla="*/ 134 h 225"/>
                <a:gd name="T32" fmla="*/ 1 w 136"/>
                <a:gd name="T33" fmla="*/ 112 h 225"/>
                <a:gd name="T34" fmla="*/ 4 w 136"/>
                <a:gd name="T35" fmla="*/ 100 h 225"/>
                <a:gd name="T36" fmla="*/ 9 w 136"/>
                <a:gd name="T37" fmla="*/ 79 h 225"/>
                <a:gd name="T38" fmla="*/ 17 w 136"/>
                <a:gd name="T39" fmla="*/ 58 h 225"/>
                <a:gd name="T40" fmla="*/ 27 w 136"/>
                <a:gd name="T41" fmla="*/ 40 h 225"/>
                <a:gd name="T42" fmla="*/ 37 w 136"/>
                <a:gd name="T43" fmla="*/ 25 h 225"/>
                <a:gd name="T44" fmla="*/ 49 w 136"/>
                <a:gd name="T45" fmla="*/ 13 h 225"/>
                <a:gd name="T46" fmla="*/ 61 w 136"/>
                <a:gd name="T47" fmla="*/ 5 h 225"/>
                <a:gd name="T48" fmla="*/ 76 w 136"/>
                <a:gd name="T49" fmla="*/ 1 h 225"/>
                <a:gd name="T50" fmla="*/ 89 w 136"/>
                <a:gd name="T51" fmla="*/ 1 h 225"/>
                <a:gd name="T52" fmla="*/ 95 w 136"/>
                <a:gd name="T53" fmla="*/ 2 h 225"/>
                <a:gd name="T54" fmla="*/ 107 w 136"/>
                <a:gd name="T55" fmla="*/ 10 h 225"/>
                <a:gd name="T56" fmla="*/ 117 w 136"/>
                <a:gd name="T57" fmla="*/ 20 h 225"/>
                <a:gd name="T58" fmla="*/ 125 w 136"/>
                <a:gd name="T59" fmla="*/ 34 h 225"/>
                <a:gd name="T60" fmla="*/ 131 w 136"/>
                <a:gd name="T61" fmla="*/ 50 h 225"/>
                <a:gd name="T62" fmla="*/ 135 w 136"/>
                <a:gd name="T63" fmla="*/ 70 h 225"/>
                <a:gd name="T64" fmla="*/ 136 w 136"/>
                <a:gd name="T65" fmla="*/ 91 h 225"/>
                <a:gd name="T66" fmla="*/ 135 w 136"/>
                <a:gd name="T67" fmla="*/ 112 h 225"/>
                <a:gd name="T68" fmla="*/ 132 w 136"/>
                <a:gd name="T69" fmla="*/ 1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6" h="225">
                  <a:moveTo>
                    <a:pt x="132" y="125"/>
                  </a:moveTo>
                  <a:lnTo>
                    <a:pt x="132" y="125"/>
                  </a:lnTo>
                  <a:lnTo>
                    <a:pt x="130" y="135"/>
                  </a:lnTo>
                  <a:lnTo>
                    <a:pt x="127" y="146"/>
                  </a:lnTo>
                  <a:lnTo>
                    <a:pt x="124" y="157"/>
                  </a:lnTo>
                  <a:lnTo>
                    <a:pt x="119" y="167"/>
                  </a:lnTo>
                  <a:lnTo>
                    <a:pt x="115" y="176"/>
                  </a:lnTo>
                  <a:lnTo>
                    <a:pt x="110" y="185"/>
                  </a:lnTo>
                  <a:lnTo>
                    <a:pt x="104" y="192"/>
                  </a:lnTo>
                  <a:lnTo>
                    <a:pt x="99" y="200"/>
                  </a:lnTo>
                  <a:lnTo>
                    <a:pt x="93" y="207"/>
                  </a:lnTo>
                  <a:lnTo>
                    <a:pt x="87" y="212"/>
                  </a:lnTo>
                  <a:lnTo>
                    <a:pt x="80" y="216"/>
                  </a:lnTo>
                  <a:lnTo>
                    <a:pt x="75" y="220"/>
                  </a:lnTo>
                  <a:lnTo>
                    <a:pt x="67" y="223"/>
                  </a:lnTo>
                  <a:lnTo>
                    <a:pt x="60" y="224"/>
                  </a:lnTo>
                  <a:lnTo>
                    <a:pt x="54" y="225"/>
                  </a:lnTo>
                  <a:lnTo>
                    <a:pt x="47" y="224"/>
                  </a:lnTo>
                  <a:lnTo>
                    <a:pt x="47" y="224"/>
                  </a:lnTo>
                  <a:lnTo>
                    <a:pt x="41" y="223"/>
                  </a:lnTo>
                  <a:lnTo>
                    <a:pt x="35" y="220"/>
                  </a:lnTo>
                  <a:lnTo>
                    <a:pt x="29" y="215"/>
                  </a:lnTo>
                  <a:lnTo>
                    <a:pt x="24" y="211"/>
                  </a:lnTo>
                  <a:lnTo>
                    <a:pt x="19" y="205"/>
                  </a:lnTo>
                  <a:lnTo>
                    <a:pt x="15" y="199"/>
                  </a:lnTo>
                  <a:lnTo>
                    <a:pt x="11" y="191"/>
                  </a:lnTo>
                  <a:lnTo>
                    <a:pt x="8" y="184"/>
                  </a:lnTo>
                  <a:lnTo>
                    <a:pt x="5" y="175"/>
                  </a:lnTo>
                  <a:lnTo>
                    <a:pt x="3" y="165"/>
                  </a:lnTo>
                  <a:lnTo>
                    <a:pt x="1" y="155"/>
                  </a:lnTo>
                  <a:lnTo>
                    <a:pt x="0" y="145"/>
                  </a:lnTo>
                  <a:lnTo>
                    <a:pt x="0" y="134"/>
                  </a:lnTo>
                  <a:lnTo>
                    <a:pt x="0" y="123"/>
                  </a:lnTo>
                  <a:lnTo>
                    <a:pt x="1" y="112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6" y="90"/>
                  </a:lnTo>
                  <a:lnTo>
                    <a:pt x="9" y="79"/>
                  </a:lnTo>
                  <a:lnTo>
                    <a:pt x="12" y="68"/>
                  </a:lnTo>
                  <a:lnTo>
                    <a:pt x="17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32" y="33"/>
                  </a:lnTo>
                  <a:lnTo>
                    <a:pt x="37" y="25"/>
                  </a:lnTo>
                  <a:lnTo>
                    <a:pt x="43" y="18"/>
                  </a:lnTo>
                  <a:lnTo>
                    <a:pt x="49" y="13"/>
                  </a:lnTo>
                  <a:lnTo>
                    <a:pt x="56" y="9"/>
                  </a:lnTo>
                  <a:lnTo>
                    <a:pt x="61" y="5"/>
                  </a:lnTo>
                  <a:lnTo>
                    <a:pt x="69" y="2"/>
                  </a:lnTo>
                  <a:lnTo>
                    <a:pt x="76" y="1"/>
                  </a:lnTo>
                  <a:lnTo>
                    <a:pt x="82" y="0"/>
                  </a:lnTo>
                  <a:lnTo>
                    <a:pt x="89" y="1"/>
                  </a:lnTo>
                  <a:lnTo>
                    <a:pt x="89" y="1"/>
                  </a:lnTo>
                  <a:lnTo>
                    <a:pt x="95" y="2"/>
                  </a:lnTo>
                  <a:lnTo>
                    <a:pt x="101" y="5"/>
                  </a:lnTo>
                  <a:lnTo>
                    <a:pt x="107" y="10"/>
                  </a:lnTo>
                  <a:lnTo>
                    <a:pt x="112" y="14"/>
                  </a:lnTo>
                  <a:lnTo>
                    <a:pt x="117" y="20"/>
                  </a:lnTo>
                  <a:lnTo>
                    <a:pt x="122" y="26"/>
                  </a:lnTo>
                  <a:lnTo>
                    <a:pt x="125" y="34"/>
                  </a:lnTo>
                  <a:lnTo>
                    <a:pt x="128" y="41"/>
                  </a:lnTo>
                  <a:lnTo>
                    <a:pt x="131" y="50"/>
                  </a:lnTo>
                  <a:lnTo>
                    <a:pt x="134" y="60"/>
                  </a:lnTo>
                  <a:lnTo>
                    <a:pt x="135" y="70"/>
                  </a:lnTo>
                  <a:lnTo>
                    <a:pt x="136" y="80"/>
                  </a:lnTo>
                  <a:lnTo>
                    <a:pt x="136" y="91"/>
                  </a:lnTo>
                  <a:lnTo>
                    <a:pt x="136" y="102"/>
                  </a:lnTo>
                  <a:lnTo>
                    <a:pt x="135" y="112"/>
                  </a:lnTo>
                  <a:lnTo>
                    <a:pt x="132" y="125"/>
                  </a:lnTo>
                  <a:lnTo>
                    <a:pt x="132" y="1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0" name="Freeform 105">
              <a:extLst>
                <a:ext uri="{FF2B5EF4-FFF2-40B4-BE49-F238E27FC236}">
                  <a16:creationId xmlns:a16="http://schemas.microsoft.com/office/drawing/2014/main" id="{0F699819-CAE1-83BE-9363-546063D505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" y="1600"/>
              <a:ext cx="187" cy="211"/>
            </a:xfrm>
            <a:custGeom>
              <a:avLst/>
              <a:gdLst>
                <a:gd name="T0" fmla="*/ 167 w 187"/>
                <a:gd name="T1" fmla="*/ 1 h 211"/>
                <a:gd name="T2" fmla="*/ 167 w 187"/>
                <a:gd name="T3" fmla="*/ 1 h 211"/>
                <a:gd name="T4" fmla="*/ 153 w 187"/>
                <a:gd name="T5" fmla="*/ 8 h 211"/>
                <a:gd name="T6" fmla="*/ 139 w 187"/>
                <a:gd name="T7" fmla="*/ 16 h 211"/>
                <a:gd name="T8" fmla="*/ 125 w 187"/>
                <a:gd name="T9" fmla="*/ 24 h 211"/>
                <a:gd name="T10" fmla="*/ 113 w 187"/>
                <a:gd name="T11" fmla="*/ 35 h 211"/>
                <a:gd name="T12" fmla="*/ 101 w 187"/>
                <a:gd name="T13" fmla="*/ 46 h 211"/>
                <a:gd name="T14" fmla="*/ 91 w 187"/>
                <a:gd name="T15" fmla="*/ 58 h 211"/>
                <a:gd name="T16" fmla="*/ 69 w 187"/>
                <a:gd name="T17" fmla="*/ 82 h 211"/>
                <a:gd name="T18" fmla="*/ 69 w 187"/>
                <a:gd name="T19" fmla="*/ 82 h 211"/>
                <a:gd name="T20" fmla="*/ 48 w 187"/>
                <a:gd name="T21" fmla="*/ 107 h 211"/>
                <a:gd name="T22" fmla="*/ 38 w 187"/>
                <a:gd name="T23" fmla="*/ 121 h 211"/>
                <a:gd name="T24" fmla="*/ 29 w 187"/>
                <a:gd name="T25" fmla="*/ 134 h 211"/>
                <a:gd name="T26" fmla="*/ 21 w 187"/>
                <a:gd name="T27" fmla="*/ 148 h 211"/>
                <a:gd name="T28" fmla="*/ 13 w 187"/>
                <a:gd name="T29" fmla="*/ 162 h 211"/>
                <a:gd name="T30" fmla="*/ 6 w 187"/>
                <a:gd name="T31" fmla="*/ 177 h 211"/>
                <a:gd name="T32" fmla="*/ 1 w 187"/>
                <a:gd name="T33" fmla="*/ 193 h 211"/>
                <a:gd name="T34" fmla="*/ 1 w 187"/>
                <a:gd name="T35" fmla="*/ 193 h 211"/>
                <a:gd name="T36" fmla="*/ 0 w 187"/>
                <a:gd name="T37" fmla="*/ 196 h 211"/>
                <a:gd name="T38" fmla="*/ 0 w 187"/>
                <a:gd name="T39" fmla="*/ 199 h 211"/>
                <a:gd name="T40" fmla="*/ 0 w 187"/>
                <a:gd name="T41" fmla="*/ 201 h 211"/>
                <a:gd name="T42" fmla="*/ 2 w 187"/>
                <a:gd name="T43" fmla="*/ 204 h 211"/>
                <a:gd name="T44" fmla="*/ 5 w 187"/>
                <a:gd name="T45" fmla="*/ 208 h 211"/>
                <a:gd name="T46" fmla="*/ 11 w 187"/>
                <a:gd name="T47" fmla="*/ 210 h 211"/>
                <a:gd name="T48" fmla="*/ 16 w 187"/>
                <a:gd name="T49" fmla="*/ 211 h 211"/>
                <a:gd name="T50" fmla="*/ 22 w 187"/>
                <a:gd name="T51" fmla="*/ 209 h 211"/>
                <a:gd name="T52" fmla="*/ 27 w 187"/>
                <a:gd name="T53" fmla="*/ 206 h 211"/>
                <a:gd name="T54" fmla="*/ 28 w 187"/>
                <a:gd name="T55" fmla="*/ 204 h 211"/>
                <a:gd name="T56" fmla="*/ 31 w 187"/>
                <a:gd name="T57" fmla="*/ 200 h 211"/>
                <a:gd name="T58" fmla="*/ 31 w 187"/>
                <a:gd name="T59" fmla="*/ 200 h 211"/>
                <a:gd name="T60" fmla="*/ 35 w 187"/>
                <a:gd name="T61" fmla="*/ 187 h 211"/>
                <a:gd name="T62" fmla="*/ 41 w 187"/>
                <a:gd name="T63" fmla="*/ 174 h 211"/>
                <a:gd name="T64" fmla="*/ 48 w 187"/>
                <a:gd name="T65" fmla="*/ 161 h 211"/>
                <a:gd name="T66" fmla="*/ 56 w 187"/>
                <a:gd name="T67" fmla="*/ 149 h 211"/>
                <a:gd name="T68" fmla="*/ 72 w 187"/>
                <a:gd name="T69" fmla="*/ 126 h 211"/>
                <a:gd name="T70" fmla="*/ 91 w 187"/>
                <a:gd name="T71" fmla="*/ 104 h 211"/>
                <a:gd name="T72" fmla="*/ 91 w 187"/>
                <a:gd name="T73" fmla="*/ 104 h 211"/>
                <a:gd name="T74" fmla="*/ 109 w 187"/>
                <a:gd name="T75" fmla="*/ 83 h 211"/>
                <a:gd name="T76" fmla="*/ 119 w 187"/>
                <a:gd name="T77" fmla="*/ 72 h 211"/>
                <a:gd name="T78" fmla="*/ 129 w 187"/>
                <a:gd name="T79" fmla="*/ 62 h 211"/>
                <a:gd name="T80" fmla="*/ 140 w 187"/>
                <a:gd name="T81" fmla="*/ 52 h 211"/>
                <a:gd name="T82" fmla="*/ 151 w 187"/>
                <a:gd name="T83" fmla="*/ 44 h 211"/>
                <a:gd name="T84" fmla="*/ 163 w 187"/>
                <a:gd name="T85" fmla="*/ 36 h 211"/>
                <a:gd name="T86" fmla="*/ 176 w 187"/>
                <a:gd name="T87" fmla="*/ 31 h 211"/>
                <a:gd name="T88" fmla="*/ 176 w 187"/>
                <a:gd name="T89" fmla="*/ 31 h 211"/>
                <a:gd name="T90" fmla="*/ 179 w 187"/>
                <a:gd name="T91" fmla="*/ 30 h 211"/>
                <a:gd name="T92" fmla="*/ 181 w 187"/>
                <a:gd name="T93" fmla="*/ 28 h 211"/>
                <a:gd name="T94" fmla="*/ 184 w 187"/>
                <a:gd name="T95" fmla="*/ 23 h 211"/>
                <a:gd name="T96" fmla="*/ 187 w 187"/>
                <a:gd name="T97" fmla="*/ 17 h 211"/>
                <a:gd name="T98" fmla="*/ 186 w 187"/>
                <a:gd name="T99" fmla="*/ 11 h 211"/>
                <a:gd name="T100" fmla="*/ 183 w 187"/>
                <a:gd name="T101" fmla="*/ 7 h 211"/>
                <a:gd name="T102" fmla="*/ 179 w 187"/>
                <a:gd name="T103" fmla="*/ 3 h 211"/>
                <a:gd name="T104" fmla="*/ 177 w 187"/>
                <a:gd name="T105" fmla="*/ 1 h 211"/>
                <a:gd name="T106" fmla="*/ 174 w 187"/>
                <a:gd name="T107" fmla="*/ 0 h 211"/>
                <a:gd name="T108" fmla="*/ 171 w 187"/>
                <a:gd name="T109" fmla="*/ 0 h 211"/>
                <a:gd name="T110" fmla="*/ 167 w 187"/>
                <a:gd name="T111" fmla="*/ 1 h 211"/>
                <a:gd name="T112" fmla="*/ 167 w 187"/>
                <a:gd name="T113" fmla="*/ 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7" h="211">
                  <a:moveTo>
                    <a:pt x="167" y="1"/>
                  </a:moveTo>
                  <a:lnTo>
                    <a:pt x="167" y="1"/>
                  </a:lnTo>
                  <a:lnTo>
                    <a:pt x="153" y="8"/>
                  </a:lnTo>
                  <a:lnTo>
                    <a:pt x="139" y="16"/>
                  </a:lnTo>
                  <a:lnTo>
                    <a:pt x="125" y="24"/>
                  </a:lnTo>
                  <a:lnTo>
                    <a:pt x="113" y="35"/>
                  </a:lnTo>
                  <a:lnTo>
                    <a:pt x="101" y="46"/>
                  </a:lnTo>
                  <a:lnTo>
                    <a:pt x="91" y="58"/>
                  </a:lnTo>
                  <a:lnTo>
                    <a:pt x="69" y="82"/>
                  </a:lnTo>
                  <a:lnTo>
                    <a:pt x="69" y="82"/>
                  </a:lnTo>
                  <a:lnTo>
                    <a:pt x="48" y="107"/>
                  </a:lnTo>
                  <a:lnTo>
                    <a:pt x="38" y="121"/>
                  </a:lnTo>
                  <a:lnTo>
                    <a:pt x="29" y="134"/>
                  </a:lnTo>
                  <a:lnTo>
                    <a:pt x="21" y="148"/>
                  </a:lnTo>
                  <a:lnTo>
                    <a:pt x="13" y="162"/>
                  </a:lnTo>
                  <a:lnTo>
                    <a:pt x="6" y="17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0" y="196"/>
                  </a:lnTo>
                  <a:lnTo>
                    <a:pt x="0" y="199"/>
                  </a:lnTo>
                  <a:lnTo>
                    <a:pt x="0" y="201"/>
                  </a:lnTo>
                  <a:lnTo>
                    <a:pt x="2" y="204"/>
                  </a:lnTo>
                  <a:lnTo>
                    <a:pt x="5" y="208"/>
                  </a:lnTo>
                  <a:lnTo>
                    <a:pt x="11" y="210"/>
                  </a:lnTo>
                  <a:lnTo>
                    <a:pt x="16" y="211"/>
                  </a:lnTo>
                  <a:lnTo>
                    <a:pt x="22" y="209"/>
                  </a:lnTo>
                  <a:lnTo>
                    <a:pt x="27" y="206"/>
                  </a:lnTo>
                  <a:lnTo>
                    <a:pt x="28" y="204"/>
                  </a:lnTo>
                  <a:lnTo>
                    <a:pt x="31" y="200"/>
                  </a:lnTo>
                  <a:lnTo>
                    <a:pt x="31" y="200"/>
                  </a:lnTo>
                  <a:lnTo>
                    <a:pt x="35" y="187"/>
                  </a:lnTo>
                  <a:lnTo>
                    <a:pt x="41" y="174"/>
                  </a:lnTo>
                  <a:lnTo>
                    <a:pt x="48" y="161"/>
                  </a:lnTo>
                  <a:lnTo>
                    <a:pt x="56" y="149"/>
                  </a:lnTo>
                  <a:lnTo>
                    <a:pt x="72" y="126"/>
                  </a:lnTo>
                  <a:lnTo>
                    <a:pt x="91" y="104"/>
                  </a:lnTo>
                  <a:lnTo>
                    <a:pt x="91" y="104"/>
                  </a:lnTo>
                  <a:lnTo>
                    <a:pt x="109" y="83"/>
                  </a:lnTo>
                  <a:lnTo>
                    <a:pt x="119" y="72"/>
                  </a:lnTo>
                  <a:lnTo>
                    <a:pt x="129" y="62"/>
                  </a:lnTo>
                  <a:lnTo>
                    <a:pt x="140" y="52"/>
                  </a:lnTo>
                  <a:lnTo>
                    <a:pt x="151" y="44"/>
                  </a:lnTo>
                  <a:lnTo>
                    <a:pt x="163" y="36"/>
                  </a:lnTo>
                  <a:lnTo>
                    <a:pt x="176" y="31"/>
                  </a:lnTo>
                  <a:lnTo>
                    <a:pt x="176" y="31"/>
                  </a:lnTo>
                  <a:lnTo>
                    <a:pt x="179" y="30"/>
                  </a:lnTo>
                  <a:lnTo>
                    <a:pt x="181" y="28"/>
                  </a:lnTo>
                  <a:lnTo>
                    <a:pt x="184" y="23"/>
                  </a:lnTo>
                  <a:lnTo>
                    <a:pt x="187" y="17"/>
                  </a:lnTo>
                  <a:lnTo>
                    <a:pt x="186" y="11"/>
                  </a:lnTo>
                  <a:lnTo>
                    <a:pt x="183" y="7"/>
                  </a:lnTo>
                  <a:lnTo>
                    <a:pt x="179" y="3"/>
                  </a:lnTo>
                  <a:lnTo>
                    <a:pt x="177" y="1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67" y="1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1" name="Freeform 106">
              <a:extLst>
                <a:ext uri="{FF2B5EF4-FFF2-40B4-BE49-F238E27FC236}">
                  <a16:creationId xmlns:a16="http://schemas.microsoft.com/office/drawing/2014/main" id="{E1E33E48-4767-009F-8526-179AD215F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" y="1704"/>
              <a:ext cx="43" cy="88"/>
            </a:xfrm>
            <a:custGeom>
              <a:avLst/>
              <a:gdLst>
                <a:gd name="T0" fmla="*/ 1 w 43"/>
                <a:gd name="T1" fmla="*/ 19 h 88"/>
                <a:gd name="T2" fmla="*/ 1 w 43"/>
                <a:gd name="T3" fmla="*/ 19 h 88"/>
                <a:gd name="T4" fmla="*/ 5 w 43"/>
                <a:gd name="T5" fmla="*/ 32 h 88"/>
                <a:gd name="T6" fmla="*/ 9 w 43"/>
                <a:gd name="T7" fmla="*/ 46 h 88"/>
                <a:gd name="T8" fmla="*/ 11 w 43"/>
                <a:gd name="T9" fmla="*/ 59 h 88"/>
                <a:gd name="T10" fmla="*/ 12 w 43"/>
                <a:gd name="T11" fmla="*/ 73 h 88"/>
                <a:gd name="T12" fmla="*/ 12 w 43"/>
                <a:gd name="T13" fmla="*/ 73 h 88"/>
                <a:gd name="T14" fmla="*/ 13 w 43"/>
                <a:gd name="T15" fmla="*/ 77 h 88"/>
                <a:gd name="T16" fmla="*/ 14 w 43"/>
                <a:gd name="T17" fmla="*/ 80 h 88"/>
                <a:gd name="T18" fmla="*/ 17 w 43"/>
                <a:gd name="T19" fmla="*/ 84 h 88"/>
                <a:gd name="T20" fmla="*/ 23 w 43"/>
                <a:gd name="T21" fmla="*/ 87 h 88"/>
                <a:gd name="T22" fmla="*/ 28 w 43"/>
                <a:gd name="T23" fmla="*/ 88 h 88"/>
                <a:gd name="T24" fmla="*/ 34 w 43"/>
                <a:gd name="T25" fmla="*/ 87 h 88"/>
                <a:gd name="T26" fmla="*/ 39 w 43"/>
                <a:gd name="T27" fmla="*/ 84 h 88"/>
                <a:gd name="T28" fmla="*/ 40 w 43"/>
                <a:gd name="T29" fmla="*/ 82 h 88"/>
                <a:gd name="T30" fmla="*/ 43 w 43"/>
                <a:gd name="T31" fmla="*/ 80 h 88"/>
                <a:gd name="T32" fmla="*/ 43 w 43"/>
                <a:gd name="T33" fmla="*/ 77 h 88"/>
                <a:gd name="T34" fmla="*/ 43 w 43"/>
                <a:gd name="T35" fmla="*/ 73 h 88"/>
                <a:gd name="T36" fmla="*/ 43 w 43"/>
                <a:gd name="T37" fmla="*/ 73 h 88"/>
                <a:gd name="T38" fmla="*/ 41 w 43"/>
                <a:gd name="T39" fmla="*/ 57 h 88"/>
                <a:gd name="T40" fmla="*/ 39 w 43"/>
                <a:gd name="T41" fmla="*/ 42 h 88"/>
                <a:gd name="T42" fmla="*/ 35 w 43"/>
                <a:gd name="T43" fmla="*/ 26 h 88"/>
                <a:gd name="T44" fmla="*/ 30 w 43"/>
                <a:gd name="T45" fmla="*/ 11 h 88"/>
                <a:gd name="T46" fmla="*/ 30 w 43"/>
                <a:gd name="T47" fmla="*/ 11 h 88"/>
                <a:gd name="T48" fmla="*/ 29 w 43"/>
                <a:gd name="T49" fmla="*/ 8 h 88"/>
                <a:gd name="T50" fmla="*/ 27 w 43"/>
                <a:gd name="T51" fmla="*/ 6 h 88"/>
                <a:gd name="T52" fmla="*/ 23 w 43"/>
                <a:gd name="T53" fmla="*/ 1 h 88"/>
                <a:gd name="T54" fmla="*/ 17 w 43"/>
                <a:gd name="T55" fmla="*/ 0 h 88"/>
                <a:gd name="T56" fmla="*/ 11 w 43"/>
                <a:gd name="T57" fmla="*/ 1 h 88"/>
                <a:gd name="T58" fmla="*/ 6 w 43"/>
                <a:gd name="T59" fmla="*/ 3 h 88"/>
                <a:gd name="T60" fmla="*/ 2 w 43"/>
                <a:gd name="T61" fmla="*/ 8 h 88"/>
                <a:gd name="T62" fmla="*/ 1 w 43"/>
                <a:gd name="T63" fmla="*/ 10 h 88"/>
                <a:gd name="T64" fmla="*/ 0 w 43"/>
                <a:gd name="T65" fmla="*/ 12 h 88"/>
                <a:gd name="T66" fmla="*/ 0 w 43"/>
                <a:gd name="T67" fmla="*/ 15 h 88"/>
                <a:gd name="T68" fmla="*/ 1 w 43"/>
                <a:gd name="T69" fmla="*/ 19 h 88"/>
                <a:gd name="T70" fmla="*/ 1 w 43"/>
                <a:gd name="T71" fmla="*/ 19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3" h="88">
                  <a:moveTo>
                    <a:pt x="1" y="19"/>
                  </a:moveTo>
                  <a:lnTo>
                    <a:pt x="1" y="19"/>
                  </a:lnTo>
                  <a:lnTo>
                    <a:pt x="5" y="32"/>
                  </a:lnTo>
                  <a:lnTo>
                    <a:pt x="9" y="46"/>
                  </a:lnTo>
                  <a:lnTo>
                    <a:pt x="11" y="59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13" y="77"/>
                  </a:lnTo>
                  <a:lnTo>
                    <a:pt x="14" y="80"/>
                  </a:lnTo>
                  <a:lnTo>
                    <a:pt x="17" y="84"/>
                  </a:lnTo>
                  <a:lnTo>
                    <a:pt x="23" y="87"/>
                  </a:lnTo>
                  <a:lnTo>
                    <a:pt x="28" y="88"/>
                  </a:lnTo>
                  <a:lnTo>
                    <a:pt x="34" y="87"/>
                  </a:lnTo>
                  <a:lnTo>
                    <a:pt x="39" y="84"/>
                  </a:lnTo>
                  <a:lnTo>
                    <a:pt x="40" y="82"/>
                  </a:lnTo>
                  <a:lnTo>
                    <a:pt x="43" y="80"/>
                  </a:lnTo>
                  <a:lnTo>
                    <a:pt x="43" y="77"/>
                  </a:lnTo>
                  <a:lnTo>
                    <a:pt x="43" y="73"/>
                  </a:lnTo>
                  <a:lnTo>
                    <a:pt x="43" y="73"/>
                  </a:lnTo>
                  <a:lnTo>
                    <a:pt x="41" y="57"/>
                  </a:lnTo>
                  <a:lnTo>
                    <a:pt x="39" y="42"/>
                  </a:lnTo>
                  <a:lnTo>
                    <a:pt x="35" y="26"/>
                  </a:lnTo>
                  <a:lnTo>
                    <a:pt x="30" y="11"/>
                  </a:lnTo>
                  <a:lnTo>
                    <a:pt x="30" y="11"/>
                  </a:lnTo>
                  <a:lnTo>
                    <a:pt x="29" y="8"/>
                  </a:lnTo>
                  <a:lnTo>
                    <a:pt x="27" y="6"/>
                  </a:lnTo>
                  <a:lnTo>
                    <a:pt x="23" y="1"/>
                  </a:lnTo>
                  <a:lnTo>
                    <a:pt x="17" y="0"/>
                  </a:lnTo>
                  <a:lnTo>
                    <a:pt x="11" y="1"/>
                  </a:lnTo>
                  <a:lnTo>
                    <a:pt x="6" y="3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1" y="19"/>
                  </a:lnTo>
                  <a:lnTo>
                    <a:pt x="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2" name="Freeform 107">
              <a:extLst>
                <a:ext uri="{FF2B5EF4-FFF2-40B4-BE49-F238E27FC236}">
                  <a16:creationId xmlns:a16="http://schemas.microsoft.com/office/drawing/2014/main" id="{80008B01-03E4-1423-F39C-9C890876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3" y="1237"/>
              <a:ext cx="112" cy="105"/>
            </a:xfrm>
            <a:custGeom>
              <a:avLst/>
              <a:gdLst>
                <a:gd name="T0" fmla="*/ 11 w 112"/>
                <a:gd name="T1" fmla="*/ 30 h 105"/>
                <a:gd name="T2" fmla="*/ 11 w 112"/>
                <a:gd name="T3" fmla="*/ 30 h 105"/>
                <a:gd name="T4" fmla="*/ 23 w 112"/>
                <a:gd name="T5" fmla="*/ 33 h 105"/>
                <a:gd name="T6" fmla="*/ 34 w 112"/>
                <a:gd name="T7" fmla="*/ 39 h 105"/>
                <a:gd name="T8" fmla="*/ 45 w 112"/>
                <a:gd name="T9" fmla="*/ 46 h 105"/>
                <a:gd name="T10" fmla="*/ 55 w 112"/>
                <a:gd name="T11" fmla="*/ 55 h 105"/>
                <a:gd name="T12" fmla="*/ 64 w 112"/>
                <a:gd name="T13" fmla="*/ 65 h 105"/>
                <a:gd name="T14" fmla="*/ 71 w 112"/>
                <a:gd name="T15" fmla="*/ 76 h 105"/>
                <a:gd name="T16" fmla="*/ 78 w 112"/>
                <a:gd name="T17" fmla="*/ 87 h 105"/>
                <a:gd name="T18" fmla="*/ 83 w 112"/>
                <a:gd name="T19" fmla="*/ 98 h 105"/>
                <a:gd name="T20" fmla="*/ 83 w 112"/>
                <a:gd name="T21" fmla="*/ 98 h 105"/>
                <a:gd name="T22" fmla="*/ 86 w 112"/>
                <a:gd name="T23" fmla="*/ 100 h 105"/>
                <a:gd name="T24" fmla="*/ 87 w 112"/>
                <a:gd name="T25" fmla="*/ 102 h 105"/>
                <a:gd name="T26" fmla="*/ 90 w 112"/>
                <a:gd name="T27" fmla="*/ 104 h 105"/>
                <a:gd name="T28" fmla="*/ 92 w 112"/>
                <a:gd name="T29" fmla="*/ 105 h 105"/>
                <a:gd name="T30" fmla="*/ 98 w 112"/>
                <a:gd name="T31" fmla="*/ 105 h 105"/>
                <a:gd name="T32" fmla="*/ 103 w 112"/>
                <a:gd name="T33" fmla="*/ 103 h 105"/>
                <a:gd name="T34" fmla="*/ 107 w 112"/>
                <a:gd name="T35" fmla="*/ 99 h 105"/>
                <a:gd name="T36" fmla="*/ 111 w 112"/>
                <a:gd name="T37" fmla="*/ 94 h 105"/>
                <a:gd name="T38" fmla="*/ 112 w 112"/>
                <a:gd name="T39" fmla="*/ 89 h 105"/>
                <a:gd name="T40" fmla="*/ 111 w 112"/>
                <a:gd name="T41" fmla="*/ 86 h 105"/>
                <a:gd name="T42" fmla="*/ 110 w 112"/>
                <a:gd name="T43" fmla="*/ 82 h 105"/>
                <a:gd name="T44" fmla="*/ 110 w 112"/>
                <a:gd name="T45" fmla="*/ 82 h 105"/>
                <a:gd name="T46" fmla="*/ 103 w 112"/>
                <a:gd name="T47" fmla="*/ 68 h 105"/>
                <a:gd name="T48" fmla="*/ 94 w 112"/>
                <a:gd name="T49" fmla="*/ 55 h 105"/>
                <a:gd name="T50" fmla="*/ 84 w 112"/>
                <a:gd name="T51" fmla="*/ 43 h 105"/>
                <a:gd name="T52" fmla="*/ 74 w 112"/>
                <a:gd name="T53" fmla="*/ 31 h 105"/>
                <a:gd name="T54" fmla="*/ 62 w 112"/>
                <a:gd name="T55" fmla="*/ 20 h 105"/>
                <a:gd name="T56" fmla="*/ 48 w 112"/>
                <a:gd name="T57" fmla="*/ 11 h 105"/>
                <a:gd name="T58" fmla="*/ 34 w 112"/>
                <a:gd name="T59" fmla="*/ 5 h 105"/>
                <a:gd name="T60" fmla="*/ 27 w 112"/>
                <a:gd name="T61" fmla="*/ 3 h 105"/>
                <a:gd name="T62" fmla="*/ 20 w 112"/>
                <a:gd name="T63" fmla="*/ 0 h 105"/>
                <a:gd name="T64" fmla="*/ 20 w 112"/>
                <a:gd name="T65" fmla="*/ 0 h 105"/>
                <a:gd name="T66" fmla="*/ 17 w 112"/>
                <a:gd name="T67" fmla="*/ 0 h 105"/>
                <a:gd name="T68" fmla="*/ 14 w 112"/>
                <a:gd name="T69" fmla="*/ 0 h 105"/>
                <a:gd name="T70" fmla="*/ 8 w 112"/>
                <a:gd name="T71" fmla="*/ 3 h 105"/>
                <a:gd name="T72" fmla="*/ 4 w 112"/>
                <a:gd name="T73" fmla="*/ 7 h 105"/>
                <a:gd name="T74" fmla="*/ 1 w 112"/>
                <a:gd name="T75" fmla="*/ 12 h 105"/>
                <a:gd name="T76" fmla="*/ 0 w 112"/>
                <a:gd name="T77" fmla="*/ 18 h 105"/>
                <a:gd name="T78" fmla="*/ 1 w 112"/>
                <a:gd name="T79" fmla="*/ 23 h 105"/>
                <a:gd name="T80" fmla="*/ 4 w 112"/>
                <a:gd name="T81" fmla="*/ 26 h 105"/>
                <a:gd name="T82" fmla="*/ 6 w 112"/>
                <a:gd name="T83" fmla="*/ 28 h 105"/>
                <a:gd name="T84" fmla="*/ 8 w 112"/>
                <a:gd name="T85" fmla="*/ 29 h 105"/>
                <a:gd name="T86" fmla="*/ 11 w 112"/>
                <a:gd name="T87" fmla="*/ 30 h 105"/>
                <a:gd name="T88" fmla="*/ 11 w 112"/>
                <a:gd name="T89" fmla="*/ 3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2" h="105">
                  <a:moveTo>
                    <a:pt x="11" y="30"/>
                  </a:moveTo>
                  <a:lnTo>
                    <a:pt x="11" y="30"/>
                  </a:lnTo>
                  <a:lnTo>
                    <a:pt x="23" y="33"/>
                  </a:lnTo>
                  <a:lnTo>
                    <a:pt x="34" y="39"/>
                  </a:lnTo>
                  <a:lnTo>
                    <a:pt x="45" y="46"/>
                  </a:lnTo>
                  <a:lnTo>
                    <a:pt x="55" y="55"/>
                  </a:lnTo>
                  <a:lnTo>
                    <a:pt x="64" y="65"/>
                  </a:lnTo>
                  <a:lnTo>
                    <a:pt x="71" y="76"/>
                  </a:lnTo>
                  <a:lnTo>
                    <a:pt x="78" y="87"/>
                  </a:lnTo>
                  <a:lnTo>
                    <a:pt x="83" y="98"/>
                  </a:lnTo>
                  <a:lnTo>
                    <a:pt x="83" y="98"/>
                  </a:lnTo>
                  <a:lnTo>
                    <a:pt x="86" y="100"/>
                  </a:lnTo>
                  <a:lnTo>
                    <a:pt x="87" y="102"/>
                  </a:lnTo>
                  <a:lnTo>
                    <a:pt x="90" y="104"/>
                  </a:lnTo>
                  <a:lnTo>
                    <a:pt x="92" y="105"/>
                  </a:lnTo>
                  <a:lnTo>
                    <a:pt x="98" y="105"/>
                  </a:lnTo>
                  <a:lnTo>
                    <a:pt x="103" y="103"/>
                  </a:lnTo>
                  <a:lnTo>
                    <a:pt x="107" y="99"/>
                  </a:lnTo>
                  <a:lnTo>
                    <a:pt x="111" y="94"/>
                  </a:lnTo>
                  <a:lnTo>
                    <a:pt x="112" y="89"/>
                  </a:lnTo>
                  <a:lnTo>
                    <a:pt x="111" y="86"/>
                  </a:lnTo>
                  <a:lnTo>
                    <a:pt x="110" y="82"/>
                  </a:lnTo>
                  <a:lnTo>
                    <a:pt x="110" y="82"/>
                  </a:lnTo>
                  <a:lnTo>
                    <a:pt x="103" y="68"/>
                  </a:lnTo>
                  <a:lnTo>
                    <a:pt x="94" y="55"/>
                  </a:lnTo>
                  <a:lnTo>
                    <a:pt x="84" y="43"/>
                  </a:lnTo>
                  <a:lnTo>
                    <a:pt x="74" y="31"/>
                  </a:lnTo>
                  <a:lnTo>
                    <a:pt x="62" y="20"/>
                  </a:lnTo>
                  <a:lnTo>
                    <a:pt x="48" y="11"/>
                  </a:lnTo>
                  <a:lnTo>
                    <a:pt x="34" y="5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8" y="3"/>
                  </a:lnTo>
                  <a:lnTo>
                    <a:pt x="4" y="7"/>
                  </a:lnTo>
                  <a:lnTo>
                    <a:pt x="1" y="12"/>
                  </a:lnTo>
                  <a:lnTo>
                    <a:pt x="0" y="18"/>
                  </a:lnTo>
                  <a:lnTo>
                    <a:pt x="1" y="23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8" y="29"/>
                  </a:lnTo>
                  <a:lnTo>
                    <a:pt x="11" y="30"/>
                  </a:lnTo>
                  <a:lnTo>
                    <a:pt x="11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3" name="Freeform 108">
              <a:extLst>
                <a:ext uri="{FF2B5EF4-FFF2-40B4-BE49-F238E27FC236}">
                  <a16:creationId xmlns:a16="http://schemas.microsoft.com/office/drawing/2014/main" id="{95ACF3C8-7B84-D8E4-226D-AAB5EAB2C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6" y="1324"/>
              <a:ext cx="63" cy="108"/>
            </a:xfrm>
            <a:custGeom>
              <a:avLst/>
              <a:gdLst>
                <a:gd name="T0" fmla="*/ 33 w 63"/>
                <a:gd name="T1" fmla="*/ 6 h 108"/>
                <a:gd name="T2" fmla="*/ 33 w 63"/>
                <a:gd name="T3" fmla="*/ 6 h 108"/>
                <a:gd name="T4" fmla="*/ 27 w 63"/>
                <a:gd name="T5" fmla="*/ 15 h 108"/>
                <a:gd name="T6" fmla="*/ 23 w 63"/>
                <a:gd name="T7" fmla="*/ 25 h 108"/>
                <a:gd name="T8" fmla="*/ 18 w 63"/>
                <a:gd name="T9" fmla="*/ 36 h 108"/>
                <a:gd name="T10" fmla="*/ 14 w 63"/>
                <a:gd name="T11" fmla="*/ 47 h 108"/>
                <a:gd name="T12" fmla="*/ 1 w 63"/>
                <a:gd name="T13" fmla="*/ 89 h 108"/>
                <a:gd name="T14" fmla="*/ 1 w 63"/>
                <a:gd name="T15" fmla="*/ 89 h 108"/>
                <a:gd name="T16" fmla="*/ 0 w 63"/>
                <a:gd name="T17" fmla="*/ 93 h 108"/>
                <a:gd name="T18" fmla="*/ 0 w 63"/>
                <a:gd name="T19" fmla="*/ 96 h 108"/>
                <a:gd name="T20" fmla="*/ 1 w 63"/>
                <a:gd name="T21" fmla="*/ 99 h 108"/>
                <a:gd name="T22" fmla="*/ 2 w 63"/>
                <a:gd name="T23" fmla="*/ 101 h 108"/>
                <a:gd name="T24" fmla="*/ 5 w 63"/>
                <a:gd name="T25" fmla="*/ 106 h 108"/>
                <a:gd name="T26" fmla="*/ 11 w 63"/>
                <a:gd name="T27" fmla="*/ 108 h 108"/>
                <a:gd name="T28" fmla="*/ 16 w 63"/>
                <a:gd name="T29" fmla="*/ 108 h 108"/>
                <a:gd name="T30" fmla="*/ 21 w 63"/>
                <a:gd name="T31" fmla="*/ 107 h 108"/>
                <a:gd name="T32" fmla="*/ 27 w 63"/>
                <a:gd name="T33" fmla="*/ 104 h 108"/>
                <a:gd name="T34" fmla="*/ 29 w 63"/>
                <a:gd name="T35" fmla="*/ 101 h 108"/>
                <a:gd name="T36" fmla="*/ 30 w 63"/>
                <a:gd name="T37" fmla="*/ 98 h 108"/>
                <a:gd name="T38" fmla="*/ 30 w 63"/>
                <a:gd name="T39" fmla="*/ 98 h 108"/>
                <a:gd name="T40" fmla="*/ 42 w 63"/>
                <a:gd name="T41" fmla="*/ 59 h 108"/>
                <a:gd name="T42" fmla="*/ 45 w 63"/>
                <a:gd name="T43" fmla="*/ 49 h 108"/>
                <a:gd name="T44" fmla="*/ 50 w 63"/>
                <a:gd name="T45" fmla="*/ 39 h 108"/>
                <a:gd name="T46" fmla="*/ 54 w 63"/>
                <a:gd name="T47" fmla="*/ 30 h 108"/>
                <a:gd name="T48" fmla="*/ 60 w 63"/>
                <a:gd name="T49" fmla="*/ 22 h 108"/>
                <a:gd name="T50" fmla="*/ 60 w 63"/>
                <a:gd name="T51" fmla="*/ 22 h 108"/>
                <a:gd name="T52" fmla="*/ 62 w 63"/>
                <a:gd name="T53" fmla="*/ 18 h 108"/>
                <a:gd name="T54" fmla="*/ 63 w 63"/>
                <a:gd name="T55" fmla="*/ 16 h 108"/>
                <a:gd name="T56" fmla="*/ 63 w 63"/>
                <a:gd name="T57" fmla="*/ 13 h 108"/>
                <a:gd name="T58" fmla="*/ 63 w 63"/>
                <a:gd name="T59" fmla="*/ 11 h 108"/>
                <a:gd name="T60" fmla="*/ 60 w 63"/>
                <a:gd name="T61" fmla="*/ 6 h 108"/>
                <a:gd name="T62" fmla="*/ 55 w 63"/>
                <a:gd name="T63" fmla="*/ 2 h 108"/>
                <a:gd name="T64" fmla="*/ 50 w 63"/>
                <a:gd name="T65" fmla="*/ 1 h 108"/>
                <a:gd name="T66" fmla="*/ 44 w 63"/>
                <a:gd name="T67" fmla="*/ 0 h 108"/>
                <a:gd name="T68" fmla="*/ 39 w 63"/>
                <a:gd name="T69" fmla="*/ 2 h 108"/>
                <a:gd name="T70" fmla="*/ 36 w 63"/>
                <a:gd name="T71" fmla="*/ 4 h 108"/>
                <a:gd name="T72" fmla="*/ 33 w 63"/>
                <a:gd name="T73" fmla="*/ 6 h 108"/>
                <a:gd name="T74" fmla="*/ 33 w 63"/>
                <a:gd name="T75" fmla="*/ 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" h="108">
                  <a:moveTo>
                    <a:pt x="33" y="6"/>
                  </a:moveTo>
                  <a:lnTo>
                    <a:pt x="33" y="6"/>
                  </a:lnTo>
                  <a:lnTo>
                    <a:pt x="27" y="15"/>
                  </a:lnTo>
                  <a:lnTo>
                    <a:pt x="23" y="25"/>
                  </a:lnTo>
                  <a:lnTo>
                    <a:pt x="18" y="36"/>
                  </a:lnTo>
                  <a:lnTo>
                    <a:pt x="14" y="47"/>
                  </a:lnTo>
                  <a:lnTo>
                    <a:pt x="1" y="89"/>
                  </a:lnTo>
                  <a:lnTo>
                    <a:pt x="1" y="89"/>
                  </a:lnTo>
                  <a:lnTo>
                    <a:pt x="0" y="93"/>
                  </a:lnTo>
                  <a:lnTo>
                    <a:pt x="0" y="96"/>
                  </a:lnTo>
                  <a:lnTo>
                    <a:pt x="1" y="99"/>
                  </a:lnTo>
                  <a:lnTo>
                    <a:pt x="2" y="101"/>
                  </a:lnTo>
                  <a:lnTo>
                    <a:pt x="5" y="106"/>
                  </a:lnTo>
                  <a:lnTo>
                    <a:pt x="11" y="108"/>
                  </a:lnTo>
                  <a:lnTo>
                    <a:pt x="16" y="108"/>
                  </a:lnTo>
                  <a:lnTo>
                    <a:pt x="21" y="107"/>
                  </a:lnTo>
                  <a:lnTo>
                    <a:pt x="27" y="104"/>
                  </a:lnTo>
                  <a:lnTo>
                    <a:pt x="29" y="101"/>
                  </a:lnTo>
                  <a:lnTo>
                    <a:pt x="30" y="98"/>
                  </a:lnTo>
                  <a:lnTo>
                    <a:pt x="30" y="98"/>
                  </a:lnTo>
                  <a:lnTo>
                    <a:pt x="42" y="59"/>
                  </a:lnTo>
                  <a:lnTo>
                    <a:pt x="45" y="49"/>
                  </a:lnTo>
                  <a:lnTo>
                    <a:pt x="50" y="39"/>
                  </a:lnTo>
                  <a:lnTo>
                    <a:pt x="54" y="30"/>
                  </a:lnTo>
                  <a:lnTo>
                    <a:pt x="60" y="22"/>
                  </a:lnTo>
                  <a:lnTo>
                    <a:pt x="60" y="22"/>
                  </a:lnTo>
                  <a:lnTo>
                    <a:pt x="62" y="18"/>
                  </a:lnTo>
                  <a:lnTo>
                    <a:pt x="63" y="16"/>
                  </a:lnTo>
                  <a:lnTo>
                    <a:pt x="63" y="13"/>
                  </a:lnTo>
                  <a:lnTo>
                    <a:pt x="63" y="11"/>
                  </a:lnTo>
                  <a:lnTo>
                    <a:pt x="60" y="6"/>
                  </a:lnTo>
                  <a:lnTo>
                    <a:pt x="55" y="2"/>
                  </a:lnTo>
                  <a:lnTo>
                    <a:pt x="50" y="1"/>
                  </a:lnTo>
                  <a:lnTo>
                    <a:pt x="44" y="0"/>
                  </a:lnTo>
                  <a:lnTo>
                    <a:pt x="39" y="2"/>
                  </a:lnTo>
                  <a:lnTo>
                    <a:pt x="36" y="4"/>
                  </a:lnTo>
                  <a:lnTo>
                    <a:pt x="33" y="6"/>
                  </a:lnTo>
                  <a:lnTo>
                    <a:pt x="33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660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A2629-5911-7DF1-C74D-B15F87A7E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6AF169-3B6B-4246-1EAD-F74B627369C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607" y="100361"/>
            <a:ext cx="1026176" cy="657922"/>
            <a:chOff x="471" y="0"/>
            <a:chExt cx="6738" cy="4320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670BF33A-E27A-050F-EDD7-D1260E8F6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48"/>
              <a:ext cx="1310" cy="845"/>
            </a:xfrm>
            <a:custGeom>
              <a:avLst/>
              <a:gdLst>
                <a:gd name="T0" fmla="*/ 1904 w 2621"/>
                <a:gd name="T1" fmla="*/ 899 h 1690"/>
                <a:gd name="T2" fmla="*/ 1861 w 2621"/>
                <a:gd name="T3" fmla="*/ 916 h 1690"/>
                <a:gd name="T4" fmla="*/ 1818 w 2621"/>
                <a:gd name="T5" fmla="*/ 911 h 1690"/>
                <a:gd name="T6" fmla="*/ 1761 w 2621"/>
                <a:gd name="T7" fmla="*/ 874 h 1690"/>
                <a:gd name="T8" fmla="*/ 1767 w 2621"/>
                <a:gd name="T9" fmla="*/ 911 h 1690"/>
                <a:gd name="T10" fmla="*/ 1769 w 2621"/>
                <a:gd name="T11" fmla="*/ 996 h 1690"/>
                <a:gd name="T12" fmla="*/ 1729 w 2621"/>
                <a:gd name="T13" fmla="*/ 1059 h 1690"/>
                <a:gd name="T14" fmla="*/ 1649 w 2621"/>
                <a:gd name="T15" fmla="*/ 1091 h 1690"/>
                <a:gd name="T16" fmla="*/ 1564 w 2621"/>
                <a:gd name="T17" fmla="*/ 1090 h 1690"/>
                <a:gd name="T18" fmla="*/ 1449 w 2621"/>
                <a:gd name="T19" fmla="*/ 1062 h 1690"/>
                <a:gd name="T20" fmla="*/ 1372 w 2621"/>
                <a:gd name="T21" fmla="*/ 1030 h 1690"/>
                <a:gd name="T22" fmla="*/ 1337 w 2621"/>
                <a:gd name="T23" fmla="*/ 1044 h 1690"/>
                <a:gd name="T24" fmla="*/ 1280 w 2621"/>
                <a:gd name="T25" fmla="*/ 1084 h 1690"/>
                <a:gd name="T26" fmla="*/ 1264 w 2621"/>
                <a:gd name="T27" fmla="*/ 1115 h 1690"/>
                <a:gd name="T28" fmla="*/ 1267 w 2621"/>
                <a:gd name="T29" fmla="*/ 1152 h 1690"/>
                <a:gd name="T30" fmla="*/ 1297 w 2621"/>
                <a:gd name="T31" fmla="*/ 1196 h 1690"/>
                <a:gd name="T32" fmla="*/ 1361 w 2621"/>
                <a:gd name="T33" fmla="*/ 1247 h 1690"/>
                <a:gd name="T34" fmla="*/ 1384 w 2621"/>
                <a:gd name="T35" fmla="*/ 1261 h 1690"/>
                <a:gd name="T36" fmla="*/ 1347 w 2621"/>
                <a:gd name="T37" fmla="*/ 1250 h 1690"/>
                <a:gd name="T38" fmla="*/ 1312 w 2621"/>
                <a:gd name="T39" fmla="*/ 1261 h 1690"/>
                <a:gd name="T40" fmla="*/ 1295 w 2621"/>
                <a:gd name="T41" fmla="*/ 1316 h 1690"/>
                <a:gd name="T42" fmla="*/ 1304 w 2621"/>
                <a:gd name="T43" fmla="*/ 1390 h 1690"/>
                <a:gd name="T44" fmla="*/ 1332 w 2621"/>
                <a:gd name="T45" fmla="*/ 1444 h 1690"/>
                <a:gd name="T46" fmla="*/ 1324 w 2621"/>
                <a:gd name="T47" fmla="*/ 1469 h 1690"/>
                <a:gd name="T48" fmla="*/ 1278 w 2621"/>
                <a:gd name="T49" fmla="*/ 1509 h 1690"/>
                <a:gd name="T50" fmla="*/ 1164 w 2621"/>
                <a:gd name="T51" fmla="*/ 1546 h 1690"/>
                <a:gd name="T52" fmla="*/ 1017 w 2621"/>
                <a:gd name="T53" fmla="*/ 1561 h 1690"/>
                <a:gd name="T54" fmla="*/ 829 w 2621"/>
                <a:gd name="T55" fmla="*/ 1558 h 1690"/>
                <a:gd name="T56" fmla="*/ 731 w 2621"/>
                <a:gd name="T57" fmla="*/ 1538 h 1690"/>
                <a:gd name="T58" fmla="*/ 691 w 2621"/>
                <a:gd name="T59" fmla="*/ 1516 h 1690"/>
                <a:gd name="T60" fmla="*/ 0 w 2621"/>
                <a:gd name="T61" fmla="*/ 862 h 1690"/>
                <a:gd name="T62" fmla="*/ 349 w 2621"/>
                <a:gd name="T63" fmla="*/ 659 h 1690"/>
                <a:gd name="T64" fmla="*/ 735 w 2621"/>
                <a:gd name="T65" fmla="*/ 452 h 1690"/>
                <a:gd name="T66" fmla="*/ 949 w 2621"/>
                <a:gd name="T67" fmla="*/ 354 h 1690"/>
                <a:gd name="T68" fmla="*/ 1317 w 2621"/>
                <a:gd name="T69" fmla="*/ 223 h 1690"/>
                <a:gd name="T70" fmla="*/ 1804 w 2621"/>
                <a:gd name="T71" fmla="*/ 86 h 1690"/>
                <a:gd name="T72" fmla="*/ 2107 w 2621"/>
                <a:gd name="T73" fmla="*/ 24 h 1690"/>
                <a:gd name="T74" fmla="*/ 2318 w 2621"/>
                <a:gd name="T75" fmla="*/ 0 h 1690"/>
                <a:gd name="T76" fmla="*/ 2484 w 2621"/>
                <a:gd name="T77" fmla="*/ 9 h 1690"/>
                <a:gd name="T78" fmla="*/ 2556 w 2621"/>
                <a:gd name="T79" fmla="*/ 32 h 1690"/>
                <a:gd name="T80" fmla="*/ 2599 w 2621"/>
                <a:gd name="T81" fmla="*/ 67 h 1690"/>
                <a:gd name="T82" fmla="*/ 2619 w 2621"/>
                <a:gd name="T83" fmla="*/ 124 h 1690"/>
                <a:gd name="T84" fmla="*/ 2590 w 2621"/>
                <a:gd name="T85" fmla="*/ 178 h 1690"/>
                <a:gd name="T86" fmla="*/ 2522 w 2621"/>
                <a:gd name="T87" fmla="*/ 228 h 1690"/>
                <a:gd name="T88" fmla="*/ 2328 w 2621"/>
                <a:gd name="T89" fmla="*/ 314 h 1690"/>
                <a:gd name="T90" fmla="*/ 2118 w 2621"/>
                <a:gd name="T91" fmla="*/ 385 h 1690"/>
                <a:gd name="T92" fmla="*/ 1849 w 2621"/>
                <a:gd name="T93" fmla="*/ 465 h 1690"/>
                <a:gd name="T94" fmla="*/ 1919 w 2621"/>
                <a:gd name="T95" fmla="*/ 525 h 1690"/>
                <a:gd name="T96" fmla="*/ 1978 w 2621"/>
                <a:gd name="T97" fmla="*/ 597 h 1690"/>
                <a:gd name="T98" fmla="*/ 2007 w 2621"/>
                <a:gd name="T99" fmla="*/ 671 h 1690"/>
                <a:gd name="T100" fmla="*/ 2007 w 2621"/>
                <a:gd name="T101" fmla="*/ 705 h 1690"/>
                <a:gd name="T102" fmla="*/ 1979 w 2621"/>
                <a:gd name="T103" fmla="*/ 804 h 1690"/>
                <a:gd name="T104" fmla="*/ 1933 w 2621"/>
                <a:gd name="T105" fmla="*/ 874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21" h="1690">
                  <a:moveTo>
                    <a:pt x="1933" y="874"/>
                  </a:moveTo>
                  <a:lnTo>
                    <a:pt x="1933" y="874"/>
                  </a:lnTo>
                  <a:lnTo>
                    <a:pt x="1919" y="888"/>
                  </a:lnTo>
                  <a:lnTo>
                    <a:pt x="1904" y="899"/>
                  </a:lnTo>
                  <a:lnTo>
                    <a:pt x="1889" y="908"/>
                  </a:lnTo>
                  <a:lnTo>
                    <a:pt x="1872" y="914"/>
                  </a:lnTo>
                  <a:lnTo>
                    <a:pt x="1872" y="914"/>
                  </a:lnTo>
                  <a:lnTo>
                    <a:pt x="1861" y="916"/>
                  </a:lnTo>
                  <a:lnTo>
                    <a:pt x="1850" y="917"/>
                  </a:lnTo>
                  <a:lnTo>
                    <a:pt x="1838" y="916"/>
                  </a:lnTo>
                  <a:lnTo>
                    <a:pt x="1827" y="914"/>
                  </a:lnTo>
                  <a:lnTo>
                    <a:pt x="1818" y="911"/>
                  </a:lnTo>
                  <a:lnTo>
                    <a:pt x="1807" y="907"/>
                  </a:lnTo>
                  <a:lnTo>
                    <a:pt x="1790" y="896"/>
                  </a:lnTo>
                  <a:lnTo>
                    <a:pt x="1773" y="885"/>
                  </a:lnTo>
                  <a:lnTo>
                    <a:pt x="1761" y="874"/>
                  </a:lnTo>
                  <a:lnTo>
                    <a:pt x="1750" y="862"/>
                  </a:lnTo>
                  <a:lnTo>
                    <a:pt x="1750" y="862"/>
                  </a:lnTo>
                  <a:lnTo>
                    <a:pt x="1759" y="887"/>
                  </a:lnTo>
                  <a:lnTo>
                    <a:pt x="1767" y="911"/>
                  </a:lnTo>
                  <a:lnTo>
                    <a:pt x="1772" y="933"/>
                  </a:lnTo>
                  <a:lnTo>
                    <a:pt x="1773" y="956"/>
                  </a:lnTo>
                  <a:lnTo>
                    <a:pt x="1772" y="976"/>
                  </a:lnTo>
                  <a:lnTo>
                    <a:pt x="1769" y="996"/>
                  </a:lnTo>
                  <a:lnTo>
                    <a:pt x="1763" y="1014"/>
                  </a:lnTo>
                  <a:lnTo>
                    <a:pt x="1753" y="1030"/>
                  </a:lnTo>
                  <a:lnTo>
                    <a:pt x="1743" y="1045"/>
                  </a:lnTo>
                  <a:lnTo>
                    <a:pt x="1729" y="1059"/>
                  </a:lnTo>
                  <a:lnTo>
                    <a:pt x="1712" y="1070"/>
                  </a:lnTo>
                  <a:lnTo>
                    <a:pt x="1693" y="1079"/>
                  </a:lnTo>
                  <a:lnTo>
                    <a:pt x="1672" y="1087"/>
                  </a:lnTo>
                  <a:lnTo>
                    <a:pt x="1649" y="1091"/>
                  </a:lnTo>
                  <a:lnTo>
                    <a:pt x="1623" y="1093"/>
                  </a:lnTo>
                  <a:lnTo>
                    <a:pt x="1595" y="1093"/>
                  </a:lnTo>
                  <a:lnTo>
                    <a:pt x="1595" y="1093"/>
                  </a:lnTo>
                  <a:lnTo>
                    <a:pt x="1564" y="1090"/>
                  </a:lnTo>
                  <a:lnTo>
                    <a:pt x="1535" y="1085"/>
                  </a:lnTo>
                  <a:lnTo>
                    <a:pt x="1506" y="1079"/>
                  </a:lnTo>
                  <a:lnTo>
                    <a:pt x="1476" y="1071"/>
                  </a:lnTo>
                  <a:lnTo>
                    <a:pt x="1449" y="1062"/>
                  </a:lnTo>
                  <a:lnTo>
                    <a:pt x="1423" y="1053"/>
                  </a:lnTo>
                  <a:lnTo>
                    <a:pt x="1397" y="1042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61" y="1034"/>
                  </a:lnTo>
                  <a:lnTo>
                    <a:pt x="1337" y="1044"/>
                  </a:lnTo>
                  <a:lnTo>
                    <a:pt x="1321" y="1051"/>
                  </a:lnTo>
                  <a:lnTo>
                    <a:pt x="1307" y="1061"/>
                  </a:lnTo>
                  <a:lnTo>
                    <a:pt x="1293" y="1071"/>
                  </a:lnTo>
                  <a:lnTo>
                    <a:pt x="1280" y="1084"/>
                  </a:lnTo>
                  <a:lnTo>
                    <a:pt x="1275" y="1091"/>
                  </a:lnTo>
                  <a:lnTo>
                    <a:pt x="1270" y="1099"/>
                  </a:lnTo>
                  <a:lnTo>
                    <a:pt x="1267" y="1107"/>
                  </a:lnTo>
                  <a:lnTo>
                    <a:pt x="1264" y="1115"/>
                  </a:lnTo>
                  <a:lnTo>
                    <a:pt x="1263" y="1122"/>
                  </a:lnTo>
                  <a:lnTo>
                    <a:pt x="1263" y="1131"/>
                  </a:lnTo>
                  <a:lnTo>
                    <a:pt x="1264" y="1141"/>
                  </a:lnTo>
                  <a:lnTo>
                    <a:pt x="1267" y="1152"/>
                  </a:lnTo>
                  <a:lnTo>
                    <a:pt x="1272" y="1162"/>
                  </a:lnTo>
                  <a:lnTo>
                    <a:pt x="1278" y="1173"/>
                  </a:lnTo>
                  <a:lnTo>
                    <a:pt x="1286" y="1184"/>
                  </a:lnTo>
                  <a:lnTo>
                    <a:pt x="1297" y="1196"/>
                  </a:lnTo>
                  <a:lnTo>
                    <a:pt x="1309" y="1207"/>
                  </a:lnTo>
                  <a:lnTo>
                    <a:pt x="1324" y="1221"/>
                  </a:lnTo>
                  <a:lnTo>
                    <a:pt x="1341" y="1233"/>
                  </a:lnTo>
                  <a:lnTo>
                    <a:pt x="1361" y="1247"/>
                  </a:lnTo>
                  <a:lnTo>
                    <a:pt x="1361" y="1247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78" y="1258"/>
                  </a:lnTo>
                  <a:lnTo>
                    <a:pt x="1364" y="1253"/>
                  </a:lnTo>
                  <a:lnTo>
                    <a:pt x="1357" y="1252"/>
                  </a:lnTo>
                  <a:lnTo>
                    <a:pt x="1347" y="1250"/>
                  </a:lnTo>
                  <a:lnTo>
                    <a:pt x="1338" y="1250"/>
                  </a:lnTo>
                  <a:lnTo>
                    <a:pt x="1329" y="1252"/>
                  </a:lnTo>
                  <a:lnTo>
                    <a:pt x="1320" y="1255"/>
                  </a:lnTo>
                  <a:lnTo>
                    <a:pt x="1312" y="1261"/>
                  </a:lnTo>
                  <a:lnTo>
                    <a:pt x="1304" y="1270"/>
                  </a:lnTo>
                  <a:lnTo>
                    <a:pt x="1300" y="1281"/>
                  </a:lnTo>
                  <a:lnTo>
                    <a:pt x="1297" y="1298"/>
                  </a:lnTo>
                  <a:lnTo>
                    <a:pt x="1295" y="1316"/>
                  </a:lnTo>
                  <a:lnTo>
                    <a:pt x="1295" y="1341"/>
                  </a:lnTo>
                  <a:lnTo>
                    <a:pt x="1300" y="1370"/>
                  </a:lnTo>
                  <a:lnTo>
                    <a:pt x="1300" y="1370"/>
                  </a:lnTo>
                  <a:lnTo>
                    <a:pt x="1304" y="1390"/>
                  </a:lnTo>
                  <a:lnTo>
                    <a:pt x="1312" y="1410"/>
                  </a:lnTo>
                  <a:lnTo>
                    <a:pt x="1321" y="1429"/>
                  </a:lnTo>
                  <a:lnTo>
                    <a:pt x="1332" y="1444"/>
                  </a:lnTo>
                  <a:lnTo>
                    <a:pt x="1332" y="1444"/>
                  </a:lnTo>
                  <a:lnTo>
                    <a:pt x="1332" y="1449"/>
                  </a:lnTo>
                  <a:lnTo>
                    <a:pt x="1330" y="1453"/>
                  </a:lnTo>
                  <a:lnTo>
                    <a:pt x="1329" y="1461"/>
                  </a:lnTo>
                  <a:lnTo>
                    <a:pt x="1324" y="1469"/>
                  </a:lnTo>
                  <a:lnTo>
                    <a:pt x="1317" y="1478"/>
                  </a:lnTo>
                  <a:lnTo>
                    <a:pt x="1307" y="1487"/>
                  </a:lnTo>
                  <a:lnTo>
                    <a:pt x="1295" y="1498"/>
                  </a:lnTo>
                  <a:lnTo>
                    <a:pt x="1278" y="1509"/>
                  </a:lnTo>
                  <a:lnTo>
                    <a:pt x="1257" y="1518"/>
                  </a:lnTo>
                  <a:lnTo>
                    <a:pt x="1232" y="1529"/>
                  </a:lnTo>
                  <a:lnTo>
                    <a:pt x="1201" y="1538"/>
                  </a:lnTo>
                  <a:lnTo>
                    <a:pt x="1164" y="1546"/>
                  </a:lnTo>
                  <a:lnTo>
                    <a:pt x="1123" y="1552"/>
                  </a:lnTo>
                  <a:lnTo>
                    <a:pt x="1074" y="1558"/>
                  </a:lnTo>
                  <a:lnTo>
                    <a:pt x="1017" y="1561"/>
                  </a:lnTo>
                  <a:lnTo>
                    <a:pt x="1017" y="1561"/>
                  </a:lnTo>
                  <a:lnTo>
                    <a:pt x="960" y="1563"/>
                  </a:lnTo>
                  <a:lnTo>
                    <a:pt x="911" y="1563"/>
                  </a:lnTo>
                  <a:lnTo>
                    <a:pt x="867" y="1560"/>
                  </a:lnTo>
                  <a:lnTo>
                    <a:pt x="829" y="1558"/>
                  </a:lnTo>
                  <a:lnTo>
                    <a:pt x="798" y="1553"/>
                  </a:lnTo>
                  <a:lnTo>
                    <a:pt x="771" y="1549"/>
                  </a:lnTo>
                  <a:lnTo>
                    <a:pt x="749" y="1544"/>
                  </a:lnTo>
                  <a:lnTo>
                    <a:pt x="731" y="1538"/>
                  </a:lnTo>
                  <a:lnTo>
                    <a:pt x="717" y="1532"/>
                  </a:lnTo>
                  <a:lnTo>
                    <a:pt x="704" y="1526"/>
                  </a:lnTo>
                  <a:lnTo>
                    <a:pt x="697" y="1521"/>
                  </a:lnTo>
                  <a:lnTo>
                    <a:pt x="691" y="1516"/>
                  </a:lnTo>
                  <a:lnTo>
                    <a:pt x="686" y="1509"/>
                  </a:lnTo>
                  <a:lnTo>
                    <a:pt x="684" y="1506"/>
                  </a:lnTo>
                  <a:lnTo>
                    <a:pt x="369" y="1690"/>
                  </a:lnTo>
                  <a:lnTo>
                    <a:pt x="0" y="862"/>
                  </a:lnTo>
                  <a:lnTo>
                    <a:pt x="0" y="862"/>
                  </a:lnTo>
                  <a:lnTo>
                    <a:pt x="103" y="800"/>
                  </a:lnTo>
                  <a:lnTo>
                    <a:pt x="214" y="736"/>
                  </a:lnTo>
                  <a:lnTo>
                    <a:pt x="349" y="659"/>
                  </a:lnTo>
                  <a:lnTo>
                    <a:pt x="500" y="576"/>
                  </a:lnTo>
                  <a:lnTo>
                    <a:pt x="578" y="532"/>
                  </a:lnTo>
                  <a:lnTo>
                    <a:pt x="657" y="492"/>
                  </a:lnTo>
                  <a:lnTo>
                    <a:pt x="735" y="452"/>
                  </a:lnTo>
                  <a:lnTo>
                    <a:pt x="811" y="415"/>
                  </a:lnTo>
                  <a:lnTo>
                    <a:pt x="881" y="383"/>
                  </a:lnTo>
                  <a:lnTo>
                    <a:pt x="949" y="354"/>
                  </a:lnTo>
                  <a:lnTo>
                    <a:pt x="949" y="354"/>
                  </a:lnTo>
                  <a:lnTo>
                    <a:pt x="1021" y="325"/>
                  </a:lnTo>
                  <a:lnTo>
                    <a:pt x="1109" y="294"/>
                  </a:lnTo>
                  <a:lnTo>
                    <a:pt x="1207" y="258"/>
                  </a:lnTo>
                  <a:lnTo>
                    <a:pt x="1317" y="223"/>
                  </a:lnTo>
                  <a:lnTo>
                    <a:pt x="1432" y="188"/>
                  </a:lnTo>
                  <a:lnTo>
                    <a:pt x="1553" y="151"/>
                  </a:lnTo>
                  <a:lnTo>
                    <a:pt x="1678" y="117"/>
                  </a:lnTo>
                  <a:lnTo>
                    <a:pt x="1804" y="86"/>
                  </a:lnTo>
                  <a:lnTo>
                    <a:pt x="1929" y="58"/>
                  </a:lnTo>
                  <a:lnTo>
                    <a:pt x="1989" y="44"/>
                  </a:lnTo>
                  <a:lnTo>
                    <a:pt x="2049" y="34"/>
                  </a:lnTo>
                  <a:lnTo>
                    <a:pt x="2107" y="24"/>
                  </a:lnTo>
                  <a:lnTo>
                    <a:pt x="2162" y="15"/>
                  </a:lnTo>
                  <a:lnTo>
                    <a:pt x="2218" y="9"/>
                  </a:lnTo>
                  <a:lnTo>
                    <a:pt x="2268" y="4"/>
                  </a:lnTo>
                  <a:lnTo>
                    <a:pt x="2318" y="0"/>
                  </a:lnTo>
                  <a:lnTo>
                    <a:pt x="2365" y="0"/>
                  </a:lnTo>
                  <a:lnTo>
                    <a:pt x="2408" y="0"/>
                  </a:lnTo>
                  <a:lnTo>
                    <a:pt x="2448" y="3"/>
                  </a:lnTo>
                  <a:lnTo>
                    <a:pt x="2484" y="9"/>
                  </a:lnTo>
                  <a:lnTo>
                    <a:pt x="2516" y="17"/>
                  </a:lnTo>
                  <a:lnTo>
                    <a:pt x="2530" y="21"/>
                  </a:lnTo>
                  <a:lnTo>
                    <a:pt x="2544" y="26"/>
                  </a:lnTo>
                  <a:lnTo>
                    <a:pt x="2556" y="32"/>
                  </a:lnTo>
                  <a:lnTo>
                    <a:pt x="2567" y="40"/>
                  </a:lnTo>
                  <a:lnTo>
                    <a:pt x="2567" y="40"/>
                  </a:lnTo>
                  <a:lnTo>
                    <a:pt x="2585" y="54"/>
                  </a:lnTo>
                  <a:lnTo>
                    <a:pt x="2599" y="67"/>
                  </a:lnTo>
                  <a:lnTo>
                    <a:pt x="2610" y="83"/>
                  </a:lnTo>
                  <a:lnTo>
                    <a:pt x="2618" y="97"/>
                  </a:lnTo>
                  <a:lnTo>
                    <a:pt x="2621" y="111"/>
                  </a:lnTo>
                  <a:lnTo>
                    <a:pt x="2619" y="124"/>
                  </a:lnTo>
                  <a:lnTo>
                    <a:pt x="2616" y="138"/>
                  </a:lnTo>
                  <a:lnTo>
                    <a:pt x="2610" y="152"/>
                  </a:lnTo>
                  <a:lnTo>
                    <a:pt x="2601" y="164"/>
                  </a:lnTo>
                  <a:lnTo>
                    <a:pt x="2590" y="178"/>
                  </a:lnTo>
                  <a:lnTo>
                    <a:pt x="2576" y="191"/>
                  </a:lnTo>
                  <a:lnTo>
                    <a:pt x="2559" y="203"/>
                  </a:lnTo>
                  <a:lnTo>
                    <a:pt x="2541" y="215"/>
                  </a:lnTo>
                  <a:lnTo>
                    <a:pt x="2522" y="228"/>
                  </a:lnTo>
                  <a:lnTo>
                    <a:pt x="2478" y="251"/>
                  </a:lnTo>
                  <a:lnTo>
                    <a:pt x="2430" y="274"/>
                  </a:lnTo>
                  <a:lnTo>
                    <a:pt x="2381" y="294"/>
                  </a:lnTo>
                  <a:lnTo>
                    <a:pt x="2328" y="314"/>
                  </a:lnTo>
                  <a:lnTo>
                    <a:pt x="2279" y="331"/>
                  </a:lnTo>
                  <a:lnTo>
                    <a:pt x="2187" y="362"/>
                  </a:lnTo>
                  <a:lnTo>
                    <a:pt x="2118" y="385"/>
                  </a:lnTo>
                  <a:lnTo>
                    <a:pt x="2118" y="385"/>
                  </a:lnTo>
                  <a:lnTo>
                    <a:pt x="2062" y="403"/>
                  </a:lnTo>
                  <a:lnTo>
                    <a:pt x="1995" y="423"/>
                  </a:lnTo>
                  <a:lnTo>
                    <a:pt x="1849" y="465"/>
                  </a:lnTo>
                  <a:lnTo>
                    <a:pt x="1849" y="465"/>
                  </a:lnTo>
                  <a:lnTo>
                    <a:pt x="1856" y="469"/>
                  </a:lnTo>
                  <a:lnTo>
                    <a:pt x="1876" y="485"/>
                  </a:lnTo>
                  <a:lnTo>
                    <a:pt x="1904" y="509"/>
                  </a:lnTo>
                  <a:lnTo>
                    <a:pt x="1919" y="525"/>
                  </a:lnTo>
                  <a:lnTo>
                    <a:pt x="1935" y="540"/>
                  </a:lnTo>
                  <a:lnTo>
                    <a:pt x="1950" y="559"/>
                  </a:lnTo>
                  <a:lnTo>
                    <a:pt x="1966" y="577"/>
                  </a:lnTo>
                  <a:lnTo>
                    <a:pt x="1978" y="597"/>
                  </a:lnTo>
                  <a:lnTo>
                    <a:pt x="1990" y="617"/>
                  </a:lnTo>
                  <a:lnTo>
                    <a:pt x="1999" y="639"/>
                  </a:lnTo>
                  <a:lnTo>
                    <a:pt x="2005" y="660"/>
                  </a:lnTo>
                  <a:lnTo>
                    <a:pt x="2007" y="671"/>
                  </a:lnTo>
                  <a:lnTo>
                    <a:pt x="2009" y="683"/>
                  </a:lnTo>
                  <a:lnTo>
                    <a:pt x="2009" y="694"/>
                  </a:lnTo>
                  <a:lnTo>
                    <a:pt x="2007" y="705"/>
                  </a:lnTo>
                  <a:lnTo>
                    <a:pt x="2007" y="705"/>
                  </a:lnTo>
                  <a:lnTo>
                    <a:pt x="2002" y="733"/>
                  </a:lnTo>
                  <a:lnTo>
                    <a:pt x="1995" y="757"/>
                  </a:lnTo>
                  <a:lnTo>
                    <a:pt x="1987" y="782"/>
                  </a:lnTo>
                  <a:lnTo>
                    <a:pt x="1979" y="804"/>
                  </a:lnTo>
                  <a:lnTo>
                    <a:pt x="1969" y="825"/>
                  </a:lnTo>
                  <a:lnTo>
                    <a:pt x="1958" y="844"/>
                  </a:lnTo>
                  <a:lnTo>
                    <a:pt x="1946" y="859"/>
                  </a:lnTo>
                  <a:lnTo>
                    <a:pt x="1933" y="874"/>
                  </a:lnTo>
                  <a:lnTo>
                    <a:pt x="1933" y="87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6878D97E-7F21-D9AE-436E-B1F308774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479"/>
              <a:ext cx="352" cy="226"/>
            </a:xfrm>
            <a:custGeom>
              <a:avLst/>
              <a:gdLst>
                <a:gd name="T0" fmla="*/ 598 w 703"/>
                <a:gd name="T1" fmla="*/ 370 h 451"/>
                <a:gd name="T2" fmla="*/ 553 w 703"/>
                <a:gd name="T3" fmla="*/ 396 h 451"/>
                <a:gd name="T4" fmla="*/ 501 w 703"/>
                <a:gd name="T5" fmla="*/ 419 h 451"/>
                <a:gd name="T6" fmla="*/ 444 w 703"/>
                <a:gd name="T7" fmla="*/ 436 h 451"/>
                <a:gd name="T8" fmla="*/ 383 w 703"/>
                <a:gd name="T9" fmla="*/ 448 h 451"/>
                <a:gd name="T10" fmla="*/ 320 w 703"/>
                <a:gd name="T11" fmla="*/ 451 h 451"/>
                <a:gd name="T12" fmla="*/ 253 w 703"/>
                <a:gd name="T13" fmla="*/ 445 h 451"/>
                <a:gd name="T14" fmla="*/ 187 w 703"/>
                <a:gd name="T15" fmla="*/ 428 h 451"/>
                <a:gd name="T16" fmla="*/ 121 w 703"/>
                <a:gd name="T17" fmla="*/ 399 h 451"/>
                <a:gd name="T18" fmla="*/ 98 w 703"/>
                <a:gd name="T19" fmla="*/ 385 h 451"/>
                <a:gd name="T20" fmla="*/ 78 w 703"/>
                <a:gd name="T21" fmla="*/ 371 h 451"/>
                <a:gd name="T22" fmla="*/ 46 w 703"/>
                <a:gd name="T23" fmla="*/ 345 h 451"/>
                <a:gd name="T24" fmla="*/ 23 w 703"/>
                <a:gd name="T25" fmla="*/ 322 h 451"/>
                <a:gd name="T26" fmla="*/ 9 w 703"/>
                <a:gd name="T27" fmla="*/ 300 h 451"/>
                <a:gd name="T28" fmla="*/ 1 w 703"/>
                <a:gd name="T29" fmla="*/ 279 h 451"/>
                <a:gd name="T30" fmla="*/ 0 w 703"/>
                <a:gd name="T31" fmla="*/ 260 h 451"/>
                <a:gd name="T32" fmla="*/ 4 w 703"/>
                <a:gd name="T33" fmla="*/ 245 h 451"/>
                <a:gd name="T34" fmla="*/ 12 w 703"/>
                <a:gd name="T35" fmla="*/ 229 h 451"/>
                <a:gd name="T36" fmla="*/ 30 w 703"/>
                <a:gd name="T37" fmla="*/ 209 h 451"/>
                <a:gd name="T38" fmla="*/ 58 w 703"/>
                <a:gd name="T39" fmla="*/ 189 h 451"/>
                <a:gd name="T40" fmla="*/ 98 w 703"/>
                <a:gd name="T41" fmla="*/ 172 h 451"/>
                <a:gd name="T42" fmla="*/ 109 w 703"/>
                <a:gd name="T43" fmla="*/ 168 h 451"/>
                <a:gd name="T44" fmla="*/ 109 w 703"/>
                <a:gd name="T45" fmla="*/ 168 h 451"/>
                <a:gd name="T46" fmla="*/ 160 w 703"/>
                <a:gd name="T47" fmla="*/ 191 h 451"/>
                <a:gd name="T48" fmla="*/ 213 w 703"/>
                <a:gd name="T49" fmla="*/ 209 h 451"/>
                <a:gd name="T50" fmla="*/ 272 w 703"/>
                <a:gd name="T51" fmla="*/ 223 h 451"/>
                <a:gd name="T52" fmla="*/ 332 w 703"/>
                <a:gd name="T53" fmla="*/ 231 h 451"/>
                <a:gd name="T54" fmla="*/ 360 w 703"/>
                <a:gd name="T55" fmla="*/ 231 h 451"/>
                <a:gd name="T56" fmla="*/ 409 w 703"/>
                <a:gd name="T57" fmla="*/ 225 h 451"/>
                <a:gd name="T58" fmla="*/ 449 w 703"/>
                <a:gd name="T59" fmla="*/ 208 h 451"/>
                <a:gd name="T60" fmla="*/ 480 w 703"/>
                <a:gd name="T61" fmla="*/ 183 h 451"/>
                <a:gd name="T62" fmla="*/ 500 w 703"/>
                <a:gd name="T63" fmla="*/ 152 h 451"/>
                <a:gd name="T64" fmla="*/ 509 w 703"/>
                <a:gd name="T65" fmla="*/ 114 h 451"/>
                <a:gd name="T66" fmla="*/ 509 w 703"/>
                <a:gd name="T67" fmla="*/ 71 h 451"/>
                <a:gd name="T68" fmla="*/ 496 w 703"/>
                <a:gd name="T69" fmla="*/ 25 h 451"/>
                <a:gd name="T70" fmla="*/ 487 w 703"/>
                <a:gd name="T71" fmla="*/ 0 h 451"/>
                <a:gd name="T72" fmla="*/ 510 w 703"/>
                <a:gd name="T73" fmla="*/ 23 h 451"/>
                <a:gd name="T74" fmla="*/ 544 w 703"/>
                <a:gd name="T75" fmla="*/ 45 h 451"/>
                <a:gd name="T76" fmla="*/ 564 w 703"/>
                <a:gd name="T77" fmla="*/ 52 h 451"/>
                <a:gd name="T78" fmla="*/ 587 w 703"/>
                <a:gd name="T79" fmla="*/ 55 h 451"/>
                <a:gd name="T80" fmla="*/ 609 w 703"/>
                <a:gd name="T81" fmla="*/ 52 h 451"/>
                <a:gd name="T82" fmla="*/ 626 w 703"/>
                <a:gd name="T83" fmla="*/ 46 h 451"/>
                <a:gd name="T84" fmla="*/ 656 w 703"/>
                <a:gd name="T85" fmla="*/ 26 h 451"/>
                <a:gd name="T86" fmla="*/ 670 w 703"/>
                <a:gd name="T87" fmla="*/ 12 h 451"/>
                <a:gd name="T88" fmla="*/ 683 w 703"/>
                <a:gd name="T89" fmla="*/ 49 h 451"/>
                <a:gd name="T90" fmla="*/ 699 w 703"/>
                <a:gd name="T91" fmla="*/ 128 h 451"/>
                <a:gd name="T92" fmla="*/ 703 w 703"/>
                <a:gd name="T93" fmla="*/ 174 h 451"/>
                <a:gd name="T94" fmla="*/ 701 w 703"/>
                <a:gd name="T95" fmla="*/ 220 h 451"/>
                <a:gd name="T96" fmla="*/ 690 w 703"/>
                <a:gd name="T97" fmla="*/ 265 h 451"/>
                <a:gd name="T98" fmla="*/ 670 w 703"/>
                <a:gd name="T99" fmla="*/ 305 h 451"/>
                <a:gd name="T100" fmla="*/ 656 w 703"/>
                <a:gd name="T101" fmla="*/ 320 h 451"/>
                <a:gd name="T102" fmla="*/ 619 w 703"/>
                <a:gd name="T103" fmla="*/ 353 h 451"/>
                <a:gd name="T104" fmla="*/ 598 w 703"/>
                <a:gd name="T105" fmla="*/ 37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3" h="451">
                  <a:moveTo>
                    <a:pt x="598" y="370"/>
                  </a:moveTo>
                  <a:lnTo>
                    <a:pt x="598" y="370"/>
                  </a:lnTo>
                  <a:lnTo>
                    <a:pt x="576" y="383"/>
                  </a:lnTo>
                  <a:lnTo>
                    <a:pt x="553" y="396"/>
                  </a:lnTo>
                  <a:lnTo>
                    <a:pt x="527" y="408"/>
                  </a:lnTo>
                  <a:lnTo>
                    <a:pt x="501" y="419"/>
                  </a:lnTo>
                  <a:lnTo>
                    <a:pt x="473" y="428"/>
                  </a:lnTo>
                  <a:lnTo>
                    <a:pt x="444" y="436"/>
                  </a:lnTo>
                  <a:lnTo>
                    <a:pt x="413" y="443"/>
                  </a:lnTo>
                  <a:lnTo>
                    <a:pt x="383" y="448"/>
                  </a:lnTo>
                  <a:lnTo>
                    <a:pt x="352" y="451"/>
                  </a:lnTo>
                  <a:lnTo>
                    <a:pt x="320" y="451"/>
                  </a:lnTo>
                  <a:lnTo>
                    <a:pt x="286" y="450"/>
                  </a:lnTo>
                  <a:lnTo>
                    <a:pt x="253" y="445"/>
                  </a:lnTo>
                  <a:lnTo>
                    <a:pt x="220" y="439"/>
                  </a:lnTo>
                  <a:lnTo>
                    <a:pt x="187" y="428"/>
                  </a:lnTo>
                  <a:lnTo>
                    <a:pt x="154" y="416"/>
                  </a:lnTo>
                  <a:lnTo>
                    <a:pt x="121" y="399"/>
                  </a:lnTo>
                  <a:lnTo>
                    <a:pt x="121" y="399"/>
                  </a:lnTo>
                  <a:lnTo>
                    <a:pt x="98" y="385"/>
                  </a:lnTo>
                  <a:lnTo>
                    <a:pt x="98" y="385"/>
                  </a:lnTo>
                  <a:lnTo>
                    <a:pt x="78" y="371"/>
                  </a:lnTo>
                  <a:lnTo>
                    <a:pt x="61" y="359"/>
                  </a:lnTo>
                  <a:lnTo>
                    <a:pt x="46" y="345"/>
                  </a:lnTo>
                  <a:lnTo>
                    <a:pt x="34" y="334"/>
                  </a:lnTo>
                  <a:lnTo>
                    <a:pt x="23" y="322"/>
                  </a:lnTo>
                  <a:lnTo>
                    <a:pt x="15" y="311"/>
                  </a:lnTo>
                  <a:lnTo>
                    <a:pt x="9" y="300"/>
                  </a:lnTo>
                  <a:lnTo>
                    <a:pt x="4" y="290"/>
                  </a:lnTo>
                  <a:lnTo>
                    <a:pt x="1" y="279"/>
                  </a:lnTo>
                  <a:lnTo>
                    <a:pt x="0" y="269"/>
                  </a:lnTo>
                  <a:lnTo>
                    <a:pt x="0" y="260"/>
                  </a:lnTo>
                  <a:lnTo>
                    <a:pt x="1" y="253"/>
                  </a:lnTo>
                  <a:lnTo>
                    <a:pt x="4" y="245"/>
                  </a:lnTo>
                  <a:lnTo>
                    <a:pt x="7" y="237"/>
                  </a:lnTo>
                  <a:lnTo>
                    <a:pt x="12" y="229"/>
                  </a:lnTo>
                  <a:lnTo>
                    <a:pt x="17" y="222"/>
                  </a:lnTo>
                  <a:lnTo>
                    <a:pt x="30" y="209"/>
                  </a:lnTo>
                  <a:lnTo>
                    <a:pt x="44" y="199"/>
                  </a:lnTo>
                  <a:lnTo>
                    <a:pt x="58" y="189"/>
                  </a:lnTo>
                  <a:lnTo>
                    <a:pt x="74" y="182"/>
                  </a:lnTo>
                  <a:lnTo>
                    <a:pt x="98" y="172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34" y="180"/>
                  </a:lnTo>
                  <a:lnTo>
                    <a:pt x="160" y="191"/>
                  </a:lnTo>
                  <a:lnTo>
                    <a:pt x="186" y="200"/>
                  </a:lnTo>
                  <a:lnTo>
                    <a:pt x="213" y="209"/>
                  </a:lnTo>
                  <a:lnTo>
                    <a:pt x="243" y="217"/>
                  </a:lnTo>
                  <a:lnTo>
                    <a:pt x="272" y="223"/>
                  </a:lnTo>
                  <a:lnTo>
                    <a:pt x="301" y="228"/>
                  </a:lnTo>
                  <a:lnTo>
                    <a:pt x="332" y="231"/>
                  </a:lnTo>
                  <a:lnTo>
                    <a:pt x="332" y="231"/>
                  </a:lnTo>
                  <a:lnTo>
                    <a:pt x="360" y="231"/>
                  </a:lnTo>
                  <a:lnTo>
                    <a:pt x="386" y="229"/>
                  </a:lnTo>
                  <a:lnTo>
                    <a:pt x="409" y="225"/>
                  </a:lnTo>
                  <a:lnTo>
                    <a:pt x="430" y="217"/>
                  </a:lnTo>
                  <a:lnTo>
                    <a:pt x="449" y="208"/>
                  </a:lnTo>
                  <a:lnTo>
                    <a:pt x="466" y="197"/>
                  </a:lnTo>
                  <a:lnTo>
                    <a:pt x="480" y="183"/>
                  </a:lnTo>
                  <a:lnTo>
                    <a:pt x="490" y="168"/>
                  </a:lnTo>
                  <a:lnTo>
                    <a:pt x="500" y="152"/>
                  </a:lnTo>
                  <a:lnTo>
                    <a:pt x="506" y="134"/>
                  </a:lnTo>
                  <a:lnTo>
                    <a:pt x="509" y="114"/>
                  </a:lnTo>
                  <a:lnTo>
                    <a:pt x="510" y="94"/>
                  </a:lnTo>
                  <a:lnTo>
                    <a:pt x="509" y="71"/>
                  </a:lnTo>
                  <a:lnTo>
                    <a:pt x="504" y="49"/>
                  </a:lnTo>
                  <a:lnTo>
                    <a:pt x="496" y="25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8" y="12"/>
                  </a:lnTo>
                  <a:lnTo>
                    <a:pt x="510" y="23"/>
                  </a:lnTo>
                  <a:lnTo>
                    <a:pt x="527" y="34"/>
                  </a:lnTo>
                  <a:lnTo>
                    <a:pt x="544" y="45"/>
                  </a:lnTo>
                  <a:lnTo>
                    <a:pt x="555" y="49"/>
                  </a:lnTo>
                  <a:lnTo>
                    <a:pt x="564" y="52"/>
                  </a:lnTo>
                  <a:lnTo>
                    <a:pt x="575" y="54"/>
                  </a:lnTo>
                  <a:lnTo>
                    <a:pt x="587" y="55"/>
                  </a:lnTo>
                  <a:lnTo>
                    <a:pt x="598" y="54"/>
                  </a:lnTo>
                  <a:lnTo>
                    <a:pt x="609" y="52"/>
                  </a:lnTo>
                  <a:lnTo>
                    <a:pt x="609" y="52"/>
                  </a:lnTo>
                  <a:lnTo>
                    <a:pt x="626" y="46"/>
                  </a:lnTo>
                  <a:lnTo>
                    <a:pt x="641" y="37"/>
                  </a:lnTo>
                  <a:lnTo>
                    <a:pt x="656" y="26"/>
                  </a:lnTo>
                  <a:lnTo>
                    <a:pt x="670" y="12"/>
                  </a:lnTo>
                  <a:lnTo>
                    <a:pt x="670" y="12"/>
                  </a:lnTo>
                  <a:lnTo>
                    <a:pt x="675" y="25"/>
                  </a:lnTo>
                  <a:lnTo>
                    <a:pt x="683" y="49"/>
                  </a:lnTo>
                  <a:lnTo>
                    <a:pt x="692" y="85"/>
                  </a:lnTo>
                  <a:lnTo>
                    <a:pt x="699" y="128"/>
                  </a:lnTo>
                  <a:lnTo>
                    <a:pt x="701" y="151"/>
                  </a:lnTo>
                  <a:lnTo>
                    <a:pt x="703" y="174"/>
                  </a:lnTo>
                  <a:lnTo>
                    <a:pt x="703" y="197"/>
                  </a:lnTo>
                  <a:lnTo>
                    <a:pt x="701" y="220"/>
                  </a:lnTo>
                  <a:lnTo>
                    <a:pt x="696" y="243"/>
                  </a:lnTo>
                  <a:lnTo>
                    <a:pt x="690" y="265"/>
                  </a:lnTo>
                  <a:lnTo>
                    <a:pt x="683" y="286"/>
                  </a:lnTo>
                  <a:lnTo>
                    <a:pt x="670" y="305"/>
                  </a:lnTo>
                  <a:lnTo>
                    <a:pt x="670" y="305"/>
                  </a:lnTo>
                  <a:lnTo>
                    <a:pt x="656" y="320"/>
                  </a:lnTo>
                  <a:lnTo>
                    <a:pt x="639" y="337"/>
                  </a:lnTo>
                  <a:lnTo>
                    <a:pt x="619" y="353"/>
                  </a:lnTo>
                  <a:lnTo>
                    <a:pt x="598" y="370"/>
                  </a:lnTo>
                  <a:lnTo>
                    <a:pt x="598" y="37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1D73841F-BD78-347F-3AFB-7619F6F3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1664"/>
              <a:ext cx="286" cy="148"/>
            </a:xfrm>
            <a:custGeom>
              <a:avLst/>
              <a:gdLst>
                <a:gd name="T0" fmla="*/ 89 w 574"/>
                <a:gd name="T1" fmla="*/ 29 h 295"/>
                <a:gd name="T2" fmla="*/ 122 w 574"/>
                <a:gd name="T3" fmla="*/ 46 h 295"/>
                <a:gd name="T4" fmla="*/ 188 w 574"/>
                <a:gd name="T5" fmla="*/ 69 h 295"/>
                <a:gd name="T6" fmla="*/ 254 w 574"/>
                <a:gd name="T7" fmla="*/ 80 h 295"/>
                <a:gd name="T8" fmla="*/ 320 w 574"/>
                <a:gd name="T9" fmla="*/ 81 h 295"/>
                <a:gd name="T10" fmla="*/ 381 w 574"/>
                <a:gd name="T11" fmla="*/ 73 h 295"/>
                <a:gd name="T12" fmla="*/ 441 w 574"/>
                <a:gd name="T13" fmla="*/ 58 h 295"/>
                <a:gd name="T14" fmla="*/ 495 w 574"/>
                <a:gd name="T15" fmla="*/ 38 h 295"/>
                <a:gd name="T16" fmla="*/ 544 w 574"/>
                <a:gd name="T17" fmla="*/ 13 h 295"/>
                <a:gd name="T18" fmla="*/ 566 w 574"/>
                <a:gd name="T19" fmla="*/ 0 h 295"/>
                <a:gd name="T20" fmla="*/ 571 w 574"/>
                <a:gd name="T21" fmla="*/ 21 h 295"/>
                <a:gd name="T22" fmla="*/ 574 w 574"/>
                <a:gd name="T23" fmla="*/ 46 h 295"/>
                <a:gd name="T24" fmla="*/ 571 w 574"/>
                <a:gd name="T25" fmla="*/ 75 h 295"/>
                <a:gd name="T26" fmla="*/ 560 w 574"/>
                <a:gd name="T27" fmla="*/ 110 h 295"/>
                <a:gd name="T28" fmla="*/ 538 w 574"/>
                <a:gd name="T29" fmla="*/ 149 h 295"/>
                <a:gd name="T30" fmla="*/ 504 w 574"/>
                <a:gd name="T31" fmla="*/ 189 h 295"/>
                <a:gd name="T32" fmla="*/ 455 w 574"/>
                <a:gd name="T33" fmla="*/ 231 h 295"/>
                <a:gd name="T34" fmla="*/ 429 w 574"/>
                <a:gd name="T35" fmla="*/ 246 h 295"/>
                <a:gd name="T36" fmla="*/ 374 w 574"/>
                <a:gd name="T37" fmla="*/ 272 h 295"/>
                <a:gd name="T38" fmla="*/ 315 w 574"/>
                <a:gd name="T39" fmla="*/ 288 h 295"/>
                <a:gd name="T40" fmla="*/ 255 w 574"/>
                <a:gd name="T41" fmla="*/ 295 h 295"/>
                <a:gd name="T42" fmla="*/ 197 w 574"/>
                <a:gd name="T43" fmla="*/ 292 h 295"/>
                <a:gd name="T44" fmla="*/ 143 w 574"/>
                <a:gd name="T45" fmla="*/ 281 h 295"/>
                <a:gd name="T46" fmla="*/ 95 w 574"/>
                <a:gd name="T47" fmla="*/ 261 h 295"/>
                <a:gd name="T48" fmla="*/ 54 w 574"/>
                <a:gd name="T49" fmla="*/ 231 h 295"/>
                <a:gd name="T50" fmla="*/ 37 w 574"/>
                <a:gd name="T51" fmla="*/ 212 h 295"/>
                <a:gd name="T52" fmla="*/ 17 w 574"/>
                <a:gd name="T53" fmla="*/ 178 h 295"/>
                <a:gd name="T54" fmla="*/ 5 w 574"/>
                <a:gd name="T55" fmla="*/ 138 h 295"/>
                <a:gd name="T56" fmla="*/ 0 w 574"/>
                <a:gd name="T57" fmla="*/ 109 h 295"/>
                <a:gd name="T58" fmla="*/ 2 w 574"/>
                <a:gd name="T59" fmla="*/ 66 h 295"/>
                <a:gd name="T60" fmla="*/ 9 w 574"/>
                <a:gd name="T61" fmla="*/ 38 h 295"/>
                <a:gd name="T62" fmla="*/ 25 w 574"/>
                <a:gd name="T63" fmla="*/ 23 h 295"/>
                <a:gd name="T64" fmla="*/ 43 w 574"/>
                <a:gd name="T65" fmla="*/ 18 h 295"/>
                <a:gd name="T66" fmla="*/ 62 w 574"/>
                <a:gd name="T67" fmla="*/ 20 h 295"/>
                <a:gd name="T68" fmla="*/ 83 w 574"/>
                <a:gd name="T69" fmla="*/ 26 h 295"/>
                <a:gd name="T70" fmla="*/ 89 w 574"/>
                <a:gd name="T71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295">
                  <a:moveTo>
                    <a:pt x="89" y="29"/>
                  </a:moveTo>
                  <a:lnTo>
                    <a:pt x="89" y="29"/>
                  </a:lnTo>
                  <a:lnTo>
                    <a:pt x="89" y="29"/>
                  </a:lnTo>
                  <a:lnTo>
                    <a:pt x="122" y="46"/>
                  </a:lnTo>
                  <a:lnTo>
                    <a:pt x="155" y="58"/>
                  </a:lnTo>
                  <a:lnTo>
                    <a:pt x="188" y="69"/>
                  </a:lnTo>
                  <a:lnTo>
                    <a:pt x="221" y="75"/>
                  </a:lnTo>
                  <a:lnTo>
                    <a:pt x="254" y="80"/>
                  </a:lnTo>
                  <a:lnTo>
                    <a:pt x="288" y="81"/>
                  </a:lnTo>
                  <a:lnTo>
                    <a:pt x="320" y="81"/>
                  </a:lnTo>
                  <a:lnTo>
                    <a:pt x="351" y="78"/>
                  </a:lnTo>
                  <a:lnTo>
                    <a:pt x="381" y="73"/>
                  </a:lnTo>
                  <a:lnTo>
                    <a:pt x="412" y="66"/>
                  </a:lnTo>
                  <a:lnTo>
                    <a:pt x="441" y="58"/>
                  </a:lnTo>
                  <a:lnTo>
                    <a:pt x="469" y="49"/>
                  </a:lnTo>
                  <a:lnTo>
                    <a:pt x="495" y="38"/>
                  </a:lnTo>
                  <a:lnTo>
                    <a:pt x="521" y="26"/>
                  </a:lnTo>
                  <a:lnTo>
                    <a:pt x="544" y="13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6"/>
                  </a:lnTo>
                  <a:lnTo>
                    <a:pt x="571" y="21"/>
                  </a:lnTo>
                  <a:lnTo>
                    <a:pt x="572" y="32"/>
                  </a:lnTo>
                  <a:lnTo>
                    <a:pt x="574" y="46"/>
                  </a:lnTo>
                  <a:lnTo>
                    <a:pt x="572" y="60"/>
                  </a:lnTo>
                  <a:lnTo>
                    <a:pt x="571" y="75"/>
                  </a:lnTo>
                  <a:lnTo>
                    <a:pt x="566" y="92"/>
                  </a:lnTo>
                  <a:lnTo>
                    <a:pt x="560" y="110"/>
                  </a:lnTo>
                  <a:lnTo>
                    <a:pt x="551" y="129"/>
                  </a:lnTo>
                  <a:lnTo>
                    <a:pt x="538" y="149"/>
                  </a:lnTo>
                  <a:lnTo>
                    <a:pt x="524" y="169"/>
                  </a:lnTo>
                  <a:lnTo>
                    <a:pt x="504" y="189"/>
                  </a:lnTo>
                  <a:lnTo>
                    <a:pt x="481" y="211"/>
                  </a:lnTo>
                  <a:lnTo>
                    <a:pt x="455" y="231"/>
                  </a:lnTo>
                  <a:lnTo>
                    <a:pt x="455" y="231"/>
                  </a:lnTo>
                  <a:lnTo>
                    <a:pt x="429" y="246"/>
                  </a:lnTo>
                  <a:lnTo>
                    <a:pt x="401" y="260"/>
                  </a:lnTo>
                  <a:lnTo>
                    <a:pt x="374" y="272"/>
                  </a:lnTo>
                  <a:lnTo>
                    <a:pt x="344" y="281"/>
                  </a:lnTo>
                  <a:lnTo>
                    <a:pt x="315" y="288"/>
                  </a:lnTo>
                  <a:lnTo>
                    <a:pt x="285" y="292"/>
                  </a:lnTo>
                  <a:lnTo>
                    <a:pt x="255" y="295"/>
                  </a:lnTo>
                  <a:lnTo>
                    <a:pt x="226" y="295"/>
                  </a:lnTo>
                  <a:lnTo>
                    <a:pt x="197" y="292"/>
                  </a:lnTo>
                  <a:lnTo>
                    <a:pt x="169" y="288"/>
                  </a:lnTo>
                  <a:lnTo>
                    <a:pt x="143" y="281"/>
                  </a:lnTo>
                  <a:lnTo>
                    <a:pt x="118" y="272"/>
                  </a:lnTo>
                  <a:lnTo>
                    <a:pt x="95" y="261"/>
                  </a:lnTo>
                  <a:lnTo>
                    <a:pt x="74" y="247"/>
                  </a:lnTo>
                  <a:lnTo>
                    <a:pt x="54" y="231"/>
                  </a:lnTo>
                  <a:lnTo>
                    <a:pt x="37" y="212"/>
                  </a:lnTo>
                  <a:lnTo>
                    <a:pt x="37" y="212"/>
                  </a:lnTo>
                  <a:lnTo>
                    <a:pt x="26" y="197"/>
                  </a:lnTo>
                  <a:lnTo>
                    <a:pt x="17" y="178"/>
                  </a:lnTo>
                  <a:lnTo>
                    <a:pt x="9" y="15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0" y="109"/>
                  </a:lnTo>
                  <a:lnTo>
                    <a:pt x="0" y="84"/>
                  </a:lnTo>
                  <a:lnTo>
                    <a:pt x="2" y="66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7" y="29"/>
                  </a:lnTo>
                  <a:lnTo>
                    <a:pt x="25" y="23"/>
                  </a:lnTo>
                  <a:lnTo>
                    <a:pt x="34" y="20"/>
                  </a:lnTo>
                  <a:lnTo>
                    <a:pt x="43" y="18"/>
                  </a:lnTo>
                  <a:lnTo>
                    <a:pt x="52" y="18"/>
                  </a:lnTo>
                  <a:lnTo>
                    <a:pt x="62" y="20"/>
                  </a:lnTo>
                  <a:lnTo>
                    <a:pt x="69" y="21"/>
                  </a:lnTo>
                  <a:lnTo>
                    <a:pt x="83" y="26"/>
                  </a:lnTo>
                  <a:lnTo>
                    <a:pt x="89" y="29"/>
                  </a:lnTo>
                  <a:lnTo>
                    <a:pt x="89" y="2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D48AD36A-A63D-50D2-C057-0FE15E663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419"/>
              <a:ext cx="3008" cy="2517"/>
            </a:xfrm>
            <a:custGeom>
              <a:avLst/>
              <a:gdLst>
                <a:gd name="T0" fmla="*/ 2097 w 6016"/>
                <a:gd name="T1" fmla="*/ 4958 h 5034"/>
                <a:gd name="T2" fmla="*/ 1904 w 6016"/>
                <a:gd name="T3" fmla="*/ 4972 h 5034"/>
                <a:gd name="T4" fmla="*/ 1500 w 6016"/>
                <a:gd name="T5" fmla="*/ 4995 h 5034"/>
                <a:gd name="T6" fmla="*/ 1077 w 6016"/>
                <a:gd name="T7" fmla="*/ 5015 h 5034"/>
                <a:gd name="T8" fmla="*/ 634 w 6016"/>
                <a:gd name="T9" fmla="*/ 5029 h 5034"/>
                <a:gd name="T10" fmla="*/ 406 w 6016"/>
                <a:gd name="T11" fmla="*/ 5034 h 5034"/>
                <a:gd name="T12" fmla="*/ 393 w 6016"/>
                <a:gd name="T13" fmla="*/ 4849 h 5034"/>
                <a:gd name="T14" fmla="*/ 368 w 6016"/>
                <a:gd name="T15" fmla="*/ 4592 h 5034"/>
                <a:gd name="T16" fmla="*/ 331 w 6016"/>
                <a:gd name="T17" fmla="*/ 4296 h 5034"/>
                <a:gd name="T18" fmla="*/ 308 w 6016"/>
                <a:gd name="T19" fmla="*/ 4151 h 5034"/>
                <a:gd name="T20" fmla="*/ 294 w 6016"/>
                <a:gd name="T21" fmla="*/ 4076 h 5034"/>
                <a:gd name="T22" fmla="*/ 254 w 6016"/>
                <a:gd name="T23" fmla="*/ 3902 h 5034"/>
                <a:gd name="T24" fmla="*/ 180 w 6016"/>
                <a:gd name="T25" fmla="*/ 3609 h 5034"/>
                <a:gd name="T26" fmla="*/ 80 w 6016"/>
                <a:gd name="T27" fmla="*/ 3240 h 5034"/>
                <a:gd name="T28" fmla="*/ 0 w 6016"/>
                <a:gd name="T29" fmla="*/ 2963 h 5034"/>
                <a:gd name="T30" fmla="*/ 11 w 6016"/>
                <a:gd name="T31" fmla="*/ 2952 h 5034"/>
                <a:gd name="T32" fmla="*/ 88 w 6016"/>
                <a:gd name="T33" fmla="*/ 2869 h 5034"/>
                <a:gd name="T34" fmla="*/ 148 w 6016"/>
                <a:gd name="T35" fmla="*/ 2796 h 5034"/>
                <a:gd name="T36" fmla="*/ 163 w 6016"/>
                <a:gd name="T37" fmla="*/ 2775 h 5034"/>
                <a:gd name="T38" fmla="*/ 203 w 6016"/>
                <a:gd name="T39" fmla="*/ 2712 h 5034"/>
                <a:gd name="T40" fmla="*/ 242 w 6016"/>
                <a:gd name="T41" fmla="*/ 2631 h 5034"/>
                <a:gd name="T42" fmla="*/ 265 w 6016"/>
                <a:gd name="T43" fmla="*/ 2573 h 5034"/>
                <a:gd name="T44" fmla="*/ 480 w 6016"/>
                <a:gd name="T45" fmla="*/ 2772 h 5034"/>
                <a:gd name="T46" fmla="*/ 488 w 6016"/>
                <a:gd name="T47" fmla="*/ 2761 h 5034"/>
                <a:gd name="T48" fmla="*/ 556 w 6016"/>
                <a:gd name="T49" fmla="*/ 2641 h 5034"/>
                <a:gd name="T50" fmla="*/ 622 w 6016"/>
                <a:gd name="T51" fmla="*/ 2513 h 5034"/>
                <a:gd name="T52" fmla="*/ 640 w 6016"/>
                <a:gd name="T53" fmla="*/ 2471 h 5034"/>
                <a:gd name="T54" fmla="*/ 674 w 6016"/>
                <a:gd name="T55" fmla="*/ 2376 h 5034"/>
                <a:gd name="T56" fmla="*/ 703 w 6016"/>
                <a:gd name="T57" fmla="*/ 2271 h 5034"/>
                <a:gd name="T58" fmla="*/ 725 w 6016"/>
                <a:gd name="T59" fmla="*/ 2163 h 5034"/>
                <a:gd name="T60" fmla="*/ 740 w 6016"/>
                <a:gd name="T61" fmla="*/ 2059 h 5034"/>
                <a:gd name="T62" fmla="*/ 749 w 6016"/>
                <a:gd name="T63" fmla="*/ 1965 h 5034"/>
                <a:gd name="T64" fmla="*/ 752 w 6016"/>
                <a:gd name="T65" fmla="*/ 1888 h 5034"/>
                <a:gd name="T66" fmla="*/ 748 w 6016"/>
                <a:gd name="T67" fmla="*/ 1835 h 5034"/>
                <a:gd name="T68" fmla="*/ 742 w 6016"/>
                <a:gd name="T69" fmla="*/ 1820 h 5034"/>
                <a:gd name="T70" fmla="*/ 739 w 6016"/>
                <a:gd name="T71" fmla="*/ 1814 h 5034"/>
                <a:gd name="T72" fmla="*/ 717 w 6016"/>
                <a:gd name="T73" fmla="*/ 1794 h 5034"/>
                <a:gd name="T74" fmla="*/ 674 w 6016"/>
                <a:gd name="T75" fmla="*/ 1768 h 5034"/>
                <a:gd name="T76" fmla="*/ 674 w 6016"/>
                <a:gd name="T77" fmla="*/ 1768 h 5034"/>
                <a:gd name="T78" fmla="*/ 1810 w 6016"/>
                <a:gd name="T79" fmla="*/ 1472 h 5034"/>
                <a:gd name="T80" fmla="*/ 2649 w 6016"/>
                <a:gd name="T81" fmla="*/ 1247 h 5034"/>
                <a:gd name="T82" fmla="*/ 2965 w 6016"/>
                <a:gd name="T83" fmla="*/ 1159 h 5034"/>
                <a:gd name="T84" fmla="*/ 3150 w 6016"/>
                <a:gd name="T85" fmla="*/ 1102 h 5034"/>
                <a:gd name="T86" fmla="*/ 3221 w 6016"/>
                <a:gd name="T87" fmla="*/ 1073 h 5034"/>
                <a:gd name="T88" fmla="*/ 3470 w 6016"/>
                <a:gd name="T89" fmla="*/ 964 h 5034"/>
                <a:gd name="T90" fmla="*/ 4020 w 6016"/>
                <a:gd name="T91" fmla="*/ 710 h 5034"/>
                <a:gd name="T92" fmla="*/ 5191 w 6016"/>
                <a:gd name="T93" fmla="*/ 159 h 5034"/>
                <a:gd name="T94" fmla="*/ 5578 w 6016"/>
                <a:gd name="T95" fmla="*/ 120 h 5034"/>
                <a:gd name="T96" fmla="*/ 5578 w 6016"/>
                <a:gd name="T97" fmla="*/ 120 h 5034"/>
                <a:gd name="T98" fmla="*/ 6016 w 6016"/>
                <a:gd name="T99" fmla="*/ 1102 h 5034"/>
                <a:gd name="T100" fmla="*/ 2007 w 6016"/>
                <a:gd name="T101" fmla="*/ 3967 h 5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16" h="5034">
                  <a:moveTo>
                    <a:pt x="2007" y="3967"/>
                  </a:moveTo>
                  <a:lnTo>
                    <a:pt x="2097" y="4958"/>
                  </a:lnTo>
                  <a:lnTo>
                    <a:pt x="2097" y="4958"/>
                  </a:lnTo>
                  <a:lnTo>
                    <a:pt x="1904" y="4972"/>
                  </a:lnTo>
                  <a:lnTo>
                    <a:pt x="1704" y="4984"/>
                  </a:lnTo>
                  <a:lnTo>
                    <a:pt x="1500" y="4995"/>
                  </a:lnTo>
                  <a:lnTo>
                    <a:pt x="1291" y="5006"/>
                  </a:lnTo>
                  <a:lnTo>
                    <a:pt x="1077" y="5015"/>
                  </a:lnTo>
                  <a:lnTo>
                    <a:pt x="857" y="5023"/>
                  </a:lnTo>
                  <a:lnTo>
                    <a:pt x="634" y="5029"/>
                  </a:lnTo>
                  <a:lnTo>
                    <a:pt x="406" y="5034"/>
                  </a:lnTo>
                  <a:lnTo>
                    <a:pt x="406" y="5034"/>
                  </a:lnTo>
                  <a:lnTo>
                    <a:pt x="400" y="4944"/>
                  </a:lnTo>
                  <a:lnTo>
                    <a:pt x="393" y="4849"/>
                  </a:lnTo>
                  <a:lnTo>
                    <a:pt x="382" y="4729"/>
                  </a:lnTo>
                  <a:lnTo>
                    <a:pt x="368" y="4592"/>
                  </a:lnTo>
                  <a:lnTo>
                    <a:pt x="351" y="4445"/>
                  </a:lnTo>
                  <a:lnTo>
                    <a:pt x="331" y="4296"/>
                  </a:lnTo>
                  <a:lnTo>
                    <a:pt x="320" y="4222"/>
                  </a:lnTo>
                  <a:lnTo>
                    <a:pt x="308" y="4151"/>
                  </a:lnTo>
                  <a:lnTo>
                    <a:pt x="308" y="4151"/>
                  </a:lnTo>
                  <a:lnTo>
                    <a:pt x="294" y="4076"/>
                  </a:lnTo>
                  <a:lnTo>
                    <a:pt x="276" y="3993"/>
                  </a:lnTo>
                  <a:lnTo>
                    <a:pt x="254" y="3902"/>
                  </a:lnTo>
                  <a:lnTo>
                    <a:pt x="231" y="3806"/>
                  </a:lnTo>
                  <a:lnTo>
                    <a:pt x="180" y="3609"/>
                  </a:lnTo>
                  <a:lnTo>
                    <a:pt x="128" y="3415"/>
                  </a:lnTo>
                  <a:lnTo>
                    <a:pt x="80" y="3240"/>
                  </a:lnTo>
                  <a:lnTo>
                    <a:pt x="39" y="3095"/>
                  </a:lnTo>
                  <a:lnTo>
                    <a:pt x="0" y="2963"/>
                  </a:lnTo>
                  <a:lnTo>
                    <a:pt x="0" y="2963"/>
                  </a:lnTo>
                  <a:lnTo>
                    <a:pt x="11" y="2952"/>
                  </a:lnTo>
                  <a:lnTo>
                    <a:pt x="42" y="2921"/>
                  </a:lnTo>
                  <a:lnTo>
                    <a:pt x="88" y="2869"/>
                  </a:lnTo>
                  <a:lnTo>
                    <a:pt x="117" y="2835"/>
                  </a:lnTo>
                  <a:lnTo>
                    <a:pt x="148" y="2796"/>
                  </a:lnTo>
                  <a:lnTo>
                    <a:pt x="148" y="2796"/>
                  </a:lnTo>
                  <a:lnTo>
                    <a:pt x="163" y="2775"/>
                  </a:lnTo>
                  <a:lnTo>
                    <a:pt x="179" y="2753"/>
                  </a:lnTo>
                  <a:lnTo>
                    <a:pt x="203" y="2712"/>
                  </a:lnTo>
                  <a:lnTo>
                    <a:pt x="225" y="2670"/>
                  </a:lnTo>
                  <a:lnTo>
                    <a:pt x="242" y="2631"/>
                  </a:lnTo>
                  <a:lnTo>
                    <a:pt x="256" y="2599"/>
                  </a:lnTo>
                  <a:lnTo>
                    <a:pt x="265" y="2573"/>
                  </a:lnTo>
                  <a:lnTo>
                    <a:pt x="273" y="2550"/>
                  </a:lnTo>
                  <a:lnTo>
                    <a:pt x="480" y="2772"/>
                  </a:lnTo>
                  <a:lnTo>
                    <a:pt x="480" y="2772"/>
                  </a:lnTo>
                  <a:lnTo>
                    <a:pt x="488" y="2761"/>
                  </a:lnTo>
                  <a:lnTo>
                    <a:pt x="511" y="2721"/>
                  </a:lnTo>
                  <a:lnTo>
                    <a:pt x="556" y="2641"/>
                  </a:lnTo>
                  <a:lnTo>
                    <a:pt x="586" y="2584"/>
                  </a:lnTo>
                  <a:lnTo>
                    <a:pt x="622" y="2513"/>
                  </a:lnTo>
                  <a:lnTo>
                    <a:pt x="622" y="2513"/>
                  </a:lnTo>
                  <a:lnTo>
                    <a:pt x="640" y="2471"/>
                  </a:lnTo>
                  <a:lnTo>
                    <a:pt x="659" y="2425"/>
                  </a:lnTo>
                  <a:lnTo>
                    <a:pt x="674" y="2376"/>
                  </a:lnTo>
                  <a:lnTo>
                    <a:pt x="689" y="2324"/>
                  </a:lnTo>
                  <a:lnTo>
                    <a:pt x="703" y="2271"/>
                  </a:lnTo>
                  <a:lnTo>
                    <a:pt x="714" y="2217"/>
                  </a:lnTo>
                  <a:lnTo>
                    <a:pt x="725" y="2163"/>
                  </a:lnTo>
                  <a:lnTo>
                    <a:pt x="734" y="2109"/>
                  </a:lnTo>
                  <a:lnTo>
                    <a:pt x="740" y="2059"/>
                  </a:lnTo>
                  <a:lnTo>
                    <a:pt x="746" y="2009"/>
                  </a:lnTo>
                  <a:lnTo>
                    <a:pt x="749" y="1965"/>
                  </a:lnTo>
                  <a:lnTo>
                    <a:pt x="752" y="1923"/>
                  </a:lnTo>
                  <a:lnTo>
                    <a:pt x="752" y="1888"/>
                  </a:lnTo>
                  <a:lnTo>
                    <a:pt x="751" y="1857"/>
                  </a:lnTo>
                  <a:lnTo>
                    <a:pt x="748" y="1835"/>
                  </a:lnTo>
                  <a:lnTo>
                    <a:pt x="745" y="1826"/>
                  </a:lnTo>
                  <a:lnTo>
                    <a:pt x="742" y="1820"/>
                  </a:lnTo>
                  <a:lnTo>
                    <a:pt x="742" y="1820"/>
                  </a:lnTo>
                  <a:lnTo>
                    <a:pt x="739" y="1814"/>
                  </a:lnTo>
                  <a:lnTo>
                    <a:pt x="732" y="1808"/>
                  </a:lnTo>
                  <a:lnTo>
                    <a:pt x="717" y="1794"/>
                  </a:lnTo>
                  <a:lnTo>
                    <a:pt x="697" y="1781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1023" y="1678"/>
                  </a:lnTo>
                  <a:lnTo>
                    <a:pt x="1810" y="1472"/>
                  </a:lnTo>
                  <a:lnTo>
                    <a:pt x="2247" y="1357"/>
                  </a:lnTo>
                  <a:lnTo>
                    <a:pt x="2649" y="1247"/>
                  </a:lnTo>
                  <a:lnTo>
                    <a:pt x="2821" y="1199"/>
                  </a:lnTo>
                  <a:lnTo>
                    <a:pt x="2965" y="1159"/>
                  </a:lnTo>
                  <a:lnTo>
                    <a:pt x="3078" y="1126"/>
                  </a:lnTo>
                  <a:lnTo>
                    <a:pt x="3150" y="1102"/>
                  </a:lnTo>
                  <a:lnTo>
                    <a:pt x="3150" y="1102"/>
                  </a:lnTo>
                  <a:lnTo>
                    <a:pt x="3221" y="1073"/>
                  </a:lnTo>
                  <a:lnTo>
                    <a:pt x="3330" y="1027"/>
                  </a:lnTo>
                  <a:lnTo>
                    <a:pt x="3470" y="964"/>
                  </a:lnTo>
                  <a:lnTo>
                    <a:pt x="3634" y="888"/>
                  </a:lnTo>
                  <a:lnTo>
                    <a:pt x="4020" y="710"/>
                  </a:lnTo>
                  <a:lnTo>
                    <a:pt x="4439" y="514"/>
                  </a:lnTo>
                  <a:lnTo>
                    <a:pt x="5191" y="159"/>
                  </a:lnTo>
                  <a:lnTo>
                    <a:pt x="5524" y="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947" y="948"/>
                  </a:lnTo>
                  <a:lnTo>
                    <a:pt x="6016" y="1102"/>
                  </a:lnTo>
                  <a:lnTo>
                    <a:pt x="1972" y="3582"/>
                  </a:lnTo>
                  <a:lnTo>
                    <a:pt x="2007" y="39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FA2F36E2-BD4C-4FC9-7434-1B343A825D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402"/>
              <a:ext cx="1131" cy="496"/>
            </a:xfrm>
            <a:custGeom>
              <a:avLst/>
              <a:gdLst>
                <a:gd name="T0" fmla="*/ 2262 w 2262"/>
                <a:gd name="T1" fmla="*/ 498 h 991"/>
                <a:gd name="T2" fmla="*/ 2259 w 2262"/>
                <a:gd name="T3" fmla="*/ 518 h 991"/>
                <a:gd name="T4" fmla="*/ 2252 w 2262"/>
                <a:gd name="T5" fmla="*/ 537 h 991"/>
                <a:gd name="T6" fmla="*/ 2239 w 2262"/>
                <a:gd name="T7" fmla="*/ 557 h 991"/>
                <a:gd name="T8" fmla="*/ 2222 w 2262"/>
                <a:gd name="T9" fmla="*/ 575 h 991"/>
                <a:gd name="T10" fmla="*/ 2173 w 2262"/>
                <a:gd name="T11" fmla="*/ 612 h 991"/>
                <a:gd name="T12" fmla="*/ 2106 w 2262"/>
                <a:gd name="T13" fmla="*/ 649 h 991"/>
                <a:gd name="T14" fmla="*/ 2021 w 2262"/>
                <a:gd name="T15" fmla="*/ 685 h 991"/>
                <a:gd name="T16" fmla="*/ 1918 w 2262"/>
                <a:gd name="T17" fmla="*/ 720 h 991"/>
                <a:gd name="T18" fmla="*/ 1800 w 2262"/>
                <a:gd name="T19" fmla="*/ 752 h 991"/>
                <a:gd name="T20" fmla="*/ 1664 w 2262"/>
                <a:gd name="T21" fmla="*/ 785 h 991"/>
                <a:gd name="T22" fmla="*/ 1514 w 2262"/>
                <a:gd name="T23" fmla="*/ 817 h 991"/>
                <a:gd name="T24" fmla="*/ 1349 w 2262"/>
                <a:gd name="T25" fmla="*/ 846 h 991"/>
                <a:gd name="T26" fmla="*/ 978 w 2262"/>
                <a:gd name="T27" fmla="*/ 900 h 991"/>
                <a:gd name="T28" fmla="*/ 557 w 2262"/>
                <a:gd name="T29" fmla="*/ 950 h 991"/>
                <a:gd name="T30" fmla="*/ 90 w 2262"/>
                <a:gd name="T31" fmla="*/ 991 h 991"/>
                <a:gd name="T32" fmla="*/ 0 w 2262"/>
                <a:gd name="T33" fmla="*/ 0 h 991"/>
                <a:gd name="T34" fmla="*/ 485 w 2262"/>
                <a:gd name="T35" fmla="*/ 40 h 991"/>
                <a:gd name="T36" fmla="*/ 923 w 2262"/>
                <a:gd name="T37" fmla="*/ 89 h 991"/>
                <a:gd name="T38" fmla="*/ 1309 w 2262"/>
                <a:gd name="T39" fmla="*/ 144 h 991"/>
                <a:gd name="T40" fmla="*/ 1481 w 2262"/>
                <a:gd name="T41" fmla="*/ 174 h 991"/>
                <a:gd name="T42" fmla="*/ 1638 w 2262"/>
                <a:gd name="T43" fmla="*/ 206 h 991"/>
                <a:gd name="T44" fmla="*/ 1778 w 2262"/>
                <a:gd name="T45" fmla="*/ 238 h 991"/>
                <a:gd name="T46" fmla="*/ 1903 w 2262"/>
                <a:gd name="T47" fmla="*/ 272 h 991"/>
                <a:gd name="T48" fmla="*/ 2010 w 2262"/>
                <a:gd name="T49" fmla="*/ 307 h 991"/>
                <a:gd name="T50" fmla="*/ 2099 w 2262"/>
                <a:gd name="T51" fmla="*/ 344 h 991"/>
                <a:gd name="T52" fmla="*/ 2169 w 2262"/>
                <a:gd name="T53" fmla="*/ 381 h 991"/>
                <a:gd name="T54" fmla="*/ 2221 w 2262"/>
                <a:gd name="T55" fmla="*/ 420 h 991"/>
                <a:gd name="T56" fmla="*/ 2239 w 2262"/>
                <a:gd name="T57" fmla="*/ 438 h 991"/>
                <a:gd name="T58" fmla="*/ 2252 w 2262"/>
                <a:gd name="T59" fmla="*/ 458 h 991"/>
                <a:gd name="T60" fmla="*/ 2259 w 2262"/>
                <a:gd name="T61" fmla="*/ 478 h 991"/>
                <a:gd name="T62" fmla="*/ 2262 w 2262"/>
                <a:gd name="T63" fmla="*/ 49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2" h="991">
                  <a:moveTo>
                    <a:pt x="2262" y="498"/>
                  </a:moveTo>
                  <a:lnTo>
                    <a:pt x="2262" y="498"/>
                  </a:lnTo>
                  <a:lnTo>
                    <a:pt x="2262" y="508"/>
                  </a:lnTo>
                  <a:lnTo>
                    <a:pt x="2259" y="518"/>
                  </a:lnTo>
                  <a:lnTo>
                    <a:pt x="2256" y="528"/>
                  </a:lnTo>
                  <a:lnTo>
                    <a:pt x="2252" y="537"/>
                  </a:lnTo>
                  <a:lnTo>
                    <a:pt x="2247" y="546"/>
                  </a:lnTo>
                  <a:lnTo>
                    <a:pt x="2239" y="557"/>
                  </a:lnTo>
                  <a:lnTo>
                    <a:pt x="2232" y="566"/>
                  </a:lnTo>
                  <a:lnTo>
                    <a:pt x="2222" y="575"/>
                  </a:lnTo>
                  <a:lnTo>
                    <a:pt x="2201" y="594"/>
                  </a:lnTo>
                  <a:lnTo>
                    <a:pt x="2173" y="612"/>
                  </a:lnTo>
                  <a:lnTo>
                    <a:pt x="2143" y="631"/>
                  </a:lnTo>
                  <a:lnTo>
                    <a:pt x="2106" y="649"/>
                  </a:lnTo>
                  <a:lnTo>
                    <a:pt x="2066" y="668"/>
                  </a:lnTo>
                  <a:lnTo>
                    <a:pt x="2021" y="685"/>
                  </a:lnTo>
                  <a:lnTo>
                    <a:pt x="1972" y="703"/>
                  </a:lnTo>
                  <a:lnTo>
                    <a:pt x="1918" y="720"/>
                  </a:lnTo>
                  <a:lnTo>
                    <a:pt x="1861" y="737"/>
                  </a:lnTo>
                  <a:lnTo>
                    <a:pt x="1800" y="752"/>
                  </a:lnTo>
                  <a:lnTo>
                    <a:pt x="1733" y="769"/>
                  </a:lnTo>
                  <a:lnTo>
                    <a:pt x="1664" y="785"/>
                  </a:lnTo>
                  <a:lnTo>
                    <a:pt x="1590" y="802"/>
                  </a:lnTo>
                  <a:lnTo>
                    <a:pt x="1514" y="817"/>
                  </a:lnTo>
                  <a:lnTo>
                    <a:pt x="1434" y="831"/>
                  </a:lnTo>
                  <a:lnTo>
                    <a:pt x="1349" y="846"/>
                  </a:lnTo>
                  <a:lnTo>
                    <a:pt x="1171" y="874"/>
                  </a:lnTo>
                  <a:lnTo>
                    <a:pt x="978" y="900"/>
                  </a:lnTo>
                  <a:lnTo>
                    <a:pt x="774" y="926"/>
                  </a:lnTo>
                  <a:lnTo>
                    <a:pt x="557" y="950"/>
                  </a:lnTo>
                  <a:lnTo>
                    <a:pt x="329" y="971"/>
                  </a:lnTo>
                  <a:lnTo>
                    <a:pt x="90" y="9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18"/>
                  </a:lnTo>
                  <a:lnTo>
                    <a:pt x="485" y="40"/>
                  </a:lnTo>
                  <a:lnTo>
                    <a:pt x="711" y="63"/>
                  </a:lnTo>
                  <a:lnTo>
                    <a:pt x="923" y="89"/>
                  </a:lnTo>
                  <a:lnTo>
                    <a:pt x="1123" y="115"/>
                  </a:lnTo>
                  <a:lnTo>
                    <a:pt x="1309" y="144"/>
                  </a:lnTo>
                  <a:lnTo>
                    <a:pt x="1397" y="158"/>
                  </a:lnTo>
                  <a:lnTo>
                    <a:pt x="1481" y="174"/>
                  </a:lnTo>
                  <a:lnTo>
                    <a:pt x="1561" y="189"/>
                  </a:lnTo>
                  <a:lnTo>
                    <a:pt x="1638" y="206"/>
                  </a:lnTo>
                  <a:lnTo>
                    <a:pt x="1710" y="221"/>
                  </a:lnTo>
                  <a:lnTo>
                    <a:pt x="1778" y="238"/>
                  </a:lnTo>
                  <a:lnTo>
                    <a:pt x="1843" y="255"/>
                  </a:lnTo>
                  <a:lnTo>
                    <a:pt x="1903" y="272"/>
                  </a:lnTo>
                  <a:lnTo>
                    <a:pt x="1958" y="289"/>
                  </a:lnTo>
                  <a:lnTo>
                    <a:pt x="2010" y="307"/>
                  </a:lnTo>
                  <a:lnTo>
                    <a:pt x="2056" y="326"/>
                  </a:lnTo>
                  <a:lnTo>
                    <a:pt x="2099" y="344"/>
                  </a:lnTo>
                  <a:lnTo>
                    <a:pt x="2136" y="363"/>
                  </a:lnTo>
                  <a:lnTo>
                    <a:pt x="2169" y="381"/>
                  </a:lnTo>
                  <a:lnTo>
                    <a:pt x="2198" y="400"/>
                  </a:lnTo>
                  <a:lnTo>
                    <a:pt x="2221" y="420"/>
                  </a:lnTo>
                  <a:lnTo>
                    <a:pt x="2230" y="429"/>
                  </a:lnTo>
                  <a:lnTo>
                    <a:pt x="2239" y="438"/>
                  </a:lnTo>
                  <a:lnTo>
                    <a:pt x="2246" y="449"/>
                  </a:lnTo>
                  <a:lnTo>
                    <a:pt x="2252" y="458"/>
                  </a:lnTo>
                  <a:lnTo>
                    <a:pt x="2256" y="468"/>
                  </a:lnTo>
                  <a:lnTo>
                    <a:pt x="2259" y="478"/>
                  </a:lnTo>
                  <a:lnTo>
                    <a:pt x="2262" y="488"/>
                  </a:lnTo>
                  <a:lnTo>
                    <a:pt x="2262" y="498"/>
                  </a:lnTo>
                  <a:lnTo>
                    <a:pt x="2262" y="4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80D1B561-251B-A53F-BBE4-C86DE1C9D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09"/>
              <a:ext cx="159" cy="433"/>
            </a:xfrm>
            <a:custGeom>
              <a:avLst/>
              <a:gdLst>
                <a:gd name="T0" fmla="*/ 312 w 317"/>
                <a:gd name="T1" fmla="*/ 354 h 865"/>
                <a:gd name="T2" fmla="*/ 312 w 317"/>
                <a:gd name="T3" fmla="*/ 354 h 865"/>
                <a:gd name="T4" fmla="*/ 315 w 317"/>
                <a:gd name="T5" fmla="*/ 391 h 865"/>
                <a:gd name="T6" fmla="*/ 317 w 317"/>
                <a:gd name="T7" fmla="*/ 425 h 865"/>
                <a:gd name="T8" fmla="*/ 317 w 317"/>
                <a:gd name="T9" fmla="*/ 459 h 865"/>
                <a:gd name="T10" fmla="*/ 315 w 317"/>
                <a:gd name="T11" fmla="*/ 491 h 865"/>
                <a:gd name="T12" fmla="*/ 312 w 317"/>
                <a:gd name="T13" fmla="*/ 520 h 865"/>
                <a:gd name="T14" fmla="*/ 307 w 317"/>
                <a:gd name="T15" fmla="*/ 550 h 865"/>
                <a:gd name="T16" fmla="*/ 301 w 317"/>
                <a:gd name="T17" fmla="*/ 577 h 865"/>
                <a:gd name="T18" fmla="*/ 293 w 317"/>
                <a:gd name="T19" fmla="*/ 602 h 865"/>
                <a:gd name="T20" fmla="*/ 284 w 317"/>
                <a:gd name="T21" fmla="*/ 627 h 865"/>
                <a:gd name="T22" fmla="*/ 275 w 317"/>
                <a:gd name="T23" fmla="*/ 650 h 865"/>
                <a:gd name="T24" fmla="*/ 264 w 317"/>
                <a:gd name="T25" fmla="*/ 671 h 865"/>
                <a:gd name="T26" fmla="*/ 253 w 317"/>
                <a:gd name="T27" fmla="*/ 691 h 865"/>
                <a:gd name="T28" fmla="*/ 241 w 317"/>
                <a:gd name="T29" fmla="*/ 711 h 865"/>
                <a:gd name="T30" fmla="*/ 229 w 317"/>
                <a:gd name="T31" fmla="*/ 728 h 865"/>
                <a:gd name="T32" fmla="*/ 217 w 317"/>
                <a:gd name="T33" fmla="*/ 745 h 865"/>
                <a:gd name="T34" fmla="*/ 203 w 317"/>
                <a:gd name="T35" fmla="*/ 761 h 865"/>
                <a:gd name="T36" fmla="*/ 177 w 317"/>
                <a:gd name="T37" fmla="*/ 787 h 865"/>
                <a:gd name="T38" fmla="*/ 150 w 317"/>
                <a:gd name="T39" fmla="*/ 810 h 865"/>
                <a:gd name="T40" fmla="*/ 126 w 317"/>
                <a:gd name="T41" fmla="*/ 828 h 865"/>
                <a:gd name="T42" fmla="*/ 104 w 317"/>
                <a:gd name="T43" fmla="*/ 842 h 865"/>
                <a:gd name="T44" fmla="*/ 86 w 317"/>
                <a:gd name="T45" fmla="*/ 853 h 865"/>
                <a:gd name="T46" fmla="*/ 70 w 317"/>
                <a:gd name="T47" fmla="*/ 861 h 865"/>
                <a:gd name="T48" fmla="*/ 58 w 317"/>
                <a:gd name="T49" fmla="*/ 865 h 865"/>
                <a:gd name="T50" fmla="*/ 57 w 317"/>
                <a:gd name="T51" fmla="*/ 865 h 865"/>
                <a:gd name="T52" fmla="*/ 57 w 317"/>
                <a:gd name="T53" fmla="*/ 865 h 865"/>
                <a:gd name="T54" fmla="*/ 54 w 317"/>
                <a:gd name="T55" fmla="*/ 757 h 865"/>
                <a:gd name="T56" fmla="*/ 50 w 317"/>
                <a:gd name="T57" fmla="*/ 648 h 865"/>
                <a:gd name="T58" fmla="*/ 44 w 317"/>
                <a:gd name="T59" fmla="*/ 537 h 865"/>
                <a:gd name="T60" fmla="*/ 37 w 317"/>
                <a:gd name="T61" fmla="*/ 426 h 865"/>
                <a:gd name="T62" fmla="*/ 29 w 317"/>
                <a:gd name="T63" fmla="*/ 317 h 865"/>
                <a:gd name="T64" fmla="*/ 20 w 317"/>
                <a:gd name="T65" fmla="*/ 208 h 865"/>
                <a:gd name="T66" fmla="*/ 11 w 317"/>
                <a:gd name="T67" fmla="*/ 103 h 865"/>
                <a:gd name="T68" fmla="*/ 0 w 317"/>
                <a:gd name="T69" fmla="*/ 1 h 865"/>
                <a:gd name="T70" fmla="*/ 0 w 317"/>
                <a:gd name="T71" fmla="*/ 1 h 865"/>
                <a:gd name="T72" fmla="*/ 11 w 317"/>
                <a:gd name="T73" fmla="*/ 0 h 865"/>
                <a:gd name="T74" fmla="*/ 24 w 317"/>
                <a:gd name="T75" fmla="*/ 0 h 865"/>
                <a:gd name="T76" fmla="*/ 41 w 317"/>
                <a:gd name="T77" fmla="*/ 0 h 865"/>
                <a:gd name="T78" fmla="*/ 61 w 317"/>
                <a:gd name="T79" fmla="*/ 3 h 865"/>
                <a:gd name="T80" fmla="*/ 86 w 317"/>
                <a:gd name="T81" fmla="*/ 8 h 865"/>
                <a:gd name="T82" fmla="*/ 110 w 317"/>
                <a:gd name="T83" fmla="*/ 15 h 865"/>
                <a:gd name="T84" fmla="*/ 124 w 317"/>
                <a:gd name="T85" fmla="*/ 21 h 865"/>
                <a:gd name="T86" fmla="*/ 137 w 317"/>
                <a:gd name="T87" fmla="*/ 28 h 865"/>
                <a:gd name="T88" fmla="*/ 150 w 317"/>
                <a:gd name="T89" fmla="*/ 35 h 865"/>
                <a:gd name="T90" fmla="*/ 164 w 317"/>
                <a:gd name="T91" fmla="*/ 45 h 865"/>
                <a:gd name="T92" fmla="*/ 178 w 317"/>
                <a:gd name="T93" fmla="*/ 55 h 865"/>
                <a:gd name="T94" fmla="*/ 192 w 317"/>
                <a:gd name="T95" fmla="*/ 66 h 865"/>
                <a:gd name="T96" fmla="*/ 204 w 317"/>
                <a:gd name="T97" fmla="*/ 80 h 865"/>
                <a:gd name="T98" fmla="*/ 218 w 317"/>
                <a:gd name="T99" fmla="*/ 95 h 865"/>
                <a:gd name="T100" fmla="*/ 230 w 317"/>
                <a:gd name="T101" fmla="*/ 111 h 865"/>
                <a:gd name="T102" fmla="*/ 243 w 317"/>
                <a:gd name="T103" fmla="*/ 129 h 865"/>
                <a:gd name="T104" fmla="*/ 253 w 317"/>
                <a:gd name="T105" fmla="*/ 151 h 865"/>
                <a:gd name="T106" fmla="*/ 264 w 317"/>
                <a:gd name="T107" fmla="*/ 172 h 865"/>
                <a:gd name="T108" fmla="*/ 275 w 317"/>
                <a:gd name="T109" fmla="*/ 197 h 865"/>
                <a:gd name="T110" fmla="*/ 284 w 317"/>
                <a:gd name="T111" fmla="*/ 223 h 865"/>
                <a:gd name="T112" fmla="*/ 293 w 317"/>
                <a:gd name="T113" fmla="*/ 252 h 865"/>
                <a:gd name="T114" fmla="*/ 300 w 317"/>
                <a:gd name="T115" fmla="*/ 283 h 865"/>
                <a:gd name="T116" fmla="*/ 307 w 317"/>
                <a:gd name="T117" fmla="*/ 317 h 865"/>
                <a:gd name="T118" fmla="*/ 312 w 317"/>
                <a:gd name="T119" fmla="*/ 354 h 865"/>
                <a:gd name="T120" fmla="*/ 312 w 317"/>
                <a:gd name="T121" fmla="*/ 35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" h="865">
                  <a:moveTo>
                    <a:pt x="312" y="354"/>
                  </a:moveTo>
                  <a:lnTo>
                    <a:pt x="312" y="354"/>
                  </a:lnTo>
                  <a:lnTo>
                    <a:pt x="315" y="391"/>
                  </a:lnTo>
                  <a:lnTo>
                    <a:pt x="317" y="425"/>
                  </a:lnTo>
                  <a:lnTo>
                    <a:pt x="317" y="459"/>
                  </a:lnTo>
                  <a:lnTo>
                    <a:pt x="315" y="491"/>
                  </a:lnTo>
                  <a:lnTo>
                    <a:pt x="312" y="520"/>
                  </a:lnTo>
                  <a:lnTo>
                    <a:pt x="307" y="550"/>
                  </a:lnTo>
                  <a:lnTo>
                    <a:pt x="301" y="577"/>
                  </a:lnTo>
                  <a:lnTo>
                    <a:pt x="293" y="602"/>
                  </a:lnTo>
                  <a:lnTo>
                    <a:pt x="284" y="627"/>
                  </a:lnTo>
                  <a:lnTo>
                    <a:pt x="275" y="650"/>
                  </a:lnTo>
                  <a:lnTo>
                    <a:pt x="264" y="671"/>
                  </a:lnTo>
                  <a:lnTo>
                    <a:pt x="253" y="691"/>
                  </a:lnTo>
                  <a:lnTo>
                    <a:pt x="241" y="711"/>
                  </a:lnTo>
                  <a:lnTo>
                    <a:pt x="229" y="728"/>
                  </a:lnTo>
                  <a:lnTo>
                    <a:pt x="217" y="745"/>
                  </a:lnTo>
                  <a:lnTo>
                    <a:pt x="203" y="761"/>
                  </a:lnTo>
                  <a:lnTo>
                    <a:pt x="177" y="787"/>
                  </a:lnTo>
                  <a:lnTo>
                    <a:pt x="150" y="810"/>
                  </a:lnTo>
                  <a:lnTo>
                    <a:pt x="126" y="828"/>
                  </a:lnTo>
                  <a:lnTo>
                    <a:pt x="104" y="842"/>
                  </a:lnTo>
                  <a:lnTo>
                    <a:pt x="86" y="853"/>
                  </a:lnTo>
                  <a:lnTo>
                    <a:pt x="70" y="861"/>
                  </a:lnTo>
                  <a:lnTo>
                    <a:pt x="58" y="865"/>
                  </a:lnTo>
                  <a:lnTo>
                    <a:pt x="57" y="865"/>
                  </a:lnTo>
                  <a:lnTo>
                    <a:pt x="57" y="865"/>
                  </a:lnTo>
                  <a:lnTo>
                    <a:pt x="54" y="757"/>
                  </a:lnTo>
                  <a:lnTo>
                    <a:pt x="50" y="648"/>
                  </a:lnTo>
                  <a:lnTo>
                    <a:pt x="44" y="537"/>
                  </a:lnTo>
                  <a:lnTo>
                    <a:pt x="37" y="426"/>
                  </a:lnTo>
                  <a:lnTo>
                    <a:pt x="29" y="317"/>
                  </a:lnTo>
                  <a:lnTo>
                    <a:pt x="20" y="208"/>
                  </a:lnTo>
                  <a:lnTo>
                    <a:pt x="11" y="10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1" y="3"/>
                  </a:lnTo>
                  <a:lnTo>
                    <a:pt x="86" y="8"/>
                  </a:lnTo>
                  <a:lnTo>
                    <a:pt x="110" y="15"/>
                  </a:lnTo>
                  <a:lnTo>
                    <a:pt x="124" y="21"/>
                  </a:lnTo>
                  <a:lnTo>
                    <a:pt x="137" y="28"/>
                  </a:lnTo>
                  <a:lnTo>
                    <a:pt x="150" y="35"/>
                  </a:lnTo>
                  <a:lnTo>
                    <a:pt x="164" y="45"/>
                  </a:lnTo>
                  <a:lnTo>
                    <a:pt x="178" y="55"/>
                  </a:lnTo>
                  <a:lnTo>
                    <a:pt x="192" y="66"/>
                  </a:lnTo>
                  <a:lnTo>
                    <a:pt x="204" y="80"/>
                  </a:lnTo>
                  <a:lnTo>
                    <a:pt x="218" y="95"/>
                  </a:lnTo>
                  <a:lnTo>
                    <a:pt x="230" y="111"/>
                  </a:lnTo>
                  <a:lnTo>
                    <a:pt x="243" y="129"/>
                  </a:lnTo>
                  <a:lnTo>
                    <a:pt x="253" y="151"/>
                  </a:lnTo>
                  <a:lnTo>
                    <a:pt x="264" y="172"/>
                  </a:lnTo>
                  <a:lnTo>
                    <a:pt x="275" y="197"/>
                  </a:lnTo>
                  <a:lnTo>
                    <a:pt x="284" y="223"/>
                  </a:lnTo>
                  <a:lnTo>
                    <a:pt x="293" y="252"/>
                  </a:lnTo>
                  <a:lnTo>
                    <a:pt x="300" y="283"/>
                  </a:lnTo>
                  <a:lnTo>
                    <a:pt x="307" y="317"/>
                  </a:lnTo>
                  <a:lnTo>
                    <a:pt x="312" y="354"/>
                  </a:lnTo>
                  <a:lnTo>
                    <a:pt x="312" y="35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CA124E57-8589-F3F0-ED70-EDD472B02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13"/>
              <a:ext cx="1717" cy="1346"/>
            </a:xfrm>
            <a:custGeom>
              <a:avLst/>
              <a:gdLst>
                <a:gd name="T0" fmla="*/ 3425 w 3434"/>
                <a:gd name="T1" fmla="*/ 830 h 2692"/>
                <a:gd name="T2" fmla="*/ 3428 w 3434"/>
                <a:gd name="T3" fmla="*/ 1057 h 2692"/>
                <a:gd name="T4" fmla="*/ 3386 w 3434"/>
                <a:gd name="T5" fmla="*/ 1227 h 2692"/>
                <a:gd name="T6" fmla="*/ 3362 w 3434"/>
                <a:gd name="T7" fmla="*/ 1300 h 2692"/>
                <a:gd name="T8" fmla="*/ 3391 w 3434"/>
                <a:gd name="T9" fmla="*/ 1452 h 2692"/>
                <a:gd name="T10" fmla="*/ 3368 w 3434"/>
                <a:gd name="T11" fmla="*/ 1626 h 2692"/>
                <a:gd name="T12" fmla="*/ 3334 w 3434"/>
                <a:gd name="T13" fmla="*/ 1700 h 2692"/>
                <a:gd name="T14" fmla="*/ 3163 w 3434"/>
                <a:gd name="T15" fmla="*/ 1967 h 2692"/>
                <a:gd name="T16" fmla="*/ 3107 w 3434"/>
                <a:gd name="T17" fmla="*/ 1716 h 2692"/>
                <a:gd name="T18" fmla="*/ 3063 w 3434"/>
                <a:gd name="T19" fmla="*/ 1558 h 2692"/>
                <a:gd name="T20" fmla="*/ 2980 w 3434"/>
                <a:gd name="T21" fmla="*/ 1406 h 2692"/>
                <a:gd name="T22" fmla="*/ 2808 w 3434"/>
                <a:gd name="T23" fmla="*/ 1190 h 2692"/>
                <a:gd name="T24" fmla="*/ 2602 w 3434"/>
                <a:gd name="T25" fmla="*/ 998 h 2692"/>
                <a:gd name="T26" fmla="*/ 2508 w 3434"/>
                <a:gd name="T27" fmla="*/ 1064 h 2692"/>
                <a:gd name="T28" fmla="*/ 2298 w 3434"/>
                <a:gd name="T29" fmla="*/ 1207 h 2692"/>
                <a:gd name="T30" fmla="*/ 2105 w 3434"/>
                <a:gd name="T31" fmla="*/ 1294 h 2692"/>
                <a:gd name="T32" fmla="*/ 1916 w 3434"/>
                <a:gd name="T33" fmla="*/ 1344 h 2692"/>
                <a:gd name="T34" fmla="*/ 1703 w 3434"/>
                <a:gd name="T35" fmla="*/ 1361 h 2692"/>
                <a:gd name="T36" fmla="*/ 1280 w 3434"/>
                <a:gd name="T37" fmla="*/ 1343 h 2692"/>
                <a:gd name="T38" fmla="*/ 841 w 3434"/>
                <a:gd name="T39" fmla="*/ 1283 h 2692"/>
                <a:gd name="T40" fmla="*/ 851 w 3434"/>
                <a:gd name="T41" fmla="*/ 1395 h 2692"/>
                <a:gd name="T42" fmla="*/ 881 w 3434"/>
                <a:gd name="T43" fmla="*/ 1606 h 2692"/>
                <a:gd name="T44" fmla="*/ 867 w 3434"/>
                <a:gd name="T45" fmla="*/ 1789 h 2692"/>
                <a:gd name="T46" fmla="*/ 823 w 3434"/>
                <a:gd name="T47" fmla="*/ 1911 h 2692"/>
                <a:gd name="T48" fmla="*/ 720 w 3434"/>
                <a:gd name="T49" fmla="*/ 2097 h 2692"/>
                <a:gd name="T50" fmla="*/ 657 w 3434"/>
                <a:gd name="T51" fmla="*/ 2261 h 2692"/>
                <a:gd name="T52" fmla="*/ 703 w 3434"/>
                <a:gd name="T53" fmla="*/ 2644 h 2692"/>
                <a:gd name="T54" fmla="*/ 688 w 3434"/>
                <a:gd name="T55" fmla="*/ 2683 h 2692"/>
                <a:gd name="T56" fmla="*/ 641 w 3434"/>
                <a:gd name="T57" fmla="*/ 2690 h 2692"/>
                <a:gd name="T58" fmla="*/ 577 w 3434"/>
                <a:gd name="T59" fmla="*/ 2655 h 2692"/>
                <a:gd name="T60" fmla="*/ 523 w 3434"/>
                <a:gd name="T61" fmla="*/ 2593 h 2692"/>
                <a:gd name="T62" fmla="*/ 437 w 3434"/>
                <a:gd name="T63" fmla="*/ 2510 h 2692"/>
                <a:gd name="T64" fmla="*/ 320 w 3434"/>
                <a:gd name="T65" fmla="*/ 2439 h 2692"/>
                <a:gd name="T66" fmla="*/ 191 w 3434"/>
                <a:gd name="T67" fmla="*/ 2421 h 2692"/>
                <a:gd name="T68" fmla="*/ 100 w 3434"/>
                <a:gd name="T69" fmla="*/ 2117 h 2692"/>
                <a:gd name="T70" fmla="*/ 20 w 3434"/>
                <a:gd name="T71" fmla="*/ 1726 h 2692"/>
                <a:gd name="T72" fmla="*/ 0 w 3434"/>
                <a:gd name="T73" fmla="*/ 1477 h 2692"/>
                <a:gd name="T74" fmla="*/ 28 w 3434"/>
                <a:gd name="T75" fmla="*/ 1261 h 2692"/>
                <a:gd name="T76" fmla="*/ 88 w 3434"/>
                <a:gd name="T77" fmla="*/ 1132 h 2692"/>
                <a:gd name="T78" fmla="*/ 231 w 3434"/>
                <a:gd name="T79" fmla="*/ 939 h 2692"/>
                <a:gd name="T80" fmla="*/ 328 w 3434"/>
                <a:gd name="T81" fmla="*/ 873 h 2692"/>
                <a:gd name="T82" fmla="*/ 363 w 3434"/>
                <a:gd name="T83" fmla="*/ 866 h 2692"/>
                <a:gd name="T84" fmla="*/ 403 w 3434"/>
                <a:gd name="T85" fmla="*/ 735 h 2692"/>
                <a:gd name="T86" fmla="*/ 477 w 3434"/>
                <a:gd name="T87" fmla="*/ 611 h 2692"/>
                <a:gd name="T88" fmla="*/ 580 w 3434"/>
                <a:gd name="T89" fmla="*/ 505 h 2692"/>
                <a:gd name="T90" fmla="*/ 734 w 3434"/>
                <a:gd name="T91" fmla="*/ 414 h 2692"/>
                <a:gd name="T92" fmla="*/ 898 w 3434"/>
                <a:gd name="T93" fmla="*/ 360 h 2692"/>
                <a:gd name="T94" fmla="*/ 1370 w 3434"/>
                <a:gd name="T95" fmla="*/ 285 h 2692"/>
                <a:gd name="T96" fmla="*/ 1744 w 3434"/>
                <a:gd name="T97" fmla="*/ 230 h 2692"/>
                <a:gd name="T98" fmla="*/ 1950 w 3434"/>
                <a:gd name="T99" fmla="*/ 159 h 2692"/>
                <a:gd name="T100" fmla="*/ 2155 w 3434"/>
                <a:gd name="T101" fmla="*/ 68 h 2692"/>
                <a:gd name="T102" fmla="*/ 2401 w 3434"/>
                <a:gd name="T103" fmla="*/ 3 h 2692"/>
                <a:gd name="T104" fmla="*/ 2576 w 3434"/>
                <a:gd name="T105" fmla="*/ 16 h 2692"/>
                <a:gd name="T106" fmla="*/ 2654 w 3434"/>
                <a:gd name="T107" fmla="*/ 51 h 2692"/>
                <a:gd name="T108" fmla="*/ 2731 w 3434"/>
                <a:gd name="T109" fmla="*/ 119 h 2692"/>
                <a:gd name="T110" fmla="*/ 2819 w 3434"/>
                <a:gd name="T111" fmla="*/ 262 h 2692"/>
                <a:gd name="T112" fmla="*/ 2873 w 3434"/>
                <a:gd name="T113" fmla="*/ 422 h 2692"/>
                <a:gd name="T114" fmla="*/ 2980 w 3434"/>
                <a:gd name="T115" fmla="*/ 431 h 2692"/>
                <a:gd name="T116" fmla="*/ 3157 w 3434"/>
                <a:gd name="T117" fmla="*/ 479 h 2692"/>
                <a:gd name="T118" fmla="*/ 3270 w 3434"/>
                <a:gd name="T119" fmla="*/ 541 h 2692"/>
                <a:gd name="T120" fmla="*/ 3362 w 3434"/>
                <a:gd name="T121" fmla="*/ 636 h 2692"/>
                <a:gd name="T122" fmla="*/ 3408 w 3434"/>
                <a:gd name="T123" fmla="*/ 74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34" h="2692">
                  <a:moveTo>
                    <a:pt x="3408" y="742"/>
                  </a:moveTo>
                  <a:lnTo>
                    <a:pt x="3408" y="742"/>
                  </a:lnTo>
                  <a:lnTo>
                    <a:pt x="3414" y="772"/>
                  </a:lnTo>
                  <a:lnTo>
                    <a:pt x="3420" y="801"/>
                  </a:lnTo>
                  <a:lnTo>
                    <a:pt x="3425" y="830"/>
                  </a:lnTo>
                  <a:lnTo>
                    <a:pt x="3429" y="858"/>
                  </a:lnTo>
                  <a:lnTo>
                    <a:pt x="3433" y="912"/>
                  </a:lnTo>
                  <a:lnTo>
                    <a:pt x="3434" y="963"/>
                  </a:lnTo>
                  <a:lnTo>
                    <a:pt x="3433" y="1012"/>
                  </a:lnTo>
                  <a:lnTo>
                    <a:pt x="3428" y="1057"/>
                  </a:lnTo>
                  <a:lnTo>
                    <a:pt x="3422" y="1098"/>
                  </a:lnTo>
                  <a:lnTo>
                    <a:pt x="3413" y="1137"/>
                  </a:lnTo>
                  <a:lnTo>
                    <a:pt x="3405" y="1170"/>
                  </a:lnTo>
                  <a:lnTo>
                    <a:pt x="3396" y="1201"/>
                  </a:lnTo>
                  <a:lnTo>
                    <a:pt x="3386" y="1227"/>
                  </a:lnTo>
                  <a:lnTo>
                    <a:pt x="3377" y="1249"/>
                  </a:lnTo>
                  <a:lnTo>
                    <a:pt x="3365" y="1280"/>
                  </a:lnTo>
                  <a:lnTo>
                    <a:pt x="3359" y="1291"/>
                  </a:lnTo>
                  <a:lnTo>
                    <a:pt x="3359" y="1291"/>
                  </a:lnTo>
                  <a:lnTo>
                    <a:pt x="3362" y="1300"/>
                  </a:lnTo>
                  <a:lnTo>
                    <a:pt x="3371" y="1328"/>
                  </a:lnTo>
                  <a:lnTo>
                    <a:pt x="3380" y="1369"/>
                  </a:lnTo>
                  <a:lnTo>
                    <a:pt x="3385" y="1394"/>
                  </a:lnTo>
                  <a:lnTo>
                    <a:pt x="3388" y="1421"/>
                  </a:lnTo>
                  <a:lnTo>
                    <a:pt x="3391" y="1452"/>
                  </a:lnTo>
                  <a:lnTo>
                    <a:pt x="3391" y="1485"/>
                  </a:lnTo>
                  <a:lnTo>
                    <a:pt x="3389" y="1518"/>
                  </a:lnTo>
                  <a:lnTo>
                    <a:pt x="3385" y="1554"/>
                  </a:lnTo>
                  <a:lnTo>
                    <a:pt x="3377" y="1589"/>
                  </a:lnTo>
                  <a:lnTo>
                    <a:pt x="3368" y="1626"/>
                  </a:lnTo>
                  <a:lnTo>
                    <a:pt x="3360" y="1645"/>
                  </a:lnTo>
                  <a:lnTo>
                    <a:pt x="3353" y="1663"/>
                  </a:lnTo>
                  <a:lnTo>
                    <a:pt x="3345" y="1682"/>
                  </a:lnTo>
                  <a:lnTo>
                    <a:pt x="3334" y="1700"/>
                  </a:lnTo>
                  <a:lnTo>
                    <a:pt x="3334" y="1700"/>
                  </a:lnTo>
                  <a:lnTo>
                    <a:pt x="3294" y="1768"/>
                  </a:lnTo>
                  <a:lnTo>
                    <a:pt x="3259" y="1826"/>
                  </a:lnTo>
                  <a:lnTo>
                    <a:pt x="3226" y="1874"/>
                  </a:lnTo>
                  <a:lnTo>
                    <a:pt x="3200" y="1914"/>
                  </a:lnTo>
                  <a:lnTo>
                    <a:pt x="3163" y="1967"/>
                  </a:lnTo>
                  <a:lnTo>
                    <a:pt x="3150" y="1983"/>
                  </a:lnTo>
                  <a:lnTo>
                    <a:pt x="3150" y="1983"/>
                  </a:lnTo>
                  <a:lnTo>
                    <a:pt x="3136" y="1882"/>
                  </a:lnTo>
                  <a:lnTo>
                    <a:pt x="3120" y="1791"/>
                  </a:lnTo>
                  <a:lnTo>
                    <a:pt x="3107" y="1716"/>
                  </a:lnTo>
                  <a:lnTo>
                    <a:pt x="3094" y="1654"/>
                  </a:lnTo>
                  <a:lnTo>
                    <a:pt x="3094" y="1654"/>
                  </a:lnTo>
                  <a:lnTo>
                    <a:pt x="3085" y="1622"/>
                  </a:lnTo>
                  <a:lnTo>
                    <a:pt x="3076" y="1591"/>
                  </a:lnTo>
                  <a:lnTo>
                    <a:pt x="3063" y="1558"/>
                  </a:lnTo>
                  <a:lnTo>
                    <a:pt x="3050" y="1528"/>
                  </a:lnTo>
                  <a:lnTo>
                    <a:pt x="3034" y="1497"/>
                  </a:lnTo>
                  <a:lnTo>
                    <a:pt x="3017" y="1466"/>
                  </a:lnTo>
                  <a:lnTo>
                    <a:pt x="2999" y="1435"/>
                  </a:lnTo>
                  <a:lnTo>
                    <a:pt x="2980" y="1406"/>
                  </a:lnTo>
                  <a:lnTo>
                    <a:pt x="2960" y="1377"/>
                  </a:lnTo>
                  <a:lnTo>
                    <a:pt x="2940" y="1348"/>
                  </a:lnTo>
                  <a:lnTo>
                    <a:pt x="2897" y="1292"/>
                  </a:lnTo>
                  <a:lnTo>
                    <a:pt x="2853" y="1240"/>
                  </a:lnTo>
                  <a:lnTo>
                    <a:pt x="2808" y="1190"/>
                  </a:lnTo>
                  <a:lnTo>
                    <a:pt x="2765" y="1146"/>
                  </a:lnTo>
                  <a:lnTo>
                    <a:pt x="2724" y="1106"/>
                  </a:lnTo>
                  <a:lnTo>
                    <a:pt x="2687" y="1070"/>
                  </a:lnTo>
                  <a:lnTo>
                    <a:pt x="2653" y="1040"/>
                  </a:lnTo>
                  <a:lnTo>
                    <a:pt x="2602" y="998"/>
                  </a:lnTo>
                  <a:lnTo>
                    <a:pt x="2584" y="983"/>
                  </a:lnTo>
                  <a:lnTo>
                    <a:pt x="2565" y="1013"/>
                  </a:lnTo>
                  <a:lnTo>
                    <a:pt x="2565" y="1013"/>
                  </a:lnTo>
                  <a:lnTo>
                    <a:pt x="2551" y="1027"/>
                  </a:lnTo>
                  <a:lnTo>
                    <a:pt x="2508" y="1064"/>
                  </a:lnTo>
                  <a:lnTo>
                    <a:pt x="2479" y="1089"/>
                  </a:lnTo>
                  <a:lnTo>
                    <a:pt x="2442" y="1115"/>
                  </a:lnTo>
                  <a:lnTo>
                    <a:pt x="2399" y="1146"/>
                  </a:lnTo>
                  <a:lnTo>
                    <a:pt x="2350" y="1177"/>
                  </a:lnTo>
                  <a:lnTo>
                    <a:pt x="2298" y="1207"/>
                  </a:lnTo>
                  <a:lnTo>
                    <a:pt x="2238" y="1238"/>
                  </a:lnTo>
                  <a:lnTo>
                    <a:pt x="2207" y="1254"/>
                  </a:lnTo>
                  <a:lnTo>
                    <a:pt x="2175" y="1267"/>
                  </a:lnTo>
                  <a:lnTo>
                    <a:pt x="2141" y="1281"/>
                  </a:lnTo>
                  <a:lnTo>
                    <a:pt x="2105" y="1294"/>
                  </a:lnTo>
                  <a:lnTo>
                    <a:pt x="2070" y="1306"/>
                  </a:lnTo>
                  <a:lnTo>
                    <a:pt x="2033" y="1317"/>
                  </a:lnTo>
                  <a:lnTo>
                    <a:pt x="1995" y="1328"/>
                  </a:lnTo>
                  <a:lnTo>
                    <a:pt x="1956" y="1337"/>
                  </a:lnTo>
                  <a:lnTo>
                    <a:pt x="1916" y="1344"/>
                  </a:lnTo>
                  <a:lnTo>
                    <a:pt x="1875" y="1351"/>
                  </a:lnTo>
                  <a:lnTo>
                    <a:pt x="1833" y="1355"/>
                  </a:lnTo>
                  <a:lnTo>
                    <a:pt x="1790" y="1358"/>
                  </a:lnTo>
                  <a:lnTo>
                    <a:pt x="1790" y="1358"/>
                  </a:lnTo>
                  <a:lnTo>
                    <a:pt x="1703" y="1361"/>
                  </a:lnTo>
                  <a:lnTo>
                    <a:pt x="1616" y="1361"/>
                  </a:lnTo>
                  <a:lnTo>
                    <a:pt x="1529" y="1360"/>
                  </a:lnTo>
                  <a:lnTo>
                    <a:pt x="1444" y="1355"/>
                  </a:lnTo>
                  <a:lnTo>
                    <a:pt x="1360" y="1351"/>
                  </a:lnTo>
                  <a:lnTo>
                    <a:pt x="1280" y="1343"/>
                  </a:lnTo>
                  <a:lnTo>
                    <a:pt x="1203" y="1335"/>
                  </a:lnTo>
                  <a:lnTo>
                    <a:pt x="1130" y="1328"/>
                  </a:lnTo>
                  <a:lnTo>
                    <a:pt x="1004" y="1309"/>
                  </a:lnTo>
                  <a:lnTo>
                    <a:pt x="906" y="1294"/>
                  </a:lnTo>
                  <a:lnTo>
                    <a:pt x="841" y="1283"/>
                  </a:lnTo>
                  <a:lnTo>
                    <a:pt x="818" y="1278"/>
                  </a:lnTo>
                  <a:lnTo>
                    <a:pt x="818" y="1278"/>
                  </a:lnTo>
                  <a:lnTo>
                    <a:pt x="823" y="1292"/>
                  </a:lnTo>
                  <a:lnTo>
                    <a:pt x="835" y="1334"/>
                  </a:lnTo>
                  <a:lnTo>
                    <a:pt x="851" y="1395"/>
                  </a:lnTo>
                  <a:lnTo>
                    <a:pt x="860" y="1432"/>
                  </a:lnTo>
                  <a:lnTo>
                    <a:pt x="866" y="1472"/>
                  </a:lnTo>
                  <a:lnTo>
                    <a:pt x="874" y="1515"/>
                  </a:lnTo>
                  <a:lnTo>
                    <a:pt x="878" y="1560"/>
                  </a:lnTo>
                  <a:lnTo>
                    <a:pt x="881" y="1606"/>
                  </a:lnTo>
                  <a:lnTo>
                    <a:pt x="883" y="1652"/>
                  </a:lnTo>
                  <a:lnTo>
                    <a:pt x="881" y="1699"/>
                  </a:lnTo>
                  <a:lnTo>
                    <a:pt x="877" y="1745"/>
                  </a:lnTo>
                  <a:lnTo>
                    <a:pt x="872" y="1768"/>
                  </a:lnTo>
                  <a:lnTo>
                    <a:pt x="867" y="1789"/>
                  </a:lnTo>
                  <a:lnTo>
                    <a:pt x="863" y="1811"/>
                  </a:lnTo>
                  <a:lnTo>
                    <a:pt x="855" y="1833"/>
                  </a:lnTo>
                  <a:lnTo>
                    <a:pt x="855" y="1833"/>
                  </a:lnTo>
                  <a:lnTo>
                    <a:pt x="840" y="1873"/>
                  </a:lnTo>
                  <a:lnTo>
                    <a:pt x="823" y="1911"/>
                  </a:lnTo>
                  <a:lnTo>
                    <a:pt x="806" y="1948"/>
                  </a:lnTo>
                  <a:lnTo>
                    <a:pt x="789" y="1982"/>
                  </a:lnTo>
                  <a:lnTo>
                    <a:pt x="771" y="2014"/>
                  </a:lnTo>
                  <a:lnTo>
                    <a:pt x="754" y="2045"/>
                  </a:lnTo>
                  <a:lnTo>
                    <a:pt x="720" y="2097"/>
                  </a:lnTo>
                  <a:lnTo>
                    <a:pt x="691" y="2139"/>
                  </a:lnTo>
                  <a:lnTo>
                    <a:pt x="668" y="2170"/>
                  </a:lnTo>
                  <a:lnTo>
                    <a:pt x="646" y="2196"/>
                  </a:lnTo>
                  <a:lnTo>
                    <a:pt x="646" y="2196"/>
                  </a:lnTo>
                  <a:lnTo>
                    <a:pt x="657" y="2261"/>
                  </a:lnTo>
                  <a:lnTo>
                    <a:pt x="678" y="2405"/>
                  </a:lnTo>
                  <a:lnTo>
                    <a:pt x="689" y="2487"/>
                  </a:lnTo>
                  <a:lnTo>
                    <a:pt x="698" y="2562"/>
                  </a:lnTo>
                  <a:lnTo>
                    <a:pt x="703" y="2623"/>
                  </a:lnTo>
                  <a:lnTo>
                    <a:pt x="703" y="2644"/>
                  </a:lnTo>
                  <a:lnTo>
                    <a:pt x="701" y="2658"/>
                  </a:lnTo>
                  <a:lnTo>
                    <a:pt x="701" y="2658"/>
                  </a:lnTo>
                  <a:lnTo>
                    <a:pt x="698" y="2667"/>
                  </a:lnTo>
                  <a:lnTo>
                    <a:pt x="694" y="2675"/>
                  </a:lnTo>
                  <a:lnTo>
                    <a:pt x="688" y="2683"/>
                  </a:lnTo>
                  <a:lnTo>
                    <a:pt x="680" y="2687"/>
                  </a:lnTo>
                  <a:lnTo>
                    <a:pt x="672" y="2690"/>
                  </a:lnTo>
                  <a:lnTo>
                    <a:pt x="663" y="2692"/>
                  </a:lnTo>
                  <a:lnTo>
                    <a:pt x="652" y="2692"/>
                  </a:lnTo>
                  <a:lnTo>
                    <a:pt x="641" y="2690"/>
                  </a:lnTo>
                  <a:lnTo>
                    <a:pt x="629" y="2687"/>
                  </a:lnTo>
                  <a:lnTo>
                    <a:pt x="617" y="2683"/>
                  </a:lnTo>
                  <a:lnTo>
                    <a:pt x="604" y="2675"/>
                  </a:lnTo>
                  <a:lnTo>
                    <a:pt x="591" y="2666"/>
                  </a:lnTo>
                  <a:lnTo>
                    <a:pt x="577" y="2655"/>
                  </a:lnTo>
                  <a:lnTo>
                    <a:pt x="563" y="2641"/>
                  </a:lnTo>
                  <a:lnTo>
                    <a:pt x="549" y="2626"/>
                  </a:lnTo>
                  <a:lnTo>
                    <a:pt x="535" y="2609"/>
                  </a:lnTo>
                  <a:lnTo>
                    <a:pt x="535" y="2609"/>
                  </a:lnTo>
                  <a:lnTo>
                    <a:pt x="523" y="2593"/>
                  </a:lnTo>
                  <a:lnTo>
                    <a:pt x="509" y="2578"/>
                  </a:lnTo>
                  <a:lnTo>
                    <a:pt x="494" y="2561"/>
                  </a:lnTo>
                  <a:lnTo>
                    <a:pt x="477" y="2544"/>
                  </a:lnTo>
                  <a:lnTo>
                    <a:pt x="458" y="2527"/>
                  </a:lnTo>
                  <a:lnTo>
                    <a:pt x="437" y="2510"/>
                  </a:lnTo>
                  <a:lnTo>
                    <a:pt x="415" y="2493"/>
                  </a:lnTo>
                  <a:lnTo>
                    <a:pt x="392" y="2478"/>
                  </a:lnTo>
                  <a:lnTo>
                    <a:pt x="369" y="2464"/>
                  </a:lnTo>
                  <a:lnTo>
                    <a:pt x="345" y="2450"/>
                  </a:lnTo>
                  <a:lnTo>
                    <a:pt x="320" y="2439"/>
                  </a:lnTo>
                  <a:lnTo>
                    <a:pt x="294" y="2430"/>
                  </a:lnTo>
                  <a:lnTo>
                    <a:pt x="268" y="2424"/>
                  </a:lnTo>
                  <a:lnTo>
                    <a:pt x="243" y="2419"/>
                  </a:lnTo>
                  <a:lnTo>
                    <a:pt x="217" y="2419"/>
                  </a:lnTo>
                  <a:lnTo>
                    <a:pt x="191" y="2421"/>
                  </a:lnTo>
                  <a:lnTo>
                    <a:pt x="191" y="2421"/>
                  </a:lnTo>
                  <a:lnTo>
                    <a:pt x="177" y="2379"/>
                  </a:lnTo>
                  <a:lnTo>
                    <a:pt x="143" y="2273"/>
                  </a:lnTo>
                  <a:lnTo>
                    <a:pt x="123" y="2201"/>
                  </a:lnTo>
                  <a:lnTo>
                    <a:pt x="100" y="2117"/>
                  </a:lnTo>
                  <a:lnTo>
                    <a:pt x="77" y="2027"/>
                  </a:lnTo>
                  <a:lnTo>
                    <a:pt x="55" y="1930"/>
                  </a:lnTo>
                  <a:lnTo>
                    <a:pt x="35" y="1829"/>
                  </a:lnTo>
                  <a:lnTo>
                    <a:pt x="28" y="1777"/>
                  </a:lnTo>
                  <a:lnTo>
                    <a:pt x="20" y="1726"/>
                  </a:lnTo>
                  <a:lnTo>
                    <a:pt x="12" y="1676"/>
                  </a:lnTo>
                  <a:lnTo>
                    <a:pt x="8" y="1625"/>
                  </a:lnTo>
                  <a:lnTo>
                    <a:pt x="3" y="1574"/>
                  </a:lnTo>
                  <a:lnTo>
                    <a:pt x="2" y="1525"/>
                  </a:lnTo>
                  <a:lnTo>
                    <a:pt x="0" y="1477"/>
                  </a:lnTo>
                  <a:lnTo>
                    <a:pt x="2" y="1429"/>
                  </a:lnTo>
                  <a:lnTo>
                    <a:pt x="5" y="1384"/>
                  </a:lnTo>
                  <a:lnTo>
                    <a:pt x="11" y="1341"/>
                  </a:lnTo>
                  <a:lnTo>
                    <a:pt x="17" y="1300"/>
                  </a:lnTo>
                  <a:lnTo>
                    <a:pt x="28" y="1261"/>
                  </a:lnTo>
                  <a:lnTo>
                    <a:pt x="40" y="1224"/>
                  </a:lnTo>
                  <a:lnTo>
                    <a:pt x="48" y="1207"/>
                  </a:lnTo>
                  <a:lnTo>
                    <a:pt x="55" y="1192"/>
                  </a:lnTo>
                  <a:lnTo>
                    <a:pt x="55" y="1192"/>
                  </a:lnTo>
                  <a:lnTo>
                    <a:pt x="88" y="1132"/>
                  </a:lnTo>
                  <a:lnTo>
                    <a:pt x="120" y="1081"/>
                  </a:lnTo>
                  <a:lnTo>
                    <a:pt x="151" y="1036"/>
                  </a:lnTo>
                  <a:lnTo>
                    <a:pt x="179" y="998"/>
                  </a:lnTo>
                  <a:lnTo>
                    <a:pt x="206" y="966"/>
                  </a:lnTo>
                  <a:lnTo>
                    <a:pt x="231" y="939"/>
                  </a:lnTo>
                  <a:lnTo>
                    <a:pt x="255" y="918"/>
                  </a:lnTo>
                  <a:lnTo>
                    <a:pt x="275" y="901"/>
                  </a:lnTo>
                  <a:lnTo>
                    <a:pt x="295" y="889"/>
                  </a:lnTo>
                  <a:lnTo>
                    <a:pt x="312" y="879"/>
                  </a:lnTo>
                  <a:lnTo>
                    <a:pt x="328" y="873"/>
                  </a:lnTo>
                  <a:lnTo>
                    <a:pt x="340" y="869"/>
                  </a:lnTo>
                  <a:lnTo>
                    <a:pt x="349" y="867"/>
                  </a:lnTo>
                  <a:lnTo>
                    <a:pt x="357" y="866"/>
                  </a:lnTo>
                  <a:lnTo>
                    <a:pt x="363" y="866"/>
                  </a:lnTo>
                  <a:lnTo>
                    <a:pt x="363" y="866"/>
                  </a:lnTo>
                  <a:lnTo>
                    <a:pt x="366" y="849"/>
                  </a:lnTo>
                  <a:lnTo>
                    <a:pt x="371" y="829"/>
                  </a:lnTo>
                  <a:lnTo>
                    <a:pt x="377" y="802"/>
                  </a:lnTo>
                  <a:lnTo>
                    <a:pt x="388" y="770"/>
                  </a:lnTo>
                  <a:lnTo>
                    <a:pt x="403" y="735"/>
                  </a:lnTo>
                  <a:lnTo>
                    <a:pt x="421" y="696"/>
                  </a:lnTo>
                  <a:lnTo>
                    <a:pt x="434" y="675"/>
                  </a:lnTo>
                  <a:lnTo>
                    <a:pt x="446" y="655"/>
                  </a:lnTo>
                  <a:lnTo>
                    <a:pt x="460" y="633"/>
                  </a:lnTo>
                  <a:lnTo>
                    <a:pt x="477" y="611"/>
                  </a:lnTo>
                  <a:lnTo>
                    <a:pt x="494" y="590"/>
                  </a:lnTo>
                  <a:lnTo>
                    <a:pt x="512" y="568"/>
                  </a:lnTo>
                  <a:lnTo>
                    <a:pt x="534" y="547"/>
                  </a:lnTo>
                  <a:lnTo>
                    <a:pt x="555" y="527"/>
                  </a:lnTo>
                  <a:lnTo>
                    <a:pt x="580" y="505"/>
                  </a:lnTo>
                  <a:lnTo>
                    <a:pt x="608" y="485"/>
                  </a:lnTo>
                  <a:lnTo>
                    <a:pt x="635" y="467"/>
                  </a:lnTo>
                  <a:lnTo>
                    <a:pt x="666" y="448"/>
                  </a:lnTo>
                  <a:lnTo>
                    <a:pt x="698" y="430"/>
                  </a:lnTo>
                  <a:lnTo>
                    <a:pt x="734" y="414"/>
                  </a:lnTo>
                  <a:lnTo>
                    <a:pt x="771" y="399"/>
                  </a:lnTo>
                  <a:lnTo>
                    <a:pt x="811" y="384"/>
                  </a:lnTo>
                  <a:lnTo>
                    <a:pt x="854" y="371"/>
                  </a:lnTo>
                  <a:lnTo>
                    <a:pt x="898" y="360"/>
                  </a:lnTo>
                  <a:lnTo>
                    <a:pt x="898" y="360"/>
                  </a:lnTo>
                  <a:lnTo>
                    <a:pt x="987" y="342"/>
                  </a:lnTo>
                  <a:lnTo>
                    <a:pt x="1072" y="325"/>
                  </a:lnTo>
                  <a:lnTo>
                    <a:pt x="1153" y="313"/>
                  </a:lnTo>
                  <a:lnTo>
                    <a:pt x="1229" y="302"/>
                  </a:lnTo>
                  <a:lnTo>
                    <a:pt x="1370" y="285"/>
                  </a:lnTo>
                  <a:lnTo>
                    <a:pt x="1501" y="271"/>
                  </a:lnTo>
                  <a:lnTo>
                    <a:pt x="1564" y="263"/>
                  </a:lnTo>
                  <a:lnTo>
                    <a:pt x="1624" y="254"/>
                  </a:lnTo>
                  <a:lnTo>
                    <a:pt x="1684" y="243"/>
                  </a:lnTo>
                  <a:lnTo>
                    <a:pt x="1744" y="230"/>
                  </a:lnTo>
                  <a:lnTo>
                    <a:pt x="1802" y="214"/>
                  </a:lnTo>
                  <a:lnTo>
                    <a:pt x="1861" y="196"/>
                  </a:lnTo>
                  <a:lnTo>
                    <a:pt x="1890" y="185"/>
                  </a:lnTo>
                  <a:lnTo>
                    <a:pt x="1921" y="173"/>
                  </a:lnTo>
                  <a:lnTo>
                    <a:pt x="1950" y="159"/>
                  </a:lnTo>
                  <a:lnTo>
                    <a:pt x="1981" y="145"/>
                  </a:lnTo>
                  <a:lnTo>
                    <a:pt x="1981" y="145"/>
                  </a:lnTo>
                  <a:lnTo>
                    <a:pt x="2041" y="116"/>
                  </a:lnTo>
                  <a:lnTo>
                    <a:pt x="2099" y="91"/>
                  </a:lnTo>
                  <a:lnTo>
                    <a:pt x="2155" y="68"/>
                  </a:lnTo>
                  <a:lnTo>
                    <a:pt x="2208" y="49"/>
                  </a:lnTo>
                  <a:lnTo>
                    <a:pt x="2259" y="33"/>
                  </a:lnTo>
                  <a:lnTo>
                    <a:pt x="2308" y="20"/>
                  </a:lnTo>
                  <a:lnTo>
                    <a:pt x="2356" y="11"/>
                  </a:lnTo>
                  <a:lnTo>
                    <a:pt x="2401" y="3"/>
                  </a:lnTo>
                  <a:lnTo>
                    <a:pt x="2444" y="0"/>
                  </a:lnTo>
                  <a:lnTo>
                    <a:pt x="2484" y="0"/>
                  </a:lnTo>
                  <a:lnTo>
                    <a:pt x="2522" y="3"/>
                  </a:lnTo>
                  <a:lnTo>
                    <a:pt x="2559" y="11"/>
                  </a:lnTo>
                  <a:lnTo>
                    <a:pt x="2576" y="16"/>
                  </a:lnTo>
                  <a:lnTo>
                    <a:pt x="2593" y="20"/>
                  </a:lnTo>
                  <a:lnTo>
                    <a:pt x="2608" y="26"/>
                  </a:lnTo>
                  <a:lnTo>
                    <a:pt x="2625" y="34"/>
                  </a:lnTo>
                  <a:lnTo>
                    <a:pt x="2641" y="42"/>
                  </a:lnTo>
                  <a:lnTo>
                    <a:pt x="2654" y="51"/>
                  </a:lnTo>
                  <a:lnTo>
                    <a:pt x="2668" y="60"/>
                  </a:lnTo>
                  <a:lnTo>
                    <a:pt x="2682" y="71"/>
                  </a:lnTo>
                  <a:lnTo>
                    <a:pt x="2682" y="71"/>
                  </a:lnTo>
                  <a:lnTo>
                    <a:pt x="2708" y="94"/>
                  </a:lnTo>
                  <a:lnTo>
                    <a:pt x="2731" y="119"/>
                  </a:lnTo>
                  <a:lnTo>
                    <a:pt x="2753" y="146"/>
                  </a:lnTo>
                  <a:lnTo>
                    <a:pt x="2771" y="176"/>
                  </a:lnTo>
                  <a:lnTo>
                    <a:pt x="2790" y="203"/>
                  </a:lnTo>
                  <a:lnTo>
                    <a:pt x="2805" y="233"/>
                  </a:lnTo>
                  <a:lnTo>
                    <a:pt x="2819" y="262"/>
                  </a:lnTo>
                  <a:lnTo>
                    <a:pt x="2830" y="290"/>
                  </a:lnTo>
                  <a:lnTo>
                    <a:pt x="2850" y="342"/>
                  </a:lnTo>
                  <a:lnTo>
                    <a:pt x="2864" y="384"/>
                  </a:lnTo>
                  <a:lnTo>
                    <a:pt x="2870" y="411"/>
                  </a:lnTo>
                  <a:lnTo>
                    <a:pt x="2873" y="422"/>
                  </a:lnTo>
                  <a:lnTo>
                    <a:pt x="2873" y="422"/>
                  </a:lnTo>
                  <a:lnTo>
                    <a:pt x="2893" y="422"/>
                  </a:lnTo>
                  <a:lnTo>
                    <a:pt x="2916" y="424"/>
                  </a:lnTo>
                  <a:lnTo>
                    <a:pt x="2945" y="427"/>
                  </a:lnTo>
                  <a:lnTo>
                    <a:pt x="2980" y="431"/>
                  </a:lnTo>
                  <a:lnTo>
                    <a:pt x="3020" y="439"/>
                  </a:lnTo>
                  <a:lnTo>
                    <a:pt x="3065" y="448"/>
                  </a:lnTo>
                  <a:lnTo>
                    <a:pt x="3110" y="462"/>
                  </a:lnTo>
                  <a:lnTo>
                    <a:pt x="3134" y="470"/>
                  </a:lnTo>
                  <a:lnTo>
                    <a:pt x="3157" y="479"/>
                  </a:lnTo>
                  <a:lnTo>
                    <a:pt x="3180" y="488"/>
                  </a:lnTo>
                  <a:lnTo>
                    <a:pt x="3203" y="501"/>
                  </a:lnTo>
                  <a:lnTo>
                    <a:pt x="3226" y="513"/>
                  </a:lnTo>
                  <a:lnTo>
                    <a:pt x="3248" y="525"/>
                  </a:lnTo>
                  <a:lnTo>
                    <a:pt x="3270" y="541"/>
                  </a:lnTo>
                  <a:lnTo>
                    <a:pt x="3291" y="558"/>
                  </a:lnTo>
                  <a:lnTo>
                    <a:pt x="3310" y="575"/>
                  </a:lnTo>
                  <a:lnTo>
                    <a:pt x="3330" y="593"/>
                  </a:lnTo>
                  <a:lnTo>
                    <a:pt x="3346" y="615"/>
                  </a:lnTo>
                  <a:lnTo>
                    <a:pt x="3362" y="636"/>
                  </a:lnTo>
                  <a:lnTo>
                    <a:pt x="3376" y="661"/>
                  </a:lnTo>
                  <a:lnTo>
                    <a:pt x="3389" y="685"/>
                  </a:lnTo>
                  <a:lnTo>
                    <a:pt x="3399" y="713"/>
                  </a:lnTo>
                  <a:lnTo>
                    <a:pt x="3408" y="742"/>
                  </a:lnTo>
                  <a:lnTo>
                    <a:pt x="3408" y="74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AE67CED9-13ED-7D98-052D-2159EDC217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9" y="504"/>
              <a:ext cx="1637" cy="1702"/>
            </a:xfrm>
            <a:custGeom>
              <a:avLst/>
              <a:gdLst>
                <a:gd name="T0" fmla="*/ 335 w 3274"/>
                <a:gd name="T1" fmla="*/ 1447 h 3403"/>
                <a:gd name="T2" fmla="*/ 478 w 3274"/>
                <a:gd name="T3" fmla="*/ 1527 h 3403"/>
                <a:gd name="T4" fmla="*/ 576 w 3274"/>
                <a:gd name="T5" fmla="*/ 1626 h 3403"/>
                <a:gd name="T6" fmla="*/ 645 w 3274"/>
                <a:gd name="T7" fmla="*/ 1692 h 3403"/>
                <a:gd name="T8" fmla="*/ 713 w 3274"/>
                <a:gd name="T9" fmla="*/ 1707 h 3403"/>
                <a:gd name="T10" fmla="*/ 742 w 3274"/>
                <a:gd name="T11" fmla="*/ 1675 h 3403"/>
                <a:gd name="T12" fmla="*/ 698 w 3274"/>
                <a:gd name="T13" fmla="*/ 1278 h 3403"/>
                <a:gd name="T14" fmla="*/ 795 w 3274"/>
                <a:gd name="T15" fmla="*/ 1062 h 3403"/>
                <a:gd name="T16" fmla="*/ 896 w 3274"/>
                <a:gd name="T17" fmla="*/ 850 h 3403"/>
                <a:gd name="T18" fmla="*/ 922 w 3274"/>
                <a:gd name="T19" fmla="*/ 716 h 3403"/>
                <a:gd name="T20" fmla="*/ 901 w 3274"/>
                <a:gd name="T21" fmla="*/ 449 h 3403"/>
                <a:gd name="T22" fmla="*/ 882 w 3274"/>
                <a:gd name="T23" fmla="*/ 300 h 3403"/>
                <a:gd name="T24" fmla="*/ 1401 w 3274"/>
                <a:gd name="T25" fmla="*/ 368 h 3403"/>
                <a:gd name="T26" fmla="*/ 1831 w 3274"/>
                <a:gd name="T27" fmla="*/ 375 h 3403"/>
                <a:gd name="T28" fmla="*/ 2074 w 3274"/>
                <a:gd name="T29" fmla="*/ 334 h 3403"/>
                <a:gd name="T30" fmla="*/ 2279 w 3274"/>
                <a:gd name="T31" fmla="*/ 255 h 3403"/>
                <a:gd name="T32" fmla="*/ 2549 w 3274"/>
                <a:gd name="T33" fmla="*/ 81 h 3403"/>
                <a:gd name="T34" fmla="*/ 2694 w 3274"/>
                <a:gd name="T35" fmla="*/ 57 h 3403"/>
                <a:gd name="T36" fmla="*/ 2938 w 3274"/>
                <a:gd name="T37" fmla="*/ 309 h 3403"/>
                <a:gd name="T38" fmla="*/ 3075 w 3274"/>
                <a:gd name="T39" fmla="*/ 514 h 3403"/>
                <a:gd name="T40" fmla="*/ 3135 w 3274"/>
                <a:gd name="T41" fmla="*/ 671 h 3403"/>
                <a:gd name="T42" fmla="*/ 3204 w 3274"/>
                <a:gd name="T43" fmla="*/ 1102 h 3403"/>
                <a:gd name="T44" fmla="*/ 3254 w 3274"/>
                <a:gd name="T45" fmla="*/ 1636 h 3403"/>
                <a:gd name="T46" fmla="*/ 3274 w 3274"/>
                <a:gd name="T47" fmla="*/ 2188 h 3403"/>
                <a:gd name="T48" fmla="*/ 3246 w 3274"/>
                <a:gd name="T49" fmla="*/ 2628 h 3403"/>
                <a:gd name="T50" fmla="*/ 3203 w 3274"/>
                <a:gd name="T51" fmla="*/ 2801 h 3403"/>
                <a:gd name="T52" fmla="*/ 3031 w 3274"/>
                <a:gd name="T53" fmla="*/ 3073 h 3403"/>
                <a:gd name="T54" fmla="*/ 2874 w 3274"/>
                <a:gd name="T55" fmla="*/ 3206 h 3403"/>
                <a:gd name="T56" fmla="*/ 2708 w 3274"/>
                <a:gd name="T57" fmla="*/ 3296 h 3403"/>
                <a:gd name="T58" fmla="*/ 2512 w 3274"/>
                <a:gd name="T59" fmla="*/ 3363 h 3403"/>
                <a:gd name="T60" fmla="*/ 2305 w 3274"/>
                <a:gd name="T61" fmla="*/ 3396 h 3403"/>
                <a:gd name="T62" fmla="*/ 2014 w 3274"/>
                <a:gd name="T63" fmla="*/ 3398 h 3403"/>
                <a:gd name="T64" fmla="*/ 1684 w 3274"/>
                <a:gd name="T65" fmla="*/ 3350 h 3403"/>
                <a:gd name="T66" fmla="*/ 1441 w 3274"/>
                <a:gd name="T67" fmla="*/ 3276 h 3403"/>
                <a:gd name="T68" fmla="*/ 1202 w 3274"/>
                <a:gd name="T69" fmla="*/ 3156 h 3403"/>
                <a:gd name="T70" fmla="*/ 1044 w 3274"/>
                <a:gd name="T71" fmla="*/ 3036 h 3403"/>
                <a:gd name="T72" fmla="*/ 896 w 3274"/>
                <a:gd name="T73" fmla="*/ 2882 h 3403"/>
                <a:gd name="T74" fmla="*/ 724 w 3274"/>
                <a:gd name="T75" fmla="*/ 2599 h 3403"/>
                <a:gd name="T76" fmla="*/ 669 w 3274"/>
                <a:gd name="T77" fmla="*/ 2445 h 3403"/>
                <a:gd name="T78" fmla="*/ 452 w 3274"/>
                <a:gd name="T79" fmla="*/ 2422 h 3403"/>
                <a:gd name="T80" fmla="*/ 269 w 3274"/>
                <a:gd name="T81" fmla="*/ 2356 h 3403"/>
                <a:gd name="T82" fmla="*/ 147 w 3274"/>
                <a:gd name="T83" fmla="*/ 2263 h 3403"/>
                <a:gd name="T84" fmla="*/ 75 w 3274"/>
                <a:gd name="T85" fmla="*/ 2154 h 3403"/>
                <a:gd name="T86" fmla="*/ 20 w 3274"/>
                <a:gd name="T87" fmla="*/ 2015 h 3403"/>
                <a:gd name="T88" fmla="*/ 7 w 3274"/>
                <a:gd name="T89" fmla="*/ 1760 h 3403"/>
                <a:gd name="T90" fmla="*/ 89 w 3274"/>
                <a:gd name="T91" fmla="*/ 1552 h 3403"/>
                <a:gd name="T92" fmla="*/ 156 w 3274"/>
                <a:gd name="T93" fmla="*/ 1473 h 3403"/>
                <a:gd name="T94" fmla="*/ 232 w 3274"/>
                <a:gd name="T95" fmla="*/ 1438 h 3403"/>
                <a:gd name="T96" fmla="*/ 2357 w 3274"/>
                <a:gd name="T97" fmla="*/ 2807 h 3403"/>
                <a:gd name="T98" fmla="*/ 2508 w 3274"/>
                <a:gd name="T99" fmla="*/ 2764 h 3403"/>
                <a:gd name="T100" fmla="*/ 2637 w 3274"/>
                <a:gd name="T101" fmla="*/ 2680 h 3403"/>
                <a:gd name="T102" fmla="*/ 2729 w 3274"/>
                <a:gd name="T103" fmla="*/ 2577 h 3403"/>
                <a:gd name="T104" fmla="*/ 2772 w 3274"/>
                <a:gd name="T105" fmla="*/ 2473 h 3403"/>
                <a:gd name="T106" fmla="*/ 2758 w 3274"/>
                <a:gd name="T107" fmla="*/ 2397 h 3403"/>
                <a:gd name="T108" fmla="*/ 2666 w 3274"/>
                <a:gd name="T109" fmla="*/ 2346 h 3403"/>
                <a:gd name="T110" fmla="*/ 2436 w 3274"/>
                <a:gd name="T111" fmla="*/ 2334 h 3403"/>
                <a:gd name="T112" fmla="*/ 2149 w 3274"/>
                <a:gd name="T113" fmla="*/ 2368 h 3403"/>
                <a:gd name="T114" fmla="*/ 1936 w 3274"/>
                <a:gd name="T115" fmla="*/ 2409 h 3403"/>
                <a:gd name="T116" fmla="*/ 1767 w 3274"/>
                <a:gd name="T117" fmla="*/ 2479 h 3403"/>
                <a:gd name="T118" fmla="*/ 1736 w 3274"/>
                <a:gd name="T119" fmla="*/ 2536 h 3403"/>
                <a:gd name="T120" fmla="*/ 1765 w 3274"/>
                <a:gd name="T121" fmla="*/ 2599 h 3403"/>
                <a:gd name="T122" fmla="*/ 1930 w 3274"/>
                <a:gd name="T123" fmla="*/ 2716 h 3403"/>
                <a:gd name="T124" fmla="*/ 2199 w 3274"/>
                <a:gd name="T125" fmla="*/ 2797 h 3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4" h="3403">
                  <a:moveTo>
                    <a:pt x="232" y="1438"/>
                  </a:moveTo>
                  <a:lnTo>
                    <a:pt x="232" y="1438"/>
                  </a:lnTo>
                  <a:lnTo>
                    <a:pt x="258" y="1436"/>
                  </a:lnTo>
                  <a:lnTo>
                    <a:pt x="284" y="1436"/>
                  </a:lnTo>
                  <a:lnTo>
                    <a:pt x="309" y="1441"/>
                  </a:lnTo>
                  <a:lnTo>
                    <a:pt x="335" y="1447"/>
                  </a:lnTo>
                  <a:lnTo>
                    <a:pt x="361" y="1456"/>
                  </a:lnTo>
                  <a:lnTo>
                    <a:pt x="386" y="1467"/>
                  </a:lnTo>
                  <a:lnTo>
                    <a:pt x="410" y="1481"/>
                  </a:lnTo>
                  <a:lnTo>
                    <a:pt x="433" y="1495"/>
                  </a:lnTo>
                  <a:lnTo>
                    <a:pt x="456" y="1510"/>
                  </a:lnTo>
                  <a:lnTo>
                    <a:pt x="478" y="1527"/>
                  </a:lnTo>
                  <a:lnTo>
                    <a:pt x="499" y="1544"/>
                  </a:lnTo>
                  <a:lnTo>
                    <a:pt x="518" y="1561"/>
                  </a:lnTo>
                  <a:lnTo>
                    <a:pt x="535" y="1578"/>
                  </a:lnTo>
                  <a:lnTo>
                    <a:pt x="550" y="1595"/>
                  </a:lnTo>
                  <a:lnTo>
                    <a:pt x="564" y="1610"/>
                  </a:lnTo>
                  <a:lnTo>
                    <a:pt x="576" y="1626"/>
                  </a:lnTo>
                  <a:lnTo>
                    <a:pt x="576" y="1626"/>
                  </a:lnTo>
                  <a:lnTo>
                    <a:pt x="590" y="1643"/>
                  </a:lnTo>
                  <a:lnTo>
                    <a:pt x="604" y="1658"/>
                  </a:lnTo>
                  <a:lnTo>
                    <a:pt x="618" y="1672"/>
                  </a:lnTo>
                  <a:lnTo>
                    <a:pt x="632" y="1683"/>
                  </a:lnTo>
                  <a:lnTo>
                    <a:pt x="645" y="1692"/>
                  </a:lnTo>
                  <a:lnTo>
                    <a:pt x="658" y="1700"/>
                  </a:lnTo>
                  <a:lnTo>
                    <a:pt x="670" y="1704"/>
                  </a:lnTo>
                  <a:lnTo>
                    <a:pt x="682" y="1707"/>
                  </a:lnTo>
                  <a:lnTo>
                    <a:pt x="693" y="1709"/>
                  </a:lnTo>
                  <a:lnTo>
                    <a:pt x="704" y="1709"/>
                  </a:lnTo>
                  <a:lnTo>
                    <a:pt x="713" y="1707"/>
                  </a:lnTo>
                  <a:lnTo>
                    <a:pt x="721" y="1704"/>
                  </a:lnTo>
                  <a:lnTo>
                    <a:pt x="729" y="1700"/>
                  </a:lnTo>
                  <a:lnTo>
                    <a:pt x="735" y="1692"/>
                  </a:lnTo>
                  <a:lnTo>
                    <a:pt x="739" y="1684"/>
                  </a:lnTo>
                  <a:lnTo>
                    <a:pt x="742" y="1675"/>
                  </a:lnTo>
                  <a:lnTo>
                    <a:pt x="742" y="1675"/>
                  </a:lnTo>
                  <a:lnTo>
                    <a:pt x="744" y="1661"/>
                  </a:lnTo>
                  <a:lnTo>
                    <a:pt x="744" y="1640"/>
                  </a:lnTo>
                  <a:lnTo>
                    <a:pt x="739" y="1579"/>
                  </a:lnTo>
                  <a:lnTo>
                    <a:pt x="730" y="1504"/>
                  </a:lnTo>
                  <a:lnTo>
                    <a:pt x="719" y="1422"/>
                  </a:lnTo>
                  <a:lnTo>
                    <a:pt x="698" y="1278"/>
                  </a:lnTo>
                  <a:lnTo>
                    <a:pt x="687" y="1213"/>
                  </a:lnTo>
                  <a:lnTo>
                    <a:pt x="687" y="1213"/>
                  </a:lnTo>
                  <a:lnTo>
                    <a:pt x="709" y="1187"/>
                  </a:lnTo>
                  <a:lnTo>
                    <a:pt x="732" y="1156"/>
                  </a:lnTo>
                  <a:lnTo>
                    <a:pt x="761" y="1114"/>
                  </a:lnTo>
                  <a:lnTo>
                    <a:pt x="795" y="1062"/>
                  </a:lnTo>
                  <a:lnTo>
                    <a:pt x="812" y="1031"/>
                  </a:lnTo>
                  <a:lnTo>
                    <a:pt x="830" y="999"/>
                  </a:lnTo>
                  <a:lnTo>
                    <a:pt x="847" y="965"/>
                  </a:lnTo>
                  <a:lnTo>
                    <a:pt x="864" y="928"/>
                  </a:lnTo>
                  <a:lnTo>
                    <a:pt x="881" y="890"/>
                  </a:lnTo>
                  <a:lnTo>
                    <a:pt x="896" y="850"/>
                  </a:lnTo>
                  <a:lnTo>
                    <a:pt x="896" y="850"/>
                  </a:lnTo>
                  <a:lnTo>
                    <a:pt x="904" y="828"/>
                  </a:lnTo>
                  <a:lnTo>
                    <a:pt x="908" y="806"/>
                  </a:lnTo>
                  <a:lnTo>
                    <a:pt x="913" y="785"/>
                  </a:lnTo>
                  <a:lnTo>
                    <a:pt x="918" y="762"/>
                  </a:lnTo>
                  <a:lnTo>
                    <a:pt x="922" y="716"/>
                  </a:lnTo>
                  <a:lnTo>
                    <a:pt x="924" y="669"/>
                  </a:lnTo>
                  <a:lnTo>
                    <a:pt x="922" y="623"/>
                  </a:lnTo>
                  <a:lnTo>
                    <a:pt x="919" y="577"/>
                  </a:lnTo>
                  <a:lnTo>
                    <a:pt x="915" y="532"/>
                  </a:lnTo>
                  <a:lnTo>
                    <a:pt x="907" y="489"/>
                  </a:lnTo>
                  <a:lnTo>
                    <a:pt x="901" y="449"/>
                  </a:lnTo>
                  <a:lnTo>
                    <a:pt x="892" y="412"/>
                  </a:lnTo>
                  <a:lnTo>
                    <a:pt x="876" y="351"/>
                  </a:lnTo>
                  <a:lnTo>
                    <a:pt x="864" y="309"/>
                  </a:lnTo>
                  <a:lnTo>
                    <a:pt x="859" y="295"/>
                  </a:lnTo>
                  <a:lnTo>
                    <a:pt x="859" y="295"/>
                  </a:lnTo>
                  <a:lnTo>
                    <a:pt x="882" y="300"/>
                  </a:lnTo>
                  <a:lnTo>
                    <a:pt x="947" y="311"/>
                  </a:lnTo>
                  <a:lnTo>
                    <a:pt x="1045" y="326"/>
                  </a:lnTo>
                  <a:lnTo>
                    <a:pt x="1171" y="345"/>
                  </a:lnTo>
                  <a:lnTo>
                    <a:pt x="1244" y="352"/>
                  </a:lnTo>
                  <a:lnTo>
                    <a:pt x="1321" y="360"/>
                  </a:lnTo>
                  <a:lnTo>
                    <a:pt x="1401" y="368"/>
                  </a:lnTo>
                  <a:lnTo>
                    <a:pt x="1485" y="372"/>
                  </a:lnTo>
                  <a:lnTo>
                    <a:pt x="1570" y="377"/>
                  </a:lnTo>
                  <a:lnTo>
                    <a:pt x="1657" y="378"/>
                  </a:lnTo>
                  <a:lnTo>
                    <a:pt x="1744" y="378"/>
                  </a:lnTo>
                  <a:lnTo>
                    <a:pt x="1831" y="375"/>
                  </a:lnTo>
                  <a:lnTo>
                    <a:pt x="1831" y="375"/>
                  </a:lnTo>
                  <a:lnTo>
                    <a:pt x="1874" y="372"/>
                  </a:lnTo>
                  <a:lnTo>
                    <a:pt x="1916" y="368"/>
                  </a:lnTo>
                  <a:lnTo>
                    <a:pt x="1957" y="361"/>
                  </a:lnTo>
                  <a:lnTo>
                    <a:pt x="1997" y="354"/>
                  </a:lnTo>
                  <a:lnTo>
                    <a:pt x="2036" y="345"/>
                  </a:lnTo>
                  <a:lnTo>
                    <a:pt x="2074" y="334"/>
                  </a:lnTo>
                  <a:lnTo>
                    <a:pt x="2111" y="323"/>
                  </a:lnTo>
                  <a:lnTo>
                    <a:pt x="2146" y="311"/>
                  </a:lnTo>
                  <a:lnTo>
                    <a:pt x="2182" y="298"/>
                  </a:lnTo>
                  <a:lnTo>
                    <a:pt x="2216" y="284"/>
                  </a:lnTo>
                  <a:lnTo>
                    <a:pt x="2248" y="271"/>
                  </a:lnTo>
                  <a:lnTo>
                    <a:pt x="2279" y="255"/>
                  </a:lnTo>
                  <a:lnTo>
                    <a:pt x="2339" y="224"/>
                  </a:lnTo>
                  <a:lnTo>
                    <a:pt x="2391" y="194"/>
                  </a:lnTo>
                  <a:lnTo>
                    <a:pt x="2440" y="163"/>
                  </a:lnTo>
                  <a:lnTo>
                    <a:pt x="2483" y="132"/>
                  </a:lnTo>
                  <a:lnTo>
                    <a:pt x="2520" y="106"/>
                  </a:lnTo>
                  <a:lnTo>
                    <a:pt x="2549" y="81"/>
                  </a:lnTo>
                  <a:lnTo>
                    <a:pt x="2592" y="44"/>
                  </a:lnTo>
                  <a:lnTo>
                    <a:pt x="2606" y="30"/>
                  </a:lnTo>
                  <a:lnTo>
                    <a:pt x="2625" y="0"/>
                  </a:lnTo>
                  <a:lnTo>
                    <a:pt x="2625" y="0"/>
                  </a:lnTo>
                  <a:lnTo>
                    <a:pt x="2643" y="15"/>
                  </a:lnTo>
                  <a:lnTo>
                    <a:pt x="2694" y="57"/>
                  </a:lnTo>
                  <a:lnTo>
                    <a:pt x="2728" y="87"/>
                  </a:lnTo>
                  <a:lnTo>
                    <a:pt x="2765" y="123"/>
                  </a:lnTo>
                  <a:lnTo>
                    <a:pt x="2806" y="163"/>
                  </a:lnTo>
                  <a:lnTo>
                    <a:pt x="2849" y="207"/>
                  </a:lnTo>
                  <a:lnTo>
                    <a:pt x="2894" y="257"/>
                  </a:lnTo>
                  <a:lnTo>
                    <a:pt x="2938" y="309"/>
                  </a:lnTo>
                  <a:lnTo>
                    <a:pt x="2981" y="365"/>
                  </a:lnTo>
                  <a:lnTo>
                    <a:pt x="3001" y="394"/>
                  </a:lnTo>
                  <a:lnTo>
                    <a:pt x="3021" y="423"/>
                  </a:lnTo>
                  <a:lnTo>
                    <a:pt x="3040" y="452"/>
                  </a:lnTo>
                  <a:lnTo>
                    <a:pt x="3058" y="483"/>
                  </a:lnTo>
                  <a:lnTo>
                    <a:pt x="3075" y="514"/>
                  </a:lnTo>
                  <a:lnTo>
                    <a:pt x="3091" y="545"/>
                  </a:lnTo>
                  <a:lnTo>
                    <a:pt x="3104" y="575"/>
                  </a:lnTo>
                  <a:lnTo>
                    <a:pt x="3117" y="608"/>
                  </a:lnTo>
                  <a:lnTo>
                    <a:pt x="3126" y="639"/>
                  </a:lnTo>
                  <a:lnTo>
                    <a:pt x="3135" y="671"/>
                  </a:lnTo>
                  <a:lnTo>
                    <a:pt x="3135" y="671"/>
                  </a:lnTo>
                  <a:lnTo>
                    <a:pt x="3148" y="733"/>
                  </a:lnTo>
                  <a:lnTo>
                    <a:pt x="3161" y="808"/>
                  </a:lnTo>
                  <a:lnTo>
                    <a:pt x="3177" y="899"/>
                  </a:lnTo>
                  <a:lnTo>
                    <a:pt x="3191" y="1000"/>
                  </a:lnTo>
                  <a:lnTo>
                    <a:pt x="3191" y="1000"/>
                  </a:lnTo>
                  <a:lnTo>
                    <a:pt x="3204" y="1102"/>
                  </a:lnTo>
                  <a:lnTo>
                    <a:pt x="3217" y="1211"/>
                  </a:lnTo>
                  <a:lnTo>
                    <a:pt x="3217" y="1211"/>
                  </a:lnTo>
                  <a:lnTo>
                    <a:pt x="3228" y="1313"/>
                  </a:lnTo>
                  <a:lnTo>
                    <a:pt x="3237" y="1418"/>
                  </a:lnTo>
                  <a:lnTo>
                    <a:pt x="3246" y="1527"/>
                  </a:lnTo>
                  <a:lnTo>
                    <a:pt x="3254" y="1636"/>
                  </a:lnTo>
                  <a:lnTo>
                    <a:pt x="3261" y="1747"/>
                  </a:lnTo>
                  <a:lnTo>
                    <a:pt x="3267" y="1858"/>
                  </a:lnTo>
                  <a:lnTo>
                    <a:pt x="3271" y="1967"/>
                  </a:lnTo>
                  <a:lnTo>
                    <a:pt x="3274" y="2075"/>
                  </a:lnTo>
                  <a:lnTo>
                    <a:pt x="3274" y="2075"/>
                  </a:lnTo>
                  <a:lnTo>
                    <a:pt x="3274" y="2188"/>
                  </a:lnTo>
                  <a:lnTo>
                    <a:pt x="3272" y="2297"/>
                  </a:lnTo>
                  <a:lnTo>
                    <a:pt x="3269" y="2400"/>
                  </a:lnTo>
                  <a:lnTo>
                    <a:pt x="3261" y="2497"/>
                  </a:lnTo>
                  <a:lnTo>
                    <a:pt x="3257" y="2542"/>
                  </a:lnTo>
                  <a:lnTo>
                    <a:pt x="3252" y="2587"/>
                  </a:lnTo>
                  <a:lnTo>
                    <a:pt x="3246" y="2628"/>
                  </a:lnTo>
                  <a:lnTo>
                    <a:pt x="3240" y="2668"/>
                  </a:lnTo>
                  <a:lnTo>
                    <a:pt x="3232" y="2705"/>
                  </a:lnTo>
                  <a:lnTo>
                    <a:pt x="3223" y="2739"/>
                  </a:lnTo>
                  <a:lnTo>
                    <a:pt x="3214" y="2771"/>
                  </a:lnTo>
                  <a:lnTo>
                    <a:pt x="3203" y="2801"/>
                  </a:lnTo>
                  <a:lnTo>
                    <a:pt x="3203" y="2801"/>
                  </a:lnTo>
                  <a:lnTo>
                    <a:pt x="3183" y="2848"/>
                  </a:lnTo>
                  <a:lnTo>
                    <a:pt x="3158" y="2896"/>
                  </a:lnTo>
                  <a:lnTo>
                    <a:pt x="3132" y="2942"/>
                  </a:lnTo>
                  <a:lnTo>
                    <a:pt x="3101" y="2988"/>
                  </a:lnTo>
                  <a:lnTo>
                    <a:pt x="3068" y="3032"/>
                  </a:lnTo>
                  <a:lnTo>
                    <a:pt x="3031" y="3073"/>
                  </a:lnTo>
                  <a:lnTo>
                    <a:pt x="2989" y="3115"/>
                  </a:lnTo>
                  <a:lnTo>
                    <a:pt x="2968" y="3133"/>
                  </a:lnTo>
                  <a:lnTo>
                    <a:pt x="2946" y="3153"/>
                  </a:lnTo>
                  <a:lnTo>
                    <a:pt x="2923" y="3172"/>
                  </a:lnTo>
                  <a:lnTo>
                    <a:pt x="2898" y="3189"/>
                  </a:lnTo>
                  <a:lnTo>
                    <a:pt x="2874" y="3206"/>
                  </a:lnTo>
                  <a:lnTo>
                    <a:pt x="2849" y="3222"/>
                  </a:lnTo>
                  <a:lnTo>
                    <a:pt x="2822" y="3239"/>
                  </a:lnTo>
                  <a:lnTo>
                    <a:pt x="2795" y="3255"/>
                  </a:lnTo>
                  <a:lnTo>
                    <a:pt x="2766" y="3269"/>
                  </a:lnTo>
                  <a:lnTo>
                    <a:pt x="2738" y="3284"/>
                  </a:lnTo>
                  <a:lnTo>
                    <a:pt x="2708" y="3296"/>
                  </a:lnTo>
                  <a:lnTo>
                    <a:pt x="2677" y="3310"/>
                  </a:lnTo>
                  <a:lnTo>
                    <a:pt x="2646" y="3321"/>
                  </a:lnTo>
                  <a:lnTo>
                    <a:pt x="2614" y="3333"/>
                  </a:lnTo>
                  <a:lnTo>
                    <a:pt x="2582" y="3344"/>
                  </a:lnTo>
                  <a:lnTo>
                    <a:pt x="2548" y="3353"/>
                  </a:lnTo>
                  <a:lnTo>
                    <a:pt x="2512" y="3363"/>
                  </a:lnTo>
                  <a:lnTo>
                    <a:pt x="2477" y="3370"/>
                  </a:lnTo>
                  <a:lnTo>
                    <a:pt x="2477" y="3370"/>
                  </a:lnTo>
                  <a:lnTo>
                    <a:pt x="2436" y="3378"/>
                  </a:lnTo>
                  <a:lnTo>
                    <a:pt x="2392" y="3386"/>
                  </a:lnTo>
                  <a:lnTo>
                    <a:pt x="2349" y="3392"/>
                  </a:lnTo>
                  <a:lnTo>
                    <a:pt x="2305" y="3396"/>
                  </a:lnTo>
                  <a:lnTo>
                    <a:pt x="2259" y="3400"/>
                  </a:lnTo>
                  <a:lnTo>
                    <a:pt x="2213" y="3403"/>
                  </a:lnTo>
                  <a:lnTo>
                    <a:pt x="2163" y="3403"/>
                  </a:lnTo>
                  <a:lnTo>
                    <a:pt x="2114" y="3403"/>
                  </a:lnTo>
                  <a:lnTo>
                    <a:pt x="2065" y="3401"/>
                  </a:lnTo>
                  <a:lnTo>
                    <a:pt x="2014" y="3398"/>
                  </a:lnTo>
                  <a:lnTo>
                    <a:pt x="1962" y="3393"/>
                  </a:lnTo>
                  <a:lnTo>
                    <a:pt x="1908" y="3389"/>
                  </a:lnTo>
                  <a:lnTo>
                    <a:pt x="1853" y="3381"/>
                  </a:lnTo>
                  <a:lnTo>
                    <a:pt x="1797" y="3372"/>
                  </a:lnTo>
                  <a:lnTo>
                    <a:pt x="1742" y="3361"/>
                  </a:lnTo>
                  <a:lnTo>
                    <a:pt x="1684" y="3350"/>
                  </a:lnTo>
                  <a:lnTo>
                    <a:pt x="1684" y="3350"/>
                  </a:lnTo>
                  <a:lnTo>
                    <a:pt x="1631" y="3338"/>
                  </a:lnTo>
                  <a:lnTo>
                    <a:pt x="1580" y="3324"/>
                  </a:lnTo>
                  <a:lnTo>
                    <a:pt x="1533" y="3310"/>
                  </a:lnTo>
                  <a:lnTo>
                    <a:pt x="1485" y="3293"/>
                  </a:lnTo>
                  <a:lnTo>
                    <a:pt x="1441" y="3276"/>
                  </a:lnTo>
                  <a:lnTo>
                    <a:pt x="1396" y="3259"/>
                  </a:lnTo>
                  <a:lnTo>
                    <a:pt x="1354" y="3239"/>
                  </a:lnTo>
                  <a:lnTo>
                    <a:pt x="1314" y="3221"/>
                  </a:lnTo>
                  <a:lnTo>
                    <a:pt x="1276" y="3199"/>
                  </a:lnTo>
                  <a:lnTo>
                    <a:pt x="1238" y="3178"/>
                  </a:lnTo>
                  <a:lnTo>
                    <a:pt x="1202" y="3156"/>
                  </a:lnTo>
                  <a:lnTo>
                    <a:pt x="1168" y="3133"/>
                  </a:lnTo>
                  <a:lnTo>
                    <a:pt x="1135" y="3110"/>
                  </a:lnTo>
                  <a:lnTo>
                    <a:pt x="1104" y="3085"/>
                  </a:lnTo>
                  <a:lnTo>
                    <a:pt x="1073" y="3061"/>
                  </a:lnTo>
                  <a:lnTo>
                    <a:pt x="1044" y="3036"/>
                  </a:lnTo>
                  <a:lnTo>
                    <a:pt x="1044" y="3036"/>
                  </a:lnTo>
                  <a:lnTo>
                    <a:pt x="1016" y="3012"/>
                  </a:lnTo>
                  <a:lnTo>
                    <a:pt x="990" y="2985"/>
                  </a:lnTo>
                  <a:lnTo>
                    <a:pt x="965" y="2959"/>
                  </a:lnTo>
                  <a:lnTo>
                    <a:pt x="941" y="2935"/>
                  </a:lnTo>
                  <a:lnTo>
                    <a:pt x="918" y="2908"/>
                  </a:lnTo>
                  <a:lnTo>
                    <a:pt x="896" y="2882"/>
                  </a:lnTo>
                  <a:lnTo>
                    <a:pt x="858" y="2831"/>
                  </a:lnTo>
                  <a:lnTo>
                    <a:pt x="822" y="2781"/>
                  </a:lnTo>
                  <a:lnTo>
                    <a:pt x="792" y="2731"/>
                  </a:lnTo>
                  <a:lnTo>
                    <a:pt x="765" y="2684"/>
                  </a:lnTo>
                  <a:lnTo>
                    <a:pt x="742" y="2640"/>
                  </a:lnTo>
                  <a:lnTo>
                    <a:pt x="724" y="2599"/>
                  </a:lnTo>
                  <a:lnTo>
                    <a:pt x="707" y="2560"/>
                  </a:lnTo>
                  <a:lnTo>
                    <a:pt x="695" y="2528"/>
                  </a:lnTo>
                  <a:lnTo>
                    <a:pt x="684" y="2499"/>
                  </a:lnTo>
                  <a:lnTo>
                    <a:pt x="672" y="2459"/>
                  </a:lnTo>
                  <a:lnTo>
                    <a:pt x="669" y="2445"/>
                  </a:lnTo>
                  <a:lnTo>
                    <a:pt x="669" y="2445"/>
                  </a:lnTo>
                  <a:lnTo>
                    <a:pt x="652" y="2445"/>
                  </a:lnTo>
                  <a:lnTo>
                    <a:pt x="604" y="2443"/>
                  </a:lnTo>
                  <a:lnTo>
                    <a:pt x="572" y="2440"/>
                  </a:lnTo>
                  <a:lnTo>
                    <a:pt x="536" y="2436"/>
                  </a:lnTo>
                  <a:lnTo>
                    <a:pt x="495" y="2429"/>
                  </a:lnTo>
                  <a:lnTo>
                    <a:pt x="452" y="2422"/>
                  </a:lnTo>
                  <a:lnTo>
                    <a:pt x="407" y="2409"/>
                  </a:lnTo>
                  <a:lnTo>
                    <a:pt x="361" y="2396"/>
                  </a:lnTo>
                  <a:lnTo>
                    <a:pt x="338" y="2386"/>
                  </a:lnTo>
                  <a:lnTo>
                    <a:pt x="315" y="2377"/>
                  </a:lnTo>
                  <a:lnTo>
                    <a:pt x="292" y="2368"/>
                  </a:lnTo>
                  <a:lnTo>
                    <a:pt x="269" y="2356"/>
                  </a:lnTo>
                  <a:lnTo>
                    <a:pt x="247" y="2343"/>
                  </a:lnTo>
                  <a:lnTo>
                    <a:pt x="226" y="2329"/>
                  </a:lnTo>
                  <a:lnTo>
                    <a:pt x="204" y="2315"/>
                  </a:lnTo>
                  <a:lnTo>
                    <a:pt x="184" y="2299"/>
                  </a:lnTo>
                  <a:lnTo>
                    <a:pt x="166" y="2282"/>
                  </a:lnTo>
                  <a:lnTo>
                    <a:pt x="147" y="2263"/>
                  </a:lnTo>
                  <a:lnTo>
                    <a:pt x="130" y="2243"/>
                  </a:lnTo>
                  <a:lnTo>
                    <a:pt x="115" y="2222"/>
                  </a:lnTo>
                  <a:lnTo>
                    <a:pt x="115" y="2222"/>
                  </a:lnTo>
                  <a:lnTo>
                    <a:pt x="101" y="2200"/>
                  </a:lnTo>
                  <a:lnTo>
                    <a:pt x="87" y="2177"/>
                  </a:lnTo>
                  <a:lnTo>
                    <a:pt x="75" y="2154"/>
                  </a:lnTo>
                  <a:lnTo>
                    <a:pt x="63" y="2132"/>
                  </a:lnTo>
                  <a:lnTo>
                    <a:pt x="52" y="2109"/>
                  </a:lnTo>
                  <a:lnTo>
                    <a:pt x="43" y="2086"/>
                  </a:lnTo>
                  <a:lnTo>
                    <a:pt x="35" y="2061"/>
                  </a:lnTo>
                  <a:lnTo>
                    <a:pt x="27" y="2038"/>
                  </a:lnTo>
                  <a:lnTo>
                    <a:pt x="20" y="2015"/>
                  </a:lnTo>
                  <a:lnTo>
                    <a:pt x="15" y="1992"/>
                  </a:lnTo>
                  <a:lnTo>
                    <a:pt x="6" y="1944"/>
                  </a:lnTo>
                  <a:lnTo>
                    <a:pt x="1" y="1898"/>
                  </a:lnTo>
                  <a:lnTo>
                    <a:pt x="0" y="1852"/>
                  </a:lnTo>
                  <a:lnTo>
                    <a:pt x="3" y="1806"/>
                  </a:lnTo>
                  <a:lnTo>
                    <a:pt x="7" y="1760"/>
                  </a:lnTo>
                  <a:lnTo>
                    <a:pt x="18" y="1717"/>
                  </a:lnTo>
                  <a:lnTo>
                    <a:pt x="30" y="1672"/>
                  </a:lnTo>
                  <a:lnTo>
                    <a:pt x="46" y="1630"/>
                  </a:lnTo>
                  <a:lnTo>
                    <a:pt x="66" y="1590"/>
                  </a:lnTo>
                  <a:lnTo>
                    <a:pt x="76" y="1570"/>
                  </a:lnTo>
                  <a:lnTo>
                    <a:pt x="89" y="1552"/>
                  </a:lnTo>
                  <a:lnTo>
                    <a:pt x="101" y="1533"/>
                  </a:lnTo>
                  <a:lnTo>
                    <a:pt x="115" y="1515"/>
                  </a:lnTo>
                  <a:lnTo>
                    <a:pt x="115" y="1515"/>
                  </a:lnTo>
                  <a:lnTo>
                    <a:pt x="129" y="1498"/>
                  </a:lnTo>
                  <a:lnTo>
                    <a:pt x="143" y="1484"/>
                  </a:lnTo>
                  <a:lnTo>
                    <a:pt x="156" y="1473"/>
                  </a:lnTo>
                  <a:lnTo>
                    <a:pt x="170" y="1462"/>
                  </a:lnTo>
                  <a:lnTo>
                    <a:pt x="186" y="1453"/>
                  </a:lnTo>
                  <a:lnTo>
                    <a:pt x="201" y="1447"/>
                  </a:lnTo>
                  <a:lnTo>
                    <a:pt x="216" y="1442"/>
                  </a:lnTo>
                  <a:lnTo>
                    <a:pt x="232" y="1438"/>
                  </a:lnTo>
                  <a:lnTo>
                    <a:pt x="232" y="1438"/>
                  </a:lnTo>
                  <a:close/>
                  <a:moveTo>
                    <a:pt x="2251" y="2807"/>
                  </a:moveTo>
                  <a:lnTo>
                    <a:pt x="2251" y="2807"/>
                  </a:lnTo>
                  <a:lnTo>
                    <a:pt x="2277" y="2810"/>
                  </a:lnTo>
                  <a:lnTo>
                    <a:pt x="2305" y="2810"/>
                  </a:lnTo>
                  <a:lnTo>
                    <a:pt x="2331" y="2810"/>
                  </a:lnTo>
                  <a:lnTo>
                    <a:pt x="2357" y="2807"/>
                  </a:lnTo>
                  <a:lnTo>
                    <a:pt x="2383" y="2804"/>
                  </a:lnTo>
                  <a:lnTo>
                    <a:pt x="2409" y="2797"/>
                  </a:lnTo>
                  <a:lnTo>
                    <a:pt x="2434" y="2791"/>
                  </a:lnTo>
                  <a:lnTo>
                    <a:pt x="2459" y="2784"/>
                  </a:lnTo>
                  <a:lnTo>
                    <a:pt x="2483" y="2773"/>
                  </a:lnTo>
                  <a:lnTo>
                    <a:pt x="2508" y="2764"/>
                  </a:lnTo>
                  <a:lnTo>
                    <a:pt x="2531" y="2751"/>
                  </a:lnTo>
                  <a:lnTo>
                    <a:pt x="2554" y="2739"/>
                  </a:lnTo>
                  <a:lnTo>
                    <a:pt x="2575" y="2725"/>
                  </a:lnTo>
                  <a:lnTo>
                    <a:pt x="2597" y="2711"/>
                  </a:lnTo>
                  <a:lnTo>
                    <a:pt x="2617" y="2696"/>
                  </a:lnTo>
                  <a:lnTo>
                    <a:pt x="2637" y="2680"/>
                  </a:lnTo>
                  <a:lnTo>
                    <a:pt x="2655" y="2664"/>
                  </a:lnTo>
                  <a:lnTo>
                    <a:pt x="2672" y="2647"/>
                  </a:lnTo>
                  <a:lnTo>
                    <a:pt x="2688" y="2630"/>
                  </a:lnTo>
                  <a:lnTo>
                    <a:pt x="2703" y="2613"/>
                  </a:lnTo>
                  <a:lnTo>
                    <a:pt x="2717" y="2594"/>
                  </a:lnTo>
                  <a:lnTo>
                    <a:pt x="2729" y="2577"/>
                  </a:lnTo>
                  <a:lnTo>
                    <a:pt x="2740" y="2559"/>
                  </a:lnTo>
                  <a:lnTo>
                    <a:pt x="2749" y="2542"/>
                  </a:lnTo>
                  <a:lnTo>
                    <a:pt x="2758" y="2523"/>
                  </a:lnTo>
                  <a:lnTo>
                    <a:pt x="2765" y="2506"/>
                  </a:lnTo>
                  <a:lnTo>
                    <a:pt x="2769" y="2489"/>
                  </a:lnTo>
                  <a:lnTo>
                    <a:pt x="2772" y="2473"/>
                  </a:lnTo>
                  <a:lnTo>
                    <a:pt x="2774" y="2456"/>
                  </a:lnTo>
                  <a:lnTo>
                    <a:pt x="2772" y="2440"/>
                  </a:lnTo>
                  <a:lnTo>
                    <a:pt x="2771" y="2425"/>
                  </a:lnTo>
                  <a:lnTo>
                    <a:pt x="2766" y="2411"/>
                  </a:lnTo>
                  <a:lnTo>
                    <a:pt x="2766" y="2411"/>
                  </a:lnTo>
                  <a:lnTo>
                    <a:pt x="2758" y="2397"/>
                  </a:lnTo>
                  <a:lnTo>
                    <a:pt x="2749" y="2386"/>
                  </a:lnTo>
                  <a:lnTo>
                    <a:pt x="2737" y="2376"/>
                  </a:lnTo>
                  <a:lnTo>
                    <a:pt x="2722" y="2366"/>
                  </a:lnTo>
                  <a:lnTo>
                    <a:pt x="2706" y="2359"/>
                  </a:lnTo>
                  <a:lnTo>
                    <a:pt x="2686" y="2352"/>
                  </a:lnTo>
                  <a:lnTo>
                    <a:pt x="2666" y="2346"/>
                  </a:lnTo>
                  <a:lnTo>
                    <a:pt x="2645" y="2342"/>
                  </a:lnTo>
                  <a:lnTo>
                    <a:pt x="2622" y="2339"/>
                  </a:lnTo>
                  <a:lnTo>
                    <a:pt x="2597" y="2336"/>
                  </a:lnTo>
                  <a:lnTo>
                    <a:pt x="2545" y="2332"/>
                  </a:lnTo>
                  <a:lnTo>
                    <a:pt x="2491" y="2332"/>
                  </a:lnTo>
                  <a:lnTo>
                    <a:pt x="2436" y="2334"/>
                  </a:lnTo>
                  <a:lnTo>
                    <a:pt x="2382" y="2337"/>
                  </a:lnTo>
                  <a:lnTo>
                    <a:pt x="2329" y="2343"/>
                  </a:lnTo>
                  <a:lnTo>
                    <a:pt x="2280" y="2348"/>
                  </a:lnTo>
                  <a:lnTo>
                    <a:pt x="2237" y="2354"/>
                  </a:lnTo>
                  <a:lnTo>
                    <a:pt x="2174" y="2363"/>
                  </a:lnTo>
                  <a:lnTo>
                    <a:pt x="2149" y="2368"/>
                  </a:lnTo>
                  <a:lnTo>
                    <a:pt x="2149" y="2368"/>
                  </a:lnTo>
                  <a:lnTo>
                    <a:pt x="2131" y="2371"/>
                  </a:lnTo>
                  <a:lnTo>
                    <a:pt x="2082" y="2379"/>
                  </a:lnTo>
                  <a:lnTo>
                    <a:pt x="2014" y="2391"/>
                  </a:lnTo>
                  <a:lnTo>
                    <a:pt x="1976" y="2400"/>
                  </a:lnTo>
                  <a:lnTo>
                    <a:pt x="1936" y="2409"/>
                  </a:lnTo>
                  <a:lnTo>
                    <a:pt x="1897" y="2420"/>
                  </a:lnTo>
                  <a:lnTo>
                    <a:pt x="1859" y="2433"/>
                  </a:lnTo>
                  <a:lnTo>
                    <a:pt x="1823" y="2446"/>
                  </a:lnTo>
                  <a:lnTo>
                    <a:pt x="1793" y="2462"/>
                  </a:lnTo>
                  <a:lnTo>
                    <a:pt x="1779" y="2469"/>
                  </a:lnTo>
                  <a:lnTo>
                    <a:pt x="1767" y="2479"/>
                  </a:lnTo>
                  <a:lnTo>
                    <a:pt x="1757" y="2486"/>
                  </a:lnTo>
                  <a:lnTo>
                    <a:pt x="1748" y="2496"/>
                  </a:lnTo>
                  <a:lnTo>
                    <a:pt x="1742" y="2505"/>
                  </a:lnTo>
                  <a:lnTo>
                    <a:pt x="1737" y="2516"/>
                  </a:lnTo>
                  <a:lnTo>
                    <a:pt x="1734" y="2525"/>
                  </a:lnTo>
                  <a:lnTo>
                    <a:pt x="1736" y="2536"/>
                  </a:lnTo>
                  <a:lnTo>
                    <a:pt x="1736" y="2536"/>
                  </a:lnTo>
                  <a:lnTo>
                    <a:pt x="1737" y="2546"/>
                  </a:lnTo>
                  <a:lnTo>
                    <a:pt x="1740" y="2557"/>
                  </a:lnTo>
                  <a:lnTo>
                    <a:pt x="1745" y="2568"/>
                  </a:lnTo>
                  <a:lnTo>
                    <a:pt x="1751" y="2579"/>
                  </a:lnTo>
                  <a:lnTo>
                    <a:pt x="1765" y="2599"/>
                  </a:lnTo>
                  <a:lnTo>
                    <a:pt x="1783" y="2620"/>
                  </a:lnTo>
                  <a:lnTo>
                    <a:pt x="1805" y="2640"/>
                  </a:lnTo>
                  <a:lnTo>
                    <a:pt x="1831" y="2660"/>
                  </a:lnTo>
                  <a:lnTo>
                    <a:pt x="1860" y="2679"/>
                  </a:lnTo>
                  <a:lnTo>
                    <a:pt x="1893" y="2697"/>
                  </a:lnTo>
                  <a:lnTo>
                    <a:pt x="1930" y="2716"/>
                  </a:lnTo>
                  <a:lnTo>
                    <a:pt x="1968" y="2733"/>
                  </a:lnTo>
                  <a:lnTo>
                    <a:pt x="2010" y="2748"/>
                  </a:lnTo>
                  <a:lnTo>
                    <a:pt x="2053" y="2762"/>
                  </a:lnTo>
                  <a:lnTo>
                    <a:pt x="2100" y="2776"/>
                  </a:lnTo>
                  <a:lnTo>
                    <a:pt x="2148" y="2788"/>
                  </a:lnTo>
                  <a:lnTo>
                    <a:pt x="2199" y="2797"/>
                  </a:lnTo>
                  <a:lnTo>
                    <a:pt x="2251" y="2807"/>
                  </a:lnTo>
                  <a:lnTo>
                    <a:pt x="2251" y="28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164DDEBE-9F53-660E-3E55-3E53A2266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254"/>
              <a:ext cx="417" cy="551"/>
            </a:xfrm>
            <a:custGeom>
              <a:avLst/>
              <a:gdLst>
                <a:gd name="T0" fmla="*/ 823 w 833"/>
                <a:gd name="T1" fmla="*/ 151 h 1103"/>
                <a:gd name="T2" fmla="*/ 829 w 833"/>
                <a:gd name="T3" fmla="*/ 166 h 1103"/>
                <a:gd name="T4" fmla="*/ 833 w 833"/>
                <a:gd name="T5" fmla="*/ 219 h 1103"/>
                <a:gd name="T6" fmla="*/ 830 w 833"/>
                <a:gd name="T7" fmla="*/ 296 h 1103"/>
                <a:gd name="T8" fmla="*/ 821 w 833"/>
                <a:gd name="T9" fmla="*/ 390 h 1103"/>
                <a:gd name="T10" fmla="*/ 806 w 833"/>
                <a:gd name="T11" fmla="*/ 494 h 1103"/>
                <a:gd name="T12" fmla="*/ 784 w 833"/>
                <a:gd name="T13" fmla="*/ 602 h 1103"/>
                <a:gd name="T14" fmla="*/ 755 w 833"/>
                <a:gd name="T15" fmla="*/ 707 h 1103"/>
                <a:gd name="T16" fmla="*/ 721 w 833"/>
                <a:gd name="T17" fmla="*/ 802 h 1103"/>
                <a:gd name="T18" fmla="*/ 703 w 833"/>
                <a:gd name="T19" fmla="*/ 844 h 1103"/>
                <a:gd name="T20" fmla="*/ 637 w 833"/>
                <a:gd name="T21" fmla="*/ 972 h 1103"/>
                <a:gd name="T22" fmla="*/ 569 w 833"/>
                <a:gd name="T23" fmla="*/ 1092 h 1103"/>
                <a:gd name="T24" fmla="*/ 354 w 833"/>
                <a:gd name="T25" fmla="*/ 881 h 1103"/>
                <a:gd name="T26" fmla="*/ 0 w 833"/>
                <a:gd name="T27" fmla="*/ 505 h 1103"/>
                <a:gd name="T28" fmla="*/ 74 w 833"/>
                <a:gd name="T29" fmla="*/ 477 h 1103"/>
                <a:gd name="T30" fmla="*/ 140 w 833"/>
                <a:gd name="T31" fmla="*/ 447 h 1103"/>
                <a:gd name="T32" fmla="*/ 200 w 833"/>
                <a:gd name="T33" fmla="*/ 411 h 1103"/>
                <a:gd name="T34" fmla="*/ 254 w 833"/>
                <a:gd name="T35" fmla="*/ 376 h 1103"/>
                <a:gd name="T36" fmla="*/ 300 w 833"/>
                <a:gd name="T37" fmla="*/ 339 h 1103"/>
                <a:gd name="T38" fmla="*/ 343 w 833"/>
                <a:gd name="T39" fmla="*/ 300 h 1103"/>
                <a:gd name="T40" fmla="*/ 411 w 833"/>
                <a:gd name="T41" fmla="*/ 225 h 1103"/>
                <a:gd name="T42" fmla="*/ 458 w 833"/>
                <a:gd name="T43" fmla="*/ 157 h 1103"/>
                <a:gd name="T44" fmla="*/ 489 w 833"/>
                <a:gd name="T45" fmla="*/ 100 h 1103"/>
                <a:gd name="T46" fmla="*/ 507 w 833"/>
                <a:gd name="T47" fmla="*/ 63 h 1103"/>
                <a:gd name="T48" fmla="*/ 512 w 833"/>
                <a:gd name="T49" fmla="*/ 0 h 1103"/>
                <a:gd name="T50" fmla="*/ 537 w 833"/>
                <a:gd name="T51" fmla="*/ 9 h 1103"/>
                <a:gd name="T52" fmla="*/ 637 w 833"/>
                <a:gd name="T53" fmla="*/ 46 h 1103"/>
                <a:gd name="T54" fmla="*/ 718 w 833"/>
                <a:gd name="T55" fmla="*/ 80 h 1103"/>
                <a:gd name="T56" fmla="*/ 755 w 833"/>
                <a:gd name="T57" fmla="*/ 99 h 1103"/>
                <a:gd name="T58" fmla="*/ 798 w 833"/>
                <a:gd name="T59" fmla="*/ 125 h 1103"/>
                <a:gd name="T60" fmla="*/ 820 w 833"/>
                <a:gd name="T61" fmla="*/ 145 h 1103"/>
                <a:gd name="T62" fmla="*/ 823 w 833"/>
                <a:gd name="T63" fmla="*/ 1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3" h="1103">
                  <a:moveTo>
                    <a:pt x="823" y="151"/>
                  </a:moveTo>
                  <a:lnTo>
                    <a:pt x="823" y="151"/>
                  </a:lnTo>
                  <a:lnTo>
                    <a:pt x="826" y="157"/>
                  </a:lnTo>
                  <a:lnTo>
                    <a:pt x="829" y="166"/>
                  </a:lnTo>
                  <a:lnTo>
                    <a:pt x="832" y="188"/>
                  </a:lnTo>
                  <a:lnTo>
                    <a:pt x="833" y="219"/>
                  </a:lnTo>
                  <a:lnTo>
                    <a:pt x="833" y="254"/>
                  </a:lnTo>
                  <a:lnTo>
                    <a:pt x="830" y="296"/>
                  </a:lnTo>
                  <a:lnTo>
                    <a:pt x="827" y="340"/>
                  </a:lnTo>
                  <a:lnTo>
                    <a:pt x="821" y="390"/>
                  </a:lnTo>
                  <a:lnTo>
                    <a:pt x="815" y="440"/>
                  </a:lnTo>
                  <a:lnTo>
                    <a:pt x="806" y="494"/>
                  </a:lnTo>
                  <a:lnTo>
                    <a:pt x="795" y="548"/>
                  </a:lnTo>
                  <a:lnTo>
                    <a:pt x="784" y="602"/>
                  </a:lnTo>
                  <a:lnTo>
                    <a:pt x="770" y="655"/>
                  </a:lnTo>
                  <a:lnTo>
                    <a:pt x="755" y="707"/>
                  </a:lnTo>
                  <a:lnTo>
                    <a:pt x="740" y="756"/>
                  </a:lnTo>
                  <a:lnTo>
                    <a:pt x="721" y="802"/>
                  </a:lnTo>
                  <a:lnTo>
                    <a:pt x="703" y="844"/>
                  </a:lnTo>
                  <a:lnTo>
                    <a:pt x="703" y="844"/>
                  </a:lnTo>
                  <a:lnTo>
                    <a:pt x="667" y="915"/>
                  </a:lnTo>
                  <a:lnTo>
                    <a:pt x="637" y="972"/>
                  </a:lnTo>
                  <a:lnTo>
                    <a:pt x="592" y="1052"/>
                  </a:lnTo>
                  <a:lnTo>
                    <a:pt x="569" y="1092"/>
                  </a:lnTo>
                  <a:lnTo>
                    <a:pt x="561" y="1103"/>
                  </a:lnTo>
                  <a:lnTo>
                    <a:pt x="354" y="881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37" y="491"/>
                  </a:lnTo>
                  <a:lnTo>
                    <a:pt x="74" y="477"/>
                  </a:lnTo>
                  <a:lnTo>
                    <a:pt x="108" y="462"/>
                  </a:lnTo>
                  <a:lnTo>
                    <a:pt x="140" y="447"/>
                  </a:lnTo>
                  <a:lnTo>
                    <a:pt x="171" y="430"/>
                  </a:lnTo>
                  <a:lnTo>
                    <a:pt x="200" y="411"/>
                  </a:lnTo>
                  <a:lnTo>
                    <a:pt x="228" y="394"/>
                  </a:lnTo>
                  <a:lnTo>
                    <a:pt x="254" y="376"/>
                  </a:lnTo>
                  <a:lnTo>
                    <a:pt x="277" y="357"/>
                  </a:lnTo>
                  <a:lnTo>
                    <a:pt x="300" y="339"/>
                  </a:lnTo>
                  <a:lnTo>
                    <a:pt x="321" y="319"/>
                  </a:lnTo>
                  <a:lnTo>
                    <a:pt x="343" y="300"/>
                  </a:lnTo>
                  <a:lnTo>
                    <a:pt x="378" y="262"/>
                  </a:lnTo>
                  <a:lnTo>
                    <a:pt x="411" y="225"/>
                  </a:lnTo>
                  <a:lnTo>
                    <a:pt x="437" y="189"/>
                  </a:lnTo>
                  <a:lnTo>
                    <a:pt x="458" y="157"/>
                  </a:lnTo>
                  <a:lnTo>
                    <a:pt x="477" y="126"/>
                  </a:lnTo>
                  <a:lnTo>
                    <a:pt x="489" y="100"/>
                  </a:lnTo>
                  <a:lnTo>
                    <a:pt x="500" y="79"/>
                  </a:lnTo>
                  <a:lnTo>
                    <a:pt x="507" y="63"/>
                  </a:lnTo>
                  <a:lnTo>
                    <a:pt x="512" y="49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7" y="9"/>
                  </a:lnTo>
                  <a:lnTo>
                    <a:pt x="598" y="31"/>
                  </a:lnTo>
                  <a:lnTo>
                    <a:pt x="637" y="46"/>
                  </a:lnTo>
                  <a:lnTo>
                    <a:pt x="678" y="63"/>
                  </a:lnTo>
                  <a:lnTo>
                    <a:pt x="718" y="80"/>
                  </a:lnTo>
                  <a:lnTo>
                    <a:pt x="755" y="99"/>
                  </a:lnTo>
                  <a:lnTo>
                    <a:pt x="755" y="99"/>
                  </a:lnTo>
                  <a:lnTo>
                    <a:pt x="778" y="112"/>
                  </a:lnTo>
                  <a:lnTo>
                    <a:pt x="798" y="125"/>
                  </a:lnTo>
                  <a:lnTo>
                    <a:pt x="813" y="139"/>
                  </a:lnTo>
                  <a:lnTo>
                    <a:pt x="820" y="145"/>
                  </a:lnTo>
                  <a:lnTo>
                    <a:pt x="823" y="151"/>
                  </a:lnTo>
                  <a:lnTo>
                    <a:pt x="823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10A45BFA-CC7E-DED1-5798-E34B62505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671"/>
              <a:ext cx="520" cy="238"/>
            </a:xfrm>
            <a:custGeom>
              <a:avLst/>
              <a:gdLst>
                <a:gd name="T0" fmla="*/ 1032 w 1040"/>
                <a:gd name="T1" fmla="*/ 79 h 478"/>
                <a:gd name="T2" fmla="*/ 1038 w 1040"/>
                <a:gd name="T3" fmla="*/ 108 h 478"/>
                <a:gd name="T4" fmla="*/ 1038 w 1040"/>
                <a:gd name="T5" fmla="*/ 141 h 478"/>
                <a:gd name="T6" fmla="*/ 1031 w 1040"/>
                <a:gd name="T7" fmla="*/ 174 h 478"/>
                <a:gd name="T8" fmla="*/ 1015 w 1040"/>
                <a:gd name="T9" fmla="*/ 210 h 478"/>
                <a:gd name="T10" fmla="*/ 995 w 1040"/>
                <a:gd name="T11" fmla="*/ 245 h 478"/>
                <a:gd name="T12" fmla="*/ 969 w 1040"/>
                <a:gd name="T13" fmla="*/ 281 h 478"/>
                <a:gd name="T14" fmla="*/ 938 w 1040"/>
                <a:gd name="T15" fmla="*/ 315 h 478"/>
                <a:gd name="T16" fmla="*/ 903 w 1040"/>
                <a:gd name="T17" fmla="*/ 348 h 478"/>
                <a:gd name="T18" fmla="*/ 863 w 1040"/>
                <a:gd name="T19" fmla="*/ 379 h 478"/>
                <a:gd name="T20" fmla="*/ 820 w 1040"/>
                <a:gd name="T21" fmla="*/ 407 h 478"/>
                <a:gd name="T22" fmla="*/ 774 w 1040"/>
                <a:gd name="T23" fmla="*/ 432 h 478"/>
                <a:gd name="T24" fmla="*/ 725 w 1040"/>
                <a:gd name="T25" fmla="*/ 452 h 478"/>
                <a:gd name="T26" fmla="*/ 675 w 1040"/>
                <a:gd name="T27" fmla="*/ 465 h 478"/>
                <a:gd name="T28" fmla="*/ 623 w 1040"/>
                <a:gd name="T29" fmla="*/ 475 h 478"/>
                <a:gd name="T30" fmla="*/ 571 w 1040"/>
                <a:gd name="T31" fmla="*/ 478 h 478"/>
                <a:gd name="T32" fmla="*/ 517 w 1040"/>
                <a:gd name="T33" fmla="*/ 475 h 478"/>
                <a:gd name="T34" fmla="*/ 465 w 1040"/>
                <a:gd name="T35" fmla="*/ 465 h 478"/>
                <a:gd name="T36" fmla="*/ 366 w 1040"/>
                <a:gd name="T37" fmla="*/ 444 h 478"/>
                <a:gd name="T38" fmla="*/ 276 w 1040"/>
                <a:gd name="T39" fmla="*/ 416 h 478"/>
                <a:gd name="T40" fmla="*/ 196 w 1040"/>
                <a:gd name="T41" fmla="*/ 384 h 478"/>
                <a:gd name="T42" fmla="*/ 126 w 1040"/>
                <a:gd name="T43" fmla="*/ 347 h 478"/>
                <a:gd name="T44" fmla="*/ 71 w 1040"/>
                <a:gd name="T45" fmla="*/ 308 h 478"/>
                <a:gd name="T46" fmla="*/ 31 w 1040"/>
                <a:gd name="T47" fmla="*/ 267 h 478"/>
                <a:gd name="T48" fmla="*/ 11 w 1040"/>
                <a:gd name="T49" fmla="*/ 236 h 478"/>
                <a:gd name="T50" fmla="*/ 3 w 1040"/>
                <a:gd name="T51" fmla="*/ 214 h 478"/>
                <a:gd name="T52" fmla="*/ 2 w 1040"/>
                <a:gd name="T53" fmla="*/ 204 h 478"/>
                <a:gd name="T54" fmla="*/ 3 w 1040"/>
                <a:gd name="T55" fmla="*/ 184 h 478"/>
                <a:gd name="T56" fmla="*/ 14 w 1040"/>
                <a:gd name="T57" fmla="*/ 164 h 478"/>
                <a:gd name="T58" fmla="*/ 33 w 1040"/>
                <a:gd name="T59" fmla="*/ 147 h 478"/>
                <a:gd name="T60" fmla="*/ 59 w 1040"/>
                <a:gd name="T61" fmla="*/ 130 h 478"/>
                <a:gd name="T62" fmla="*/ 125 w 1040"/>
                <a:gd name="T63" fmla="*/ 101 h 478"/>
                <a:gd name="T64" fmla="*/ 202 w 1040"/>
                <a:gd name="T65" fmla="*/ 77 h 478"/>
                <a:gd name="T66" fmla="*/ 280 w 1040"/>
                <a:gd name="T67" fmla="*/ 59 h 478"/>
                <a:gd name="T68" fmla="*/ 397 w 1040"/>
                <a:gd name="T69" fmla="*/ 39 h 478"/>
                <a:gd name="T70" fmla="*/ 415 w 1040"/>
                <a:gd name="T71" fmla="*/ 36 h 478"/>
                <a:gd name="T72" fmla="*/ 503 w 1040"/>
                <a:gd name="T73" fmla="*/ 22 h 478"/>
                <a:gd name="T74" fmla="*/ 595 w 1040"/>
                <a:gd name="T75" fmla="*/ 11 h 478"/>
                <a:gd name="T76" fmla="*/ 702 w 1040"/>
                <a:gd name="T77" fmla="*/ 2 h 478"/>
                <a:gd name="T78" fmla="*/ 811 w 1040"/>
                <a:gd name="T79" fmla="*/ 0 h 478"/>
                <a:gd name="T80" fmla="*/ 888 w 1040"/>
                <a:gd name="T81" fmla="*/ 7 h 478"/>
                <a:gd name="T82" fmla="*/ 932 w 1040"/>
                <a:gd name="T83" fmla="*/ 14 h 478"/>
                <a:gd name="T84" fmla="*/ 972 w 1040"/>
                <a:gd name="T85" fmla="*/ 27 h 478"/>
                <a:gd name="T86" fmla="*/ 1003 w 1040"/>
                <a:gd name="T87" fmla="*/ 44 h 478"/>
                <a:gd name="T88" fmla="*/ 1024 w 1040"/>
                <a:gd name="T89" fmla="*/ 65 h 478"/>
                <a:gd name="T90" fmla="*/ 1032 w 1040"/>
                <a:gd name="T91" fmla="*/ 7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0" h="478">
                  <a:moveTo>
                    <a:pt x="1032" y="79"/>
                  </a:moveTo>
                  <a:lnTo>
                    <a:pt x="1032" y="79"/>
                  </a:lnTo>
                  <a:lnTo>
                    <a:pt x="1037" y="93"/>
                  </a:lnTo>
                  <a:lnTo>
                    <a:pt x="1038" y="108"/>
                  </a:lnTo>
                  <a:lnTo>
                    <a:pt x="1040" y="124"/>
                  </a:lnTo>
                  <a:lnTo>
                    <a:pt x="1038" y="141"/>
                  </a:lnTo>
                  <a:lnTo>
                    <a:pt x="1035" y="157"/>
                  </a:lnTo>
                  <a:lnTo>
                    <a:pt x="1031" y="174"/>
                  </a:lnTo>
                  <a:lnTo>
                    <a:pt x="1024" y="191"/>
                  </a:lnTo>
                  <a:lnTo>
                    <a:pt x="1015" y="210"/>
                  </a:lnTo>
                  <a:lnTo>
                    <a:pt x="1006" y="227"/>
                  </a:lnTo>
                  <a:lnTo>
                    <a:pt x="995" y="245"/>
                  </a:lnTo>
                  <a:lnTo>
                    <a:pt x="983" y="262"/>
                  </a:lnTo>
                  <a:lnTo>
                    <a:pt x="969" y="281"/>
                  </a:lnTo>
                  <a:lnTo>
                    <a:pt x="954" y="298"/>
                  </a:lnTo>
                  <a:lnTo>
                    <a:pt x="938" y="315"/>
                  </a:lnTo>
                  <a:lnTo>
                    <a:pt x="921" y="332"/>
                  </a:lnTo>
                  <a:lnTo>
                    <a:pt x="903" y="348"/>
                  </a:lnTo>
                  <a:lnTo>
                    <a:pt x="883" y="364"/>
                  </a:lnTo>
                  <a:lnTo>
                    <a:pt x="863" y="379"/>
                  </a:lnTo>
                  <a:lnTo>
                    <a:pt x="841" y="393"/>
                  </a:lnTo>
                  <a:lnTo>
                    <a:pt x="820" y="407"/>
                  </a:lnTo>
                  <a:lnTo>
                    <a:pt x="797" y="419"/>
                  </a:lnTo>
                  <a:lnTo>
                    <a:pt x="774" y="432"/>
                  </a:lnTo>
                  <a:lnTo>
                    <a:pt x="749" y="441"/>
                  </a:lnTo>
                  <a:lnTo>
                    <a:pt x="725" y="452"/>
                  </a:lnTo>
                  <a:lnTo>
                    <a:pt x="700" y="459"/>
                  </a:lnTo>
                  <a:lnTo>
                    <a:pt x="675" y="465"/>
                  </a:lnTo>
                  <a:lnTo>
                    <a:pt x="649" y="472"/>
                  </a:lnTo>
                  <a:lnTo>
                    <a:pt x="623" y="475"/>
                  </a:lnTo>
                  <a:lnTo>
                    <a:pt x="597" y="478"/>
                  </a:lnTo>
                  <a:lnTo>
                    <a:pt x="571" y="478"/>
                  </a:lnTo>
                  <a:lnTo>
                    <a:pt x="543" y="478"/>
                  </a:lnTo>
                  <a:lnTo>
                    <a:pt x="517" y="475"/>
                  </a:lnTo>
                  <a:lnTo>
                    <a:pt x="517" y="475"/>
                  </a:lnTo>
                  <a:lnTo>
                    <a:pt x="465" y="465"/>
                  </a:lnTo>
                  <a:lnTo>
                    <a:pt x="414" y="456"/>
                  </a:lnTo>
                  <a:lnTo>
                    <a:pt x="366" y="444"/>
                  </a:lnTo>
                  <a:lnTo>
                    <a:pt x="319" y="430"/>
                  </a:lnTo>
                  <a:lnTo>
                    <a:pt x="276" y="416"/>
                  </a:lnTo>
                  <a:lnTo>
                    <a:pt x="234" y="401"/>
                  </a:lnTo>
                  <a:lnTo>
                    <a:pt x="196" y="384"/>
                  </a:lnTo>
                  <a:lnTo>
                    <a:pt x="159" y="365"/>
                  </a:lnTo>
                  <a:lnTo>
                    <a:pt x="126" y="347"/>
                  </a:lnTo>
                  <a:lnTo>
                    <a:pt x="97" y="328"/>
                  </a:lnTo>
                  <a:lnTo>
                    <a:pt x="71" y="308"/>
                  </a:lnTo>
                  <a:lnTo>
                    <a:pt x="49" y="288"/>
                  </a:lnTo>
                  <a:lnTo>
                    <a:pt x="31" y="267"/>
                  </a:lnTo>
                  <a:lnTo>
                    <a:pt x="17" y="247"/>
                  </a:lnTo>
                  <a:lnTo>
                    <a:pt x="11" y="236"/>
                  </a:lnTo>
                  <a:lnTo>
                    <a:pt x="6" y="225"/>
                  </a:lnTo>
                  <a:lnTo>
                    <a:pt x="3" y="214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0" y="193"/>
                  </a:lnTo>
                  <a:lnTo>
                    <a:pt x="3" y="184"/>
                  </a:lnTo>
                  <a:lnTo>
                    <a:pt x="8" y="173"/>
                  </a:lnTo>
                  <a:lnTo>
                    <a:pt x="14" y="164"/>
                  </a:lnTo>
                  <a:lnTo>
                    <a:pt x="23" y="154"/>
                  </a:lnTo>
                  <a:lnTo>
                    <a:pt x="33" y="147"/>
                  </a:lnTo>
                  <a:lnTo>
                    <a:pt x="45" y="137"/>
                  </a:lnTo>
                  <a:lnTo>
                    <a:pt x="59" y="130"/>
                  </a:lnTo>
                  <a:lnTo>
                    <a:pt x="89" y="114"/>
                  </a:lnTo>
                  <a:lnTo>
                    <a:pt x="125" y="101"/>
                  </a:lnTo>
                  <a:lnTo>
                    <a:pt x="163" y="88"/>
                  </a:lnTo>
                  <a:lnTo>
                    <a:pt x="202" y="77"/>
                  </a:lnTo>
                  <a:lnTo>
                    <a:pt x="242" y="68"/>
                  </a:lnTo>
                  <a:lnTo>
                    <a:pt x="280" y="59"/>
                  </a:lnTo>
                  <a:lnTo>
                    <a:pt x="348" y="47"/>
                  </a:lnTo>
                  <a:lnTo>
                    <a:pt x="397" y="39"/>
                  </a:lnTo>
                  <a:lnTo>
                    <a:pt x="415" y="36"/>
                  </a:lnTo>
                  <a:lnTo>
                    <a:pt x="415" y="36"/>
                  </a:lnTo>
                  <a:lnTo>
                    <a:pt x="440" y="31"/>
                  </a:lnTo>
                  <a:lnTo>
                    <a:pt x="503" y="22"/>
                  </a:lnTo>
                  <a:lnTo>
                    <a:pt x="546" y="16"/>
                  </a:lnTo>
                  <a:lnTo>
                    <a:pt x="595" y="11"/>
                  </a:lnTo>
                  <a:lnTo>
                    <a:pt x="648" y="5"/>
                  </a:lnTo>
                  <a:lnTo>
                    <a:pt x="702" y="2"/>
                  </a:lnTo>
                  <a:lnTo>
                    <a:pt x="757" y="0"/>
                  </a:lnTo>
                  <a:lnTo>
                    <a:pt x="811" y="0"/>
                  </a:lnTo>
                  <a:lnTo>
                    <a:pt x="863" y="4"/>
                  </a:lnTo>
                  <a:lnTo>
                    <a:pt x="888" y="7"/>
                  </a:lnTo>
                  <a:lnTo>
                    <a:pt x="911" y="10"/>
                  </a:lnTo>
                  <a:lnTo>
                    <a:pt x="932" y="14"/>
                  </a:lnTo>
                  <a:lnTo>
                    <a:pt x="952" y="20"/>
                  </a:lnTo>
                  <a:lnTo>
                    <a:pt x="972" y="27"/>
                  </a:lnTo>
                  <a:lnTo>
                    <a:pt x="988" y="34"/>
                  </a:lnTo>
                  <a:lnTo>
                    <a:pt x="1003" y="44"/>
                  </a:lnTo>
                  <a:lnTo>
                    <a:pt x="1015" y="54"/>
                  </a:lnTo>
                  <a:lnTo>
                    <a:pt x="1024" y="65"/>
                  </a:lnTo>
                  <a:lnTo>
                    <a:pt x="1032" y="79"/>
                  </a:lnTo>
                  <a:lnTo>
                    <a:pt x="1032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95E6D82F-8103-A073-8D3C-F9BA17510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023"/>
              <a:ext cx="728" cy="498"/>
            </a:xfrm>
            <a:custGeom>
              <a:avLst/>
              <a:gdLst>
                <a:gd name="T0" fmla="*/ 1455 w 1455"/>
                <a:gd name="T1" fmla="*/ 511 h 996"/>
                <a:gd name="T2" fmla="*/ 1450 w 1455"/>
                <a:gd name="T3" fmla="*/ 525 h 996"/>
                <a:gd name="T4" fmla="*/ 1432 w 1455"/>
                <a:gd name="T5" fmla="*/ 562 h 996"/>
                <a:gd name="T6" fmla="*/ 1401 w 1455"/>
                <a:gd name="T7" fmla="*/ 619 h 996"/>
                <a:gd name="T8" fmla="*/ 1354 w 1455"/>
                <a:gd name="T9" fmla="*/ 687 h 996"/>
                <a:gd name="T10" fmla="*/ 1286 w 1455"/>
                <a:gd name="T11" fmla="*/ 762 h 996"/>
                <a:gd name="T12" fmla="*/ 1243 w 1455"/>
                <a:gd name="T13" fmla="*/ 801 h 996"/>
                <a:gd name="T14" fmla="*/ 1197 w 1455"/>
                <a:gd name="T15" fmla="*/ 838 h 996"/>
                <a:gd name="T16" fmla="*/ 1143 w 1455"/>
                <a:gd name="T17" fmla="*/ 873 h 996"/>
                <a:gd name="T18" fmla="*/ 1083 w 1455"/>
                <a:gd name="T19" fmla="*/ 909 h 996"/>
                <a:gd name="T20" fmla="*/ 1017 w 1455"/>
                <a:gd name="T21" fmla="*/ 939 h 996"/>
                <a:gd name="T22" fmla="*/ 943 w 1455"/>
                <a:gd name="T23" fmla="*/ 967 h 996"/>
                <a:gd name="T24" fmla="*/ 926 w 1455"/>
                <a:gd name="T25" fmla="*/ 973 h 996"/>
                <a:gd name="T26" fmla="*/ 901 w 1455"/>
                <a:gd name="T27" fmla="*/ 979 h 996"/>
                <a:gd name="T28" fmla="*/ 852 w 1455"/>
                <a:gd name="T29" fmla="*/ 990 h 996"/>
                <a:gd name="T30" fmla="*/ 803 w 1455"/>
                <a:gd name="T31" fmla="*/ 995 h 996"/>
                <a:gd name="T32" fmla="*/ 752 w 1455"/>
                <a:gd name="T33" fmla="*/ 995 h 996"/>
                <a:gd name="T34" fmla="*/ 728 w 1455"/>
                <a:gd name="T35" fmla="*/ 993 h 996"/>
                <a:gd name="T36" fmla="*/ 660 w 1455"/>
                <a:gd name="T37" fmla="*/ 984 h 996"/>
                <a:gd name="T38" fmla="*/ 592 w 1455"/>
                <a:gd name="T39" fmla="*/ 967 h 996"/>
                <a:gd name="T40" fmla="*/ 526 w 1455"/>
                <a:gd name="T41" fmla="*/ 946 h 996"/>
                <a:gd name="T42" fmla="*/ 463 w 1455"/>
                <a:gd name="T43" fmla="*/ 918 h 996"/>
                <a:gd name="T44" fmla="*/ 400 w 1455"/>
                <a:gd name="T45" fmla="*/ 886 h 996"/>
                <a:gd name="T46" fmla="*/ 342 w 1455"/>
                <a:gd name="T47" fmla="*/ 850 h 996"/>
                <a:gd name="T48" fmla="*/ 232 w 1455"/>
                <a:gd name="T49" fmla="*/ 773 h 996"/>
                <a:gd name="T50" fmla="*/ 142 w 1455"/>
                <a:gd name="T51" fmla="*/ 696 h 996"/>
                <a:gd name="T52" fmla="*/ 69 w 1455"/>
                <a:gd name="T53" fmla="*/ 624 h 996"/>
                <a:gd name="T54" fmla="*/ 22 w 1455"/>
                <a:gd name="T55" fmla="*/ 567 h 996"/>
                <a:gd name="T56" fmla="*/ 5 w 1455"/>
                <a:gd name="T57" fmla="*/ 536 h 996"/>
                <a:gd name="T58" fmla="*/ 3 w 1455"/>
                <a:gd name="T59" fmla="*/ 530 h 996"/>
                <a:gd name="T60" fmla="*/ 0 w 1455"/>
                <a:gd name="T61" fmla="*/ 477 h 996"/>
                <a:gd name="T62" fmla="*/ 2 w 1455"/>
                <a:gd name="T63" fmla="*/ 394 h 996"/>
                <a:gd name="T64" fmla="*/ 14 w 1455"/>
                <a:gd name="T65" fmla="*/ 137 h 996"/>
                <a:gd name="T66" fmla="*/ 22 w 1455"/>
                <a:gd name="T67" fmla="*/ 0 h 996"/>
                <a:gd name="T68" fmla="*/ 51 w 1455"/>
                <a:gd name="T69" fmla="*/ 25 h 996"/>
                <a:gd name="T70" fmla="*/ 113 w 1455"/>
                <a:gd name="T71" fmla="*/ 74 h 996"/>
                <a:gd name="T72" fmla="*/ 180 w 1455"/>
                <a:gd name="T73" fmla="*/ 120 h 996"/>
                <a:gd name="T74" fmla="*/ 254 w 1455"/>
                <a:gd name="T75" fmla="*/ 163 h 996"/>
                <a:gd name="T76" fmla="*/ 332 w 1455"/>
                <a:gd name="T77" fmla="*/ 203 h 996"/>
                <a:gd name="T78" fmla="*/ 419 w 1455"/>
                <a:gd name="T79" fmla="*/ 240 h 996"/>
                <a:gd name="T80" fmla="*/ 511 w 1455"/>
                <a:gd name="T81" fmla="*/ 274 h 996"/>
                <a:gd name="T82" fmla="*/ 609 w 1455"/>
                <a:gd name="T83" fmla="*/ 302 h 996"/>
                <a:gd name="T84" fmla="*/ 662 w 1455"/>
                <a:gd name="T85" fmla="*/ 314 h 996"/>
                <a:gd name="T86" fmla="*/ 775 w 1455"/>
                <a:gd name="T87" fmla="*/ 336 h 996"/>
                <a:gd name="T88" fmla="*/ 886 w 1455"/>
                <a:gd name="T89" fmla="*/ 353 h 996"/>
                <a:gd name="T90" fmla="*/ 992 w 1455"/>
                <a:gd name="T91" fmla="*/ 362 h 996"/>
                <a:gd name="T92" fmla="*/ 1092 w 1455"/>
                <a:gd name="T93" fmla="*/ 367 h 996"/>
                <a:gd name="T94" fmla="*/ 1191 w 1455"/>
                <a:gd name="T95" fmla="*/ 367 h 996"/>
                <a:gd name="T96" fmla="*/ 1283 w 1455"/>
                <a:gd name="T97" fmla="*/ 360 h 996"/>
                <a:gd name="T98" fmla="*/ 1370 w 1455"/>
                <a:gd name="T99" fmla="*/ 350 h 996"/>
                <a:gd name="T100" fmla="*/ 1455 w 1455"/>
                <a:gd name="T101" fmla="*/ 33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996">
                  <a:moveTo>
                    <a:pt x="1455" y="462"/>
                  </a:moveTo>
                  <a:lnTo>
                    <a:pt x="1455" y="511"/>
                  </a:lnTo>
                  <a:lnTo>
                    <a:pt x="1455" y="511"/>
                  </a:lnTo>
                  <a:lnTo>
                    <a:pt x="1450" y="525"/>
                  </a:lnTo>
                  <a:lnTo>
                    <a:pt x="1443" y="541"/>
                  </a:lnTo>
                  <a:lnTo>
                    <a:pt x="1432" y="562"/>
                  </a:lnTo>
                  <a:lnTo>
                    <a:pt x="1420" y="588"/>
                  </a:lnTo>
                  <a:lnTo>
                    <a:pt x="1401" y="619"/>
                  </a:lnTo>
                  <a:lnTo>
                    <a:pt x="1380" y="651"/>
                  </a:lnTo>
                  <a:lnTo>
                    <a:pt x="1354" y="687"/>
                  </a:lnTo>
                  <a:lnTo>
                    <a:pt x="1321" y="724"/>
                  </a:lnTo>
                  <a:lnTo>
                    <a:pt x="1286" y="762"/>
                  </a:lnTo>
                  <a:lnTo>
                    <a:pt x="1264" y="781"/>
                  </a:lnTo>
                  <a:lnTo>
                    <a:pt x="1243" y="801"/>
                  </a:lnTo>
                  <a:lnTo>
                    <a:pt x="1220" y="819"/>
                  </a:lnTo>
                  <a:lnTo>
                    <a:pt x="1197" y="838"/>
                  </a:lnTo>
                  <a:lnTo>
                    <a:pt x="1171" y="856"/>
                  </a:lnTo>
                  <a:lnTo>
                    <a:pt x="1143" y="873"/>
                  </a:lnTo>
                  <a:lnTo>
                    <a:pt x="1114" y="892"/>
                  </a:lnTo>
                  <a:lnTo>
                    <a:pt x="1083" y="909"/>
                  </a:lnTo>
                  <a:lnTo>
                    <a:pt x="1051" y="924"/>
                  </a:lnTo>
                  <a:lnTo>
                    <a:pt x="1017" y="939"/>
                  </a:lnTo>
                  <a:lnTo>
                    <a:pt x="980" y="953"/>
                  </a:lnTo>
                  <a:lnTo>
                    <a:pt x="943" y="967"/>
                  </a:lnTo>
                  <a:lnTo>
                    <a:pt x="943" y="967"/>
                  </a:lnTo>
                  <a:lnTo>
                    <a:pt x="926" y="973"/>
                  </a:lnTo>
                  <a:lnTo>
                    <a:pt x="926" y="973"/>
                  </a:lnTo>
                  <a:lnTo>
                    <a:pt x="901" y="979"/>
                  </a:lnTo>
                  <a:lnTo>
                    <a:pt x="877" y="986"/>
                  </a:lnTo>
                  <a:lnTo>
                    <a:pt x="852" y="990"/>
                  </a:lnTo>
                  <a:lnTo>
                    <a:pt x="828" y="993"/>
                  </a:lnTo>
                  <a:lnTo>
                    <a:pt x="803" y="995"/>
                  </a:lnTo>
                  <a:lnTo>
                    <a:pt x="778" y="996"/>
                  </a:lnTo>
                  <a:lnTo>
                    <a:pt x="752" y="995"/>
                  </a:lnTo>
                  <a:lnTo>
                    <a:pt x="728" y="993"/>
                  </a:lnTo>
                  <a:lnTo>
                    <a:pt x="728" y="993"/>
                  </a:lnTo>
                  <a:lnTo>
                    <a:pt x="694" y="990"/>
                  </a:lnTo>
                  <a:lnTo>
                    <a:pt x="660" y="984"/>
                  </a:lnTo>
                  <a:lnTo>
                    <a:pt x="626" y="976"/>
                  </a:lnTo>
                  <a:lnTo>
                    <a:pt x="592" y="967"/>
                  </a:lnTo>
                  <a:lnTo>
                    <a:pt x="560" y="958"/>
                  </a:lnTo>
                  <a:lnTo>
                    <a:pt x="526" y="946"/>
                  </a:lnTo>
                  <a:lnTo>
                    <a:pt x="494" y="932"/>
                  </a:lnTo>
                  <a:lnTo>
                    <a:pt x="463" y="918"/>
                  </a:lnTo>
                  <a:lnTo>
                    <a:pt x="431" y="902"/>
                  </a:lnTo>
                  <a:lnTo>
                    <a:pt x="400" y="886"/>
                  </a:lnTo>
                  <a:lnTo>
                    <a:pt x="371" y="869"/>
                  </a:lnTo>
                  <a:lnTo>
                    <a:pt x="342" y="850"/>
                  </a:lnTo>
                  <a:lnTo>
                    <a:pt x="285" y="813"/>
                  </a:lnTo>
                  <a:lnTo>
                    <a:pt x="232" y="773"/>
                  </a:lnTo>
                  <a:lnTo>
                    <a:pt x="185" y="735"/>
                  </a:lnTo>
                  <a:lnTo>
                    <a:pt x="142" y="696"/>
                  </a:lnTo>
                  <a:lnTo>
                    <a:pt x="103" y="659"/>
                  </a:lnTo>
                  <a:lnTo>
                    <a:pt x="69" y="624"/>
                  </a:lnTo>
                  <a:lnTo>
                    <a:pt x="43" y="593"/>
                  </a:lnTo>
                  <a:lnTo>
                    <a:pt x="22" y="567"/>
                  </a:lnTo>
                  <a:lnTo>
                    <a:pt x="9" y="545"/>
                  </a:lnTo>
                  <a:lnTo>
                    <a:pt x="5" y="536"/>
                  </a:lnTo>
                  <a:lnTo>
                    <a:pt x="3" y="530"/>
                  </a:lnTo>
                  <a:lnTo>
                    <a:pt x="3" y="530"/>
                  </a:lnTo>
                  <a:lnTo>
                    <a:pt x="2" y="508"/>
                  </a:lnTo>
                  <a:lnTo>
                    <a:pt x="0" y="477"/>
                  </a:lnTo>
                  <a:lnTo>
                    <a:pt x="2" y="394"/>
                  </a:lnTo>
                  <a:lnTo>
                    <a:pt x="2" y="394"/>
                  </a:lnTo>
                  <a:lnTo>
                    <a:pt x="6" y="265"/>
                  </a:lnTo>
                  <a:lnTo>
                    <a:pt x="14" y="137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51" y="25"/>
                  </a:lnTo>
                  <a:lnTo>
                    <a:pt x="82" y="49"/>
                  </a:lnTo>
                  <a:lnTo>
                    <a:pt x="113" y="74"/>
                  </a:lnTo>
                  <a:lnTo>
                    <a:pt x="146" y="97"/>
                  </a:lnTo>
                  <a:lnTo>
                    <a:pt x="180" y="120"/>
                  </a:lnTo>
                  <a:lnTo>
                    <a:pt x="216" y="142"/>
                  </a:lnTo>
                  <a:lnTo>
                    <a:pt x="254" y="163"/>
                  </a:lnTo>
                  <a:lnTo>
                    <a:pt x="292" y="185"/>
                  </a:lnTo>
                  <a:lnTo>
                    <a:pt x="332" y="203"/>
                  </a:lnTo>
                  <a:lnTo>
                    <a:pt x="374" y="223"/>
                  </a:lnTo>
                  <a:lnTo>
                    <a:pt x="419" y="240"/>
                  </a:lnTo>
                  <a:lnTo>
                    <a:pt x="463" y="257"/>
                  </a:lnTo>
                  <a:lnTo>
                    <a:pt x="511" y="274"/>
                  </a:lnTo>
                  <a:lnTo>
                    <a:pt x="558" y="288"/>
                  </a:lnTo>
                  <a:lnTo>
                    <a:pt x="609" y="302"/>
                  </a:lnTo>
                  <a:lnTo>
                    <a:pt x="662" y="314"/>
                  </a:lnTo>
                  <a:lnTo>
                    <a:pt x="662" y="314"/>
                  </a:lnTo>
                  <a:lnTo>
                    <a:pt x="720" y="325"/>
                  </a:lnTo>
                  <a:lnTo>
                    <a:pt x="775" y="336"/>
                  </a:lnTo>
                  <a:lnTo>
                    <a:pt x="831" y="345"/>
                  </a:lnTo>
                  <a:lnTo>
                    <a:pt x="886" y="353"/>
                  </a:lnTo>
                  <a:lnTo>
                    <a:pt x="940" y="357"/>
                  </a:lnTo>
                  <a:lnTo>
                    <a:pt x="992" y="362"/>
                  </a:lnTo>
                  <a:lnTo>
                    <a:pt x="1043" y="365"/>
                  </a:lnTo>
                  <a:lnTo>
                    <a:pt x="1092" y="367"/>
                  </a:lnTo>
                  <a:lnTo>
                    <a:pt x="1141" y="367"/>
                  </a:lnTo>
                  <a:lnTo>
                    <a:pt x="1191" y="367"/>
                  </a:lnTo>
                  <a:lnTo>
                    <a:pt x="1237" y="364"/>
                  </a:lnTo>
                  <a:lnTo>
                    <a:pt x="1283" y="360"/>
                  </a:lnTo>
                  <a:lnTo>
                    <a:pt x="1327" y="356"/>
                  </a:lnTo>
                  <a:lnTo>
                    <a:pt x="1370" y="350"/>
                  </a:lnTo>
                  <a:lnTo>
                    <a:pt x="1414" y="342"/>
                  </a:lnTo>
                  <a:lnTo>
                    <a:pt x="1455" y="334"/>
                  </a:lnTo>
                  <a:lnTo>
                    <a:pt x="1455" y="46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41DE6092-59AC-DBF2-FA2B-D46A207D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506"/>
              <a:ext cx="510" cy="1432"/>
            </a:xfrm>
            <a:custGeom>
              <a:avLst/>
              <a:gdLst>
                <a:gd name="T0" fmla="*/ 921 w 1019"/>
                <a:gd name="T1" fmla="*/ 1977 h 2864"/>
                <a:gd name="T2" fmla="*/ 944 w 1019"/>
                <a:gd name="T3" fmla="*/ 2122 h 2864"/>
                <a:gd name="T4" fmla="*/ 981 w 1019"/>
                <a:gd name="T5" fmla="*/ 2418 h 2864"/>
                <a:gd name="T6" fmla="*/ 1006 w 1019"/>
                <a:gd name="T7" fmla="*/ 2675 h 2864"/>
                <a:gd name="T8" fmla="*/ 1019 w 1019"/>
                <a:gd name="T9" fmla="*/ 2860 h 2864"/>
                <a:gd name="T10" fmla="*/ 732 w 1019"/>
                <a:gd name="T11" fmla="*/ 2863 h 2864"/>
                <a:gd name="T12" fmla="*/ 438 w 1019"/>
                <a:gd name="T13" fmla="*/ 2864 h 2864"/>
                <a:gd name="T14" fmla="*/ 101 w 1019"/>
                <a:gd name="T15" fmla="*/ 2863 h 2864"/>
                <a:gd name="T16" fmla="*/ 121 w 1019"/>
                <a:gd name="T17" fmla="*/ 2356 h 2864"/>
                <a:gd name="T18" fmla="*/ 134 w 1019"/>
                <a:gd name="T19" fmla="*/ 2094 h 2864"/>
                <a:gd name="T20" fmla="*/ 147 w 1019"/>
                <a:gd name="T21" fmla="*/ 1936 h 2864"/>
                <a:gd name="T22" fmla="*/ 171 w 1019"/>
                <a:gd name="T23" fmla="*/ 1742 h 2864"/>
                <a:gd name="T24" fmla="*/ 232 w 1019"/>
                <a:gd name="T25" fmla="*/ 1314 h 2864"/>
                <a:gd name="T26" fmla="*/ 291 w 1019"/>
                <a:gd name="T27" fmla="*/ 953 h 2864"/>
                <a:gd name="T28" fmla="*/ 317 w 1019"/>
                <a:gd name="T29" fmla="*/ 801 h 2864"/>
                <a:gd name="T30" fmla="*/ 227 w 1019"/>
                <a:gd name="T31" fmla="*/ 704 h 2864"/>
                <a:gd name="T32" fmla="*/ 164 w 1019"/>
                <a:gd name="T33" fmla="*/ 641 h 2864"/>
                <a:gd name="T34" fmla="*/ 100 w 1019"/>
                <a:gd name="T35" fmla="*/ 567 h 2864"/>
                <a:gd name="T36" fmla="*/ 48 w 1019"/>
                <a:gd name="T37" fmla="*/ 494 h 2864"/>
                <a:gd name="T38" fmla="*/ 12 w 1019"/>
                <a:gd name="T39" fmla="*/ 439 h 2864"/>
                <a:gd name="T40" fmla="*/ 317 w 1019"/>
                <a:gd name="T41" fmla="*/ 29 h 2864"/>
                <a:gd name="T42" fmla="*/ 317 w 1019"/>
                <a:gd name="T43" fmla="*/ 26 h 2864"/>
                <a:gd name="T44" fmla="*/ 367 w 1019"/>
                <a:gd name="T45" fmla="*/ 29 h 2864"/>
                <a:gd name="T46" fmla="*/ 417 w 1019"/>
                <a:gd name="T47" fmla="*/ 26 h 2864"/>
                <a:gd name="T48" fmla="*/ 466 w 1019"/>
                <a:gd name="T49" fmla="*/ 19 h 2864"/>
                <a:gd name="T50" fmla="*/ 515 w 1019"/>
                <a:gd name="T51" fmla="*/ 6 h 2864"/>
                <a:gd name="T52" fmla="*/ 532 w 1019"/>
                <a:gd name="T53" fmla="*/ 0 h 2864"/>
                <a:gd name="T54" fmla="*/ 886 w 1019"/>
                <a:gd name="T55" fmla="*/ 376 h 2864"/>
                <a:gd name="T56" fmla="*/ 869 w 1019"/>
                <a:gd name="T57" fmla="*/ 425 h 2864"/>
                <a:gd name="T58" fmla="*/ 838 w 1019"/>
                <a:gd name="T59" fmla="*/ 496 h 2864"/>
                <a:gd name="T60" fmla="*/ 792 w 1019"/>
                <a:gd name="T61" fmla="*/ 579 h 2864"/>
                <a:gd name="T62" fmla="*/ 761 w 1019"/>
                <a:gd name="T63" fmla="*/ 622 h 2864"/>
                <a:gd name="T64" fmla="*/ 730 w 1019"/>
                <a:gd name="T65" fmla="*/ 661 h 2864"/>
                <a:gd name="T66" fmla="*/ 655 w 1019"/>
                <a:gd name="T67" fmla="*/ 747 h 2864"/>
                <a:gd name="T68" fmla="*/ 613 w 1019"/>
                <a:gd name="T69" fmla="*/ 789 h 2864"/>
                <a:gd name="T70" fmla="*/ 652 w 1019"/>
                <a:gd name="T71" fmla="*/ 921 h 2864"/>
                <a:gd name="T72" fmla="*/ 741 w 1019"/>
                <a:gd name="T73" fmla="*/ 1241 h 2864"/>
                <a:gd name="T74" fmla="*/ 844 w 1019"/>
                <a:gd name="T75" fmla="*/ 1632 h 2864"/>
                <a:gd name="T76" fmla="*/ 889 w 1019"/>
                <a:gd name="T77" fmla="*/ 1819 h 2864"/>
                <a:gd name="T78" fmla="*/ 921 w 1019"/>
                <a:gd name="T79" fmla="*/ 1977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9" h="2864">
                  <a:moveTo>
                    <a:pt x="921" y="1977"/>
                  </a:moveTo>
                  <a:lnTo>
                    <a:pt x="921" y="1977"/>
                  </a:lnTo>
                  <a:lnTo>
                    <a:pt x="933" y="2048"/>
                  </a:lnTo>
                  <a:lnTo>
                    <a:pt x="944" y="2122"/>
                  </a:lnTo>
                  <a:lnTo>
                    <a:pt x="964" y="2271"/>
                  </a:lnTo>
                  <a:lnTo>
                    <a:pt x="981" y="2418"/>
                  </a:lnTo>
                  <a:lnTo>
                    <a:pt x="995" y="2555"/>
                  </a:lnTo>
                  <a:lnTo>
                    <a:pt x="1006" y="2675"/>
                  </a:lnTo>
                  <a:lnTo>
                    <a:pt x="1013" y="2770"/>
                  </a:lnTo>
                  <a:lnTo>
                    <a:pt x="1019" y="2860"/>
                  </a:lnTo>
                  <a:lnTo>
                    <a:pt x="1019" y="2860"/>
                  </a:lnTo>
                  <a:lnTo>
                    <a:pt x="732" y="2863"/>
                  </a:lnTo>
                  <a:lnTo>
                    <a:pt x="438" y="2864"/>
                  </a:lnTo>
                  <a:lnTo>
                    <a:pt x="438" y="2864"/>
                  </a:lnTo>
                  <a:lnTo>
                    <a:pt x="101" y="2863"/>
                  </a:lnTo>
                  <a:lnTo>
                    <a:pt x="101" y="2863"/>
                  </a:lnTo>
                  <a:lnTo>
                    <a:pt x="111" y="2596"/>
                  </a:lnTo>
                  <a:lnTo>
                    <a:pt x="121" y="2356"/>
                  </a:lnTo>
                  <a:lnTo>
                    <a:pt x="134" y="2094"/>
                  </a:lnTo>
                  <a:lnTo>
                    <a:pt x="134" y="2094"/>
                  </a:lnTo>
                  <a:lnTo>
                    <a:pt x="138" y="2020"/>
                  </a:lnTo>
                  <a:lnTo>
                    <a:pt x="147" y="1936"/>
                  </a:lnTo>
                  <a:lnTo>
                    <a:pt x="157" y="1842"/>
                  </a:lnTo>
                  <a:lnTo>
                    <a:pt x="171" y="1742"/>
                  </a:lnTo>
                  <a:lnTo>
                    <a:pt x="200" y="1528"/>
                  </a:lnTo>
                  <a:lnTo>
                    <a:pt x="232" y="1314"/>
                  </a:lnTo>
                  <a:lnTo>
                    <a:pt x="264" y="1117"/>
                  </a:lnTo>
                  <a:lnTo>
                    <a:pt x="291" y="953"/>
                  </a:lnTo>
                  <a:lnTo>
                    <a:pt x="317" y="801"/>
                  </a:lnTo>
                  <a:lnTo>
                    <a:pt x="317" y="801"/>
                  </a:lnTo>
                  <a:lnTo>
                    <a:pt x="275" y="756"/>
                  </a:lnTo>
                  <a:lnTo>
                    <a:pt x="227" y="704"/>
                  </a:lnTo>
                  <a:lnTo>
                    <a:pt x="164" y="641"/>
                  </a:lnTo>
                  <a:lnTo>
                    <a:pt x="164" y="641"/>
                  </a:lnTo>
                  <a:lnTo>
                    <a:pt x="131" y="604"/>
                  </a:lnTo>
                  <a:lnTo>
                    <a:pt x="100" y="567"/>
                  </a:lnTo>
                  <a:lnTo>
                    <a:pt x="72" y="528"/>
                  </a:lnTo>
                  <a:lnTo>
                    <a:pt x="48" y="494"/>
                  </a:lnTo>
                  <a:lnTo>
                    <a:pt x="28" y="462"/>
                  </a:lnTo>
                  <a:lnTo>
                    <a:pt x="12" y="439"/>
                  </a:lnTo>
                  <a:lnTo>
                    <a:pt x="0" y="416"/>
                  </a:lnTo>
                  <a:lnTo>
                    <a:pt x="317" y="29"/>
                  </a:lnTo>
                  <a:lnTo>
                    <a:pt x="317" y="26"/>
                  </a:lnTo>
                  <a:lnTo>
                    <a:pt x="317" y="26"/>
                  </a:lnTo>
                  <a:lnTo>
                    <a:pt x="341" y="28"/>
                  </a:lnTo>
                  <a:lnTo>
                    <a:pt x="367" y="29"/>
                  </a:lnTo>
                  <a:lnTo>
                    <a:pt x="392" y="28"/>
                  </a:lnTo>
                  <a:lnTo>
                    <a:pt x="417" y="26"/>
                  </a:lnTo>
                  <a:lnTo>
                    <a:pt x="441" y="23"/>
                  </a:lnTo>
                  <a:lnTo>
                    <a:pt x="466" y="19"/>
                  </a:lnTo>
                  <a:lnTo>
                    <a:pt x="490" y="12"/>
                  </a:lnTo>
                  <a:lnTo>
                    <a:pt x="515" y="6"/>
                  </a:lnTo>
                  <a:lnTo>
                    <a:pt x="515" y="6"/>
                  </a:lnTo>
                  <a:lnTo>
                    <a:pt x="532" y="0"/>
                  </a:lnTo>
                  <a:lnTo>
                    <a:pt x="886" y="376"/>
                  </a:lnTo>
                  <a:lnTo>
                    <a:pt x="886" y="376"/>
                  </a:lnTo>
                  <a:lnTo>
                    <a:pt x="878" y="399"/>
                  </a:lnTo>
                  <a:lnTo>
                    <a:pt x="869" y="425"/>
                  </a:lnTo>
                  <a:lnTo>
                    <a:pt x="855" y="457"/>
                  </a:lnTo>
                  <a:lnTo>
                    <a:pt x="838" y="496"/>
                  </a:lnTo>
                  <a:lnTo>
                    <a:pt x="816" y="538"/>
                  </a:lnTo>
                  <a:lnTo>
                    <a:pt x="792" y="579"/>
                  </a:lnTo>
                  <a:lnTo>
                    <a:pt x="776" y="601"/>
                  </a:lnTo>
                  <a:lnTo>
                    <a:pt x="761" y="622"/>
                  </a:lnTo>
                  <a:lnTo>
                    <a:pt x="761" y="622"/>
                  </a:lnTo>
                  <a:lnTo>
                    <a:pt x="730" y="661"/>
                  </a:lnTo>
                  <a:lnTo>
                    <a:pt x="701" y="695"/>
                  </a:lnTo>
                  <a:lnTo>
                    <a:pt x="655" y="747"/>
                  </a:lnTo>
                  <a:lnTo>
                    <a:pt x="624" y="778"/>
                  </a:lnTo>
                  <a:lnTo>
                    <a:pt x="613" y="789"/>
                  </a:lnTo>
                  <a:lnTo>
                    <a:pt x="613" y="789"/>
                  </a:lnTo>
                  <a:lnTo>
                    <a:pt x="652" y="921"/>
                  </a:lnTo>
                  <a:lnTo>
                    <a:pt x="693" y="1066"/>
                  </a:lnTo>
                  <a:lnTo>
                    <a:pt x="741" y="1241"/>
                  </a:lnTo>
                  <a:lnTo>
                    <a:pt x="793" y="1435"/>
                  </a:lnTo>
                  <a:lnTo>
                    <a:pt x="844" y="1632"/>
                  </a:lnTo>
                  <a:lnTo>
                    <a:pt x="867" y="1728"/>
                  </a:lnTo>
                  <a:lnTo>
                    <a:pt x="889" y="1819"/>
                  </a:lnTo>
                  <a:lnTo>
                    <a:pt x="907" y="1902"/>
                  </a:lnTo>
                  <a:lnTo>
                    <a:pt x="921" y="1977"/>
                  </a:lnTo>
                  <a:lnTo>
                    <a:pt x="921" y="197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5F0DB5BF-594F-771F-41A6-5DC7AB6A5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220"/>
              <a:ext cx="538" cy="619"/>
            </a:xfrm>
            <a:custGeom>
              <a:avLst/>
              <a:gdLst>
                <a:gd name="T0" fmla="*/ 1077 w 1077"/>
                <a:gd name="T1" fmla="*/ 602 h 1238"/>
                <a:gd name="T2" fmla="*/ 555 w 1077"/>
                <a:gd name="T3" fmla="*/ 1238 h 1238"/>
                <a:gd name="T4" fmla="*/ 543 w 1077"/>
                <a:gd name="T5" fmla="*/ 1228 h 1238"/>
                <a:gd name="T6" fmla="*/ 503 w 1077"/>
                <a:gd name="T7" fmla="*/ 1188 h 1238"/>
                <a:gd name="T8" fmla="*/ 428 w 1077"/>
                <a:gd name="T9" fmla="*/ 1103 h 1238"/>
                <a:gd name="T10" fmla="*/ 309 w 1077"/>
                <a:gd name="T11" fmla="*/ 961 h 1238"/>
                <a:gd name="T12" fmla="*/ 274 w 1077"/>
                <a:gd name="T13" fmla="*/ 915 h 1238"/>
                <a:gd name="T14" fmla="*/ 206 w 1077"/>
                <a:gd name="T15" fmla="*/ 815 h 1238"/>
                <a:gd name="T16" fmla="*/ 146 w 1077"/>
                <a:gd name="T17" fmla="*/ 709 h 1238"/>
                <a:gd name="T18" fmla="*/ 94 w 1077"/>
                <a:gd name="T19" fmla="*/ 599 h 1238"/>
                <a:gd name="T20" fmla="*/ 51 w 1077"/>
                <a:gd name="T21" fmla="*/ 493 h 1238"/>
                <a:gd name="T22" fmla="*/ 20 w 1077"/>
                <a:gd name="T23" fmla="*/ 395 h 1238"/>
                <a:gd name="T24" fmla="*/ 3 w 1077"/>
                <a:gd name="T25" fmla="*/ 311 h 1238"/>
                <a:gd name="T26" fmla="*/ 0 w 1077"/>
                <a:gd name="T27" fmla="*/ 261 h 1238"/>
                <a:gd name="T28" fmla="*/ 5 w 1077"/>
                <a:gd name="T29" fmla="*/ 233 h 1238"/>
                <a:gd name="T30" fmla="*/ 8 w 1077"/>
                <a:gd name="T31" fmla="*/ 222 h 1238"/>
                <a:gd name="T32" fmla="*/ 19 w 1077"/>
                <a:gd name="T33" fmla="*/ 201 h 1238"/>
                <a:gd name="T34" fmla="*/ 36 w 1077"/>
                <a:gd name="T35" fmla="*/ 180 h 1238"/>
                <a:gd name="T36" fmla="*/ 80 w 1077"/>
                <a:gd name="T37" fmla="*/ 140 h 1238"/>
                <a:gd name="T38" fmla="*/ 135 w 1077"/>
                <a:gd name="T39" fmla="*/ 104 h 1238"/>
                <a:gd name="T40" fmla="*/ 195 w 1077"/>
                <a:gd name="T41" fmla="*/ 70 h 1238"/>
                <a:gd name="T42" fmla="*/ 302 w 1077"/>
                <a:gd name="T43" fmla="*/ 19 h 1238"/>
                <a:gd name="T44" fmla="*/ 351 w 1077"/>
                <a:gd name="T45" fmla="*/ 0 h 1238"/>
                <a:gd name="T46" fmla="*/ 349 w 1077"/>
                <a:gd name="T47" fmla="*/ 83 h 1238"/>
                <a:gd name="T48" fmla="*/ 352 w 1077"/>
                <a:gd name="T49" fmla="*/ 136 h 1238"/>
                <a:gd name="T50" fmla="*/ 354 w 1077"/>
                <a:gd name="T51" fmla="*/ 142 h 1238"/>
                <a:gd name="T52" fmla="*/ 371 w 1077"/>
                <a:gd name="T53" fmla="*/ 173 h 1238"/>
                <a:gd name="T54" fmla="*/ 418 w 1077"/>
                <a:gd name="T55" fmla="*/ 230 h 1238"/>
                <a:gd name="T56" fmla="*/ 491 w 1077"/>
                <a:gd name="T57" fmla="*/ 302 h 1238"/>
                <a:gd name="T58" fmla="*/ 581 w 1077"/>
                <a:gd name="T59" fmla="*/ 379 h 1238"/>
                <a:gd name="T60" fmla="*/ 691 w 1077"/>
                <a:gd name="T61" fmla="*/ 456 h 1238"/>
                <a:gd name="T62" fmla="*/ 749 w 1077"/>
                <a:gd name="T63" fmla="*/ 492 h 1238"/>
                <a:gd name="T64" fmla="*/ 812 w 1077"/>
                <a:gd name="T65" fmla="*/ 524 h 1238"/>
                <a:gd name="T66" fmla="*/ 875 w 1077"/>
                <a:gd name="T67" fmla="*/ 552 h 1238"/>
                <a:gd name="T68" fmla="*/ 941 w 1077"/>
                <a:gd name="T69" fmla="*/ 573 h 1238"/>
                <a:gd name="T70" fmla="*/ 1009 w 1077"/>
                <a:gd name="T71" fmla="*/ 590 h 1238"/>
                <a:gd name="T72" fmla="*/ 1077 w 1077"/>
                <a:gd name="T73" fmla="*/ 599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7" h="1238">
                  <a:moveTo>
                    <a:pt x="1077" y="599"/>
                  </a:moveTo>
                  <a:lnTo>
                    <a:pt x="1077" y="602"/>
                  </a:lnTo>
                  <a:lnTo>
                    <a:pt x="760" y="989"/>
                  </a:lnTo>
                  <a:lnTo>
                    <a:pt x="555" y="1238"/>
                  </a:lnTo>
                  <a:lnTo>
                    <a:pt x="555" y="1238"/>
                  </a:lnTo>
                  <a:lnTo>
                    <a:pt x="543" y="1228"/>
                  </a:lnTo>
                  <a:lnTo>
                    <a:pt x="528" y="1212"/>
                  </a:lnTo>
                  <a:lnTo>
                    <a:pt x="503" y="1188"/>
                  </a:lnTo>
                  <a:lnTo>
                    <a:pt x="471" y="1152"/>
                  </a:lnTo>
                  <a:lnTo>
                    <a:pt x="428" y="1103"/>
                  </a:lnTo>
                  <a:lnTo>
                    <a:pt x="374" y="1040"/>
                  </a:lnTo>
                  <a:lnTo>
                    <a:pt x="309" y="961"/>
                  </a:lnTo>
                  <a:lnTo>
                    <a:pt x="309" y="961"/>
                  </a:lnTo>
                  <a:lnTo>
                    <a:pt x="274" y="915"/>
                  </a:lnTo>
                  <a:lnTo>
                    <a:pt x="240" y="867"/>
                  </a:lnTo>
                  <a:lnTo>
                    <a:pt x="206" y="815"/>
                  </a:lnTo>
                  <a:lnTo>
                    <a:pt x="175" y="763"/>
                  </a:lnTo>
                  <a:lnTo>
                    <a:pt x="146" y="709"/>
                  </a:lnTo>
                  <a:lnTo>
                    <a:pt x="119" y="653"/>
                  </a:lnTo>
                  <a:lnTo>
                    <a:pt x="94" y="599"/>
                  </a:lnTo>
                  <a:lnTo>
                    <a:pt x="71" y="545"/>
                  </a:lnTo>
                  <a:lnTo>
                    <a:pt x="51" y="493"/>
                  </a:lnTo>
                  <a:lnTo>
                    <a:pt x="34" y="442"/>
                  </a:lnTo>
                  <a:lnTo>
                    <a:pt x="20" y="395"/>
                  </a:lnTo>
                  <a:lnTo>
                    <a:pt x="9" y="351"/>
                  </a:lnTo>
                  <a:lnTo>
                    <a:pt x="3" y="311"/>
                  </a:lnTo>
                  <a:lnTo>
                    <a:pt x="0" y="276"/>
                  </a:lnTo>
                  <a:lnTo>
                    <a:pt x="0" y="261"/>
                  </a:lnTo>
                  <a:lnTo>
                    <a:pt x="2" y="245"/>
                  </a:lnTo>
                  <a:lnTo>
                    <a:pt x="5" y="233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2" y="211"/>
                  </a:lnTo>
                  <a:lnTo>
                    <a:pt x="19" y="201"/>
                  </a:lnTo>
                  <a:lnTo>
                    <a:pt x="26" y="191"/>
                  </a:lnTo>
                  <a:lnTo>
                    <a:pt x="36" y="180"/>
                  </a:lnTo>
                  <a:lnTo>
                    <a:pt x="56" y="160"/>
                  </a:lnTo>
                  <a:lnTo>
                    <a:pt x="80" y="140"/>
                  </a:lnTo>
                  <a:lnTo>
                    <a:pt x="106" y="122"/>
                  </a:lnTo>
                  <a:lnTo>
                    <a:pt x="135" y="104"/>
                  </a:lnTo>
                  <a:lnTo>
                    <a:pt x="165" y="85"/>
                  </a:lnTo>
                  <a:lnTo>
                    <a:pt x="195" y="70"/>
                  </a:lnTo>
                  <a:lnTo>
                    <a:pt x="252" y="40"/>
                  </a:lnTo>
                  <a:lnTo>
                    <a:pt x="302" y="19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49" y="83"/>
                  </a:lnTo>
                  <a:lnTo>
                    <a:pt x="351" y="114"/>
                  </a:lnTo>
                  <a:lnTo>
                    <a:pt x="352" y="136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8" y="151"/>
                  </a:lnTo>
                  <a:lnTo>
                    <a:pt x="371" y="173"/>
                  </a:lnTo>
                  <a:lnTo>
                    <a:pt x="392" y="199"/>
                  </a:lnTo>
                  <a:lnTo>
                    <a:pt x="418" y="230"/>
                  </a:lnTo>
                  <a:lnTo>
                    <a:pt x="452" y="265"/>
                  </a:lnTo>
                  <a:lnTo>
                    <a:pt x="491" y="302"/>
                  </a:lnTo>
                  <a:lnTo>
                    <a:pt x="534" y="341"/>
                  </a:lnTo>
                  <a:lnTo>
                    <a:pt x="581" y="379"/>
                  </a:lnTo>
                  <a:lnTo>
                    <a:pt x="634" y="419"/>
                  </a:lnTo>
                  <a:lnTo>
                    <a:pt x="691" y="456"/>
                  </a:lnTo>
                  <a:lnTo>
                    <a:pt x="720" y="475"/>
                  </a:lnTo>
                  <a:lnTo>
                    <a:pt x="749" y="492"/>
                  </a:lnTo>
                  <a:lnTo>
                    <a:pt x="780" y="508"/>
                  </a:lnTo>
                  <a:lnTo>
                    <a:pt x="812" y="524"/>
                  </a:lnTo>
                  <a:lnTo>
                    <a:pt x="843" y="538"/>
                  </a:lnTo>
                  <a:lnTo>
                    <a:pt x="875" y="552"/>
                  </a:lnTo>
                  <a:lnTo>
                    <a:pt x="909" y="564"/>
                  </a:lnTo>
                  <a:lnTo>
                    <a:pt x="941" y="573"/>
                  </a:lnTo>
                  <a:lnTo>
                    <a:pt x="975" y="582"/>
                  </a:lnTo>
                  <a:lnTo>
                    <a:pt x="1009" y="590"/>
                  </a:lnTo>
                  <a:lnTo>
                    <a:pt x="1043" y="596"/>
                  </a:lnTo>
                  <a:lnTo>
                    <a:pt x="1077" y="599"/>
                  </a:lnTo>
                  <a:lnTo>
                    <a:pt x="1077" y="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C0D84F6B-9A78-5953-1560-D933C16A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2331"/>
              <a:ext cx="2469" cy="1606"/>
            </a:xfrm>
            <a:custGeom>
              <a:avLst/>
              <a:gdLst>
                <a:gd name="T0" fmla="*/ 1945 w 4938"/>
                <a:gd name="T1" fmla="*/ 2256 h 3214"/>
                <a:gd name="T2" fmla="*/ 2088 w 4938"/>
                <a:gd name="T3" fmla="*/ 2535 h 3214"/>
                <a:gd name="T4" fmla="*/ 2210 w 4938"/>
                <a:gd name="T5" fmla="*/ 2820 h 3214"/>
                <a:gd name="T6" fmla="*/ 2126 w 4938"/>
                <a:gd name="T7" fmla="*/ 2729 h 3214"/>
                <a:gd name="T8" fmla="*/ 2060 w 4938"/>
                <a:gd name="T9" fmla="*/ 2675 h 3214"/>
                <a:gd name="T10" fmla="*/ 1987 w 4938"/>
                <a:gd name="T11" fmla="*/ 2642 h 3214"/>
                <a:gd name="T12" fmla="*/ 1817 w 4938"/>
                <a:gd name="T13" fmla="*/ 2613 h 3214"/>
                <a:gd name="T14" fmla="*/ 1633 w 4938"/>
                <a:gd name="T15" fmla="*/ 2618 h 3214"/>
                <a:gd name="T16" fmla="*/ 1558 w 4938"/>
                <a:gd name="T17" fmla="*/ 2627 h 3214"/>
                <a:gd name="T18" fmla="*/ 1401 w 4938"/>
                <a:gd name="T19" fmla="*/ 2679 h 3214"/>
                <a:gd name="T20" fmla="*/ 1238 w 4938"/>
                <a:gd name="T21" fmla="*/ 2767 h 3214"/>
                <a:gd name="T22" fmla="*/ 1141 w 4938"/>
                <a:gd name="T23" fmla="*/ 2841 h 3214"/>
                <a:gd name="T24" fmla="*/ 1050 w 4938"/>
                <a:gd name="T25" fmla="*/ 2938 h 3214"/>
                <a:gd name="T26" fmla="*/ 990 w 4938"/>
                <a:gd name="T27" fmla="*/ 3024 h 3214"/>
                <a:gd name="T28" fmla="*/ 915 w 4938"/>
                <a:gd name="T29" fmla="*/ 3020 h 3214"/>
                <a:gd name="T30" fmla="*/ 762 w 4938"/>
                <a:gd name="T31" fmla="*/ 2852 h 3214"/>
                <a:gd name="T32" fmla="*/ 629 w 4938"/>
                <a:gd name="T33" fmla="*/ 2739 h 3214"/>
                <a:gd name="T34" fmla="*/ 406 w 4938"/>
                <a:gd name="T35" fmla="*/ 2556 h 3214"/>
                <a:gd name="T36" fmla="*/ 229 w 4938"/>
                <a:gd name="T37" fmla="*/ 2365 h 3214"/>
                <a:gd name="T38" fmla="*/ 126 w 4938"/>
                <a:gd name="T39" fmla="*/ 2222 h 3214"/>
                <a:gd name="T40" fmla="*/ 49 w 4938"/>
                <a:gd name="T41" fmla="*/ 2094 h 3214"/>
                <a:gd name="T42" fmla="*/ 12 w 4938"/>
                <a:gd name="T43" fmla="*/ 2005 h 3214"/>
                <a:gd name="T44" fmla="*/ 0 w 4938"/>
                <a:gd name="T45" fmla="*/ 1919 h 3214"/>
                <a:gd name="T46" fmla="*/ 10 w 4938"/>
                <a:gd name="T47" fmla="*/ 1834 h 3214"/>
                <a:gd name="T48" fmla="*/ 46 w 4938"/>
                <a:gd name="T49" fmla="*/ 1752 h 3214"/>
                <a:gd name="T50" fmla="*/ 101 w 4938"/>
                <a:gd name="T51" fmla="*/ 1671 h 3214"/>
                <a:gd name="T52" fmla="*/ 221 w 4938"/>
                <a:gd name="T53" fmla="*/ 1551 h 3214"/>
                <a:gd name="T54" fmla="*/ 443 w 4938"/>
                <a:gd name="T55" fmla="*/ 1391 h 3214"/>
                <a:gd name="T56" fmla="*/ 724 w 4938"/>
                <a:gd name="T57" fmla="*/ 1226 h 3214"/>
                <a:gd name="T58" fmla="*/ 1325 w 4938"/>
                <a:gd name="T59" fmla="*/ 910 h 3214"/>
                <a:gd name="T60" fmla="*/ 1811 w 4938"/>
                <a:gd name="T61" fmla="*/ 658 h 3214"/>
                <a:gd name="T62" fmla="*/ 2206 w 4938"/>
                <a:gd name="T63" fmla="*/ 473 h 3214"/>
                <a:gd name="T64" fmla="*/ 2589 w 4938"/>
                <a:gd name="T65" fmla="*/ 325 h 3214"/>
                <a:gd name="T66" fmla="*/ 2946 w 4938"/>
                <a:gd name="T67" fmla="*/ 209 h 3214"/>
                <a:gd name="T68" fmla="*/ 3466 w 4938"/>
                <a:gd name="T69" fmla="*/ 76 h 3214"/>
                <a:gd name="T70" fmla="*/ 3820 w 4938"/>
                <a:gd name="T71" fmla="*/ 8 h 3214"/>
                <a:gd name="T72" fmla="*/ 3863 w 4938"/>
                <a:gd name="T73" fmla="*/ 23 h 3214"/>
                <a:gd name="T74" fmla="*/ 3870 w 4938"/>
                <a:gd name="T75" fmla="*/ 129 h 3214"/>
                <a:gd name="T76" fmla="*/ 3932 w 4938"/>
                <a:gd name="T77" fmla="*/ 323 h 3214"/>
                <a:gd name="T78" fmla="*/ 4036 w 4938"/>
                <a:gd name="T79" fmla="*/ 541 h 3214"/>
                <a:gd name="T80" fmla="*/ 4170 w 4938"/>
                <a:gd name="T81" fmla="*/ 739 h 3214"/>
                <a:gd name="T82" fmla="*/ 4332 w 4938"/>
                <a:gd name="T83" fmla="*/ 930 h 3214"/>
                <a:gd name="T84" fmla="*/ 4416 w 4938"/>
                <a:gd name="T85" fmla="*/ 1016 h 3214"/>
                <a:gd name="T86" fmla="*/ 4649 w 4938"/>
                <a:gd name="T87" fmla="*/ 813 h 3214"/>
                <a:gd name="T88" fmla="*/ 4752 w 4938"/>
                <a:gd name="T89" fmla="*/ 955 h 3214"/>
                <a:gd name="T90" fmla="*/ 4896 w 4938"/>
                <a:gd name="T91" fmla="*/ 1107 h 3214"/>
                <a:gd name="T92" fmla="*/ 4885 w 4938"/>
                <a:gd name="T93" fmla="*/ 1468 h 3214"/>
                <a:gd name="T94" fmla="*/ 4778 w 4938"/>
                <a:gd name="T95" fmla="*/ 2193 h 3214"/>
                <a:gd name="T96" fmla="*/ 4755 w 4938"/>
                <a:gd name="T97" fmla="*/ 2445 h 3214"/>
                <a:gd name="T98" fmla="*/ 4722 w 4938"/>
                <a:gd name="T99" fmla="*/ 3214 h 3214"/>
                <a:gd name="T100" fmla="*/ 3675 w 4938"/>
                <a:gd name="T101" fmla="*/ 3186 h 3214"/>
                <a:gd name="T102" fmla="*/ 2731 w 4938"/>
                <a:gd name="T103" fmla="*/ 3131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38" h="3214">
                  <a:moveTo>
                    <a:pt x="2792" y="2019"/>
                  </a:moveTo>
                  <a:lnTo>
                    <a:pt x="1910" y="2194"/>
                  </a:lnTo>
                  <a:lnTo>
                    <a:pt x="1910" y="2194"/>
                  </a:lnTo>
                  <a:lnTo>
                    <a:pt x="1945" y="2256"/>
                  </a:lnTo>
                  <a:lnTo>
                    <a:pt x="1977" y="2316"/>
                  </a:lnTo>
                  <a:lnTo>
                    <a:pt x="2008" y="2374"/>
                  </a:lnTo>
                  <a:lnTo>
                    <a:pt x="2036" y="2430"/>
                  </a:lnTo>
                  <a:lnTo>
                    <a:pt x="2088" y="2535"/>
                  </a:lnTo>
                  <a:lnTo>
                    <a:pt x="2130" y="2629"/>
                  </a:lnTo>
                  <a:lnTo>
                    <a:pt x="2163" y="2706"/>
                  </a:lnTo>
                  <a:lnTo>
                    <a:pt x="2190" y="2766"/>
                  </a:lnTo>
                  <a:lnTo>
                    <a:pt x="2210" y="2820"/>
                  </a:lnTo>
                  <a:lnTo>
                    <a:pt x="2210" y="2820"/>
                  </a:lnTo>
                  <a:lnTo>
                    <a:pt x="2185" y="2790"/>
                  </a:lnTo>
                  <a:lnTo>
                    <a:pt x="2157" y="2759"/>
                  </a:lnTo>
                  <a:lnTo>
                    <a:pt x="2126" y="2729"/>
                  </a:lnTo>
                  <a:lnTo>
                    <a:pt x="2091" y="2698"/>
                  </a:lnTo>
                  <a:lnTo>
                    <a:pt x="2091" y="2698"/>
                  </a:lnTo>
                  <a:lnTo>
                    <a:pt x="2076" y="2686"/>
                  </a:lnTo>
                  <a:lnTo>
                    <a:pt x="2060" y="2675"/>
                  </a:lnTo>
                  <a:lnTo>
                    <a:pt x="2043" y="2666"/>
                  </a:lnTo>
                  <a:lnTo>
                    <a:pt x="2025" y="2658"/>
                  </a:lnTo>
                  <a:lnTo>
                    <a:pt x="2007" y="2650"/>
                  </a:lnTo>
                  <a:lnTo>
                    <a:pt x="1987" y="2642"/>
                  </a:lnTo>
                  <a:lnTo>
                    <a:pt x="1945" y="2632"/>
                  </a:lnTo>
                  <a:lnTo>
                    <a:pt x="1904" y="2622"/>
                  </a:lnTo>
                  <a:lnTo>
                    <a:pt x="1860" y="2618"/>
                  </a:lnTo>
                  <a:lnTo>
                    <a:pt x="1817" y="2613"/>
                  </a:lnTo>
                  <a:lnTo>
                    <a:pt x="1774" y="2612"/>
                  </a:lnTo>
                  <a:lnTo>
                    <a:pt x="1734" y="2612"/>
                  </a:lnTo>
                  <a:lnTo>
                    <a:pt x="1697" y="2613"/>
                  </a:lnTo>
                  <a:lnTo>
                    <a:pt x="1633" y="2618"/>
                  </a:lnTo>
                  <a:lnTo>
                    <a:pt x="1590" y="2621"/>
                  </a:lnTo>
                  <a:lnTo>
                    <a:pt x="1574" y="2624"/>
                  </a:lnTo>
                  <a:lnTo>
                    <a:pt x="1574" y="2624"/>
                  </a:lnTo>
                  <a:lnTo>
                    <a:pt x="1558" y="2627"/>
                  </a:lnTo>
                  <a:lnTo>
                    <a:pt x="1511" y="2639"/>
                  </a:lnTo>
                  <a:lnTo>
                    <a:pt x="1479" y="2650"/>
                  </a:lnTo>
                  <a:lnTo>
                    <a:pt x="1442" y="2662"/>
                  </a:lnTo>
                  <a:lnTo>
                    <a:pt x="1401" y="2679"/>
                  </a:lnTo>
                  <a:lnTo>
                    <a:pt x="1356" y="2699"/>
                  </a:lnTo>
                  <a:lnTo>
                    <a:pt x="1310" y="2722"/>
                  </a:lnTo>
                  <a:lnTo>
                    <a:pt x="1261" y="2752"/>
                  </a:lnTo>
                  <a:lnTo>
                    <a:pt x="1238" y="2767"/>
                  </a:lnTo>
                  <a:lnTo>
                    <a:pt x="1213" y="2784"/>
                  </a:lnTo>
                  <a:lnTo>
                    <a:pt x="1188" y="2803"/>
                  </a:lnTo>
                  <a:lnTo>
                    <a:pt x="1164" y="2821"/>
                  </a:lnTo>
                  <a:lnTo>
                    <a:pt x="1141" y="2841"/>
                  </a:lnTo>
                  <a:lnTo>
                    <a:pt x="1118" y="2864"/>
                  </a:lnTo>
                  <a:lnTo>
                    <a:pt x="1095" y="2887"/>
                  </a:lnTo>
                  <a:lnTo>
                    <a:pt x="1072" y="2912"/>
                  </a:lnTo>
                  <a:lnTo>
                    <a:pt x="1050" y="2938"/>
                  </a:lnTo>
                  <a:lnTo>
                    <a:pt x="1028" y="2964"/>
                  </a:lnTo>
                  <a:lnTo>
                    <a:pt x="1008" y="2994"/>
                  </a:lnTo>
                  <a:lnTo>
                    <a:pt x="990" y="3024"/>
                  </a:lnTo>
                  <a:lnTo>
                    <a:pt x="990" y="3024"/>
                  </a:lnTo>
                  <a:lnTo>
                    <a:pt x="959" y="3077"/>
                  </a:lnTo>
                  <a:lnTo>
                    <a:pt x="959" y="3077"/>
                  </a:lnTo>
                  <a:lnTo>
                    <a:pt x="949" y="3063"/>
                  </a:lnTo>
                  <a:lnTo>
                    <a:pt x="915" y="3020"/>
                  </a:lnTo>
                  <a:lnTo>
                    <a:pt x="853" y="2949"/>
                  </a:lnTo>
                  <a:lnTo>
                    <a:pt x="812" y="2904"/>
                  </a:lnTo>
                  <a:lnTo>
                    <a:pt x="762" y="2852"/>
                  </a:lnTo>
                  <a:lnTo>
                    <a:pt x="762" y="2852"/>
                  </a:lnTo>
                  <a:lnTo>
                    <a:pt x="735" y="2824"/>
                  </a:lnTo>
                  <a:lnTo>
                    <a:pt x="702" y="2796"/>
                  </a:lnTo>
                  <a:lnTo>
                    <a:pt x="667" y="2769"/>
                  </a:lnTo>
                  <a:lnTo>
                    <a:pt x="629" y="2739"/>
                  </a:lnTo>
                  <a:lnTo>
                    <a:pt x="546" y="2675"/>
                  </a:lnTo>
                  <a:lnTo>
                    <a:pt x="501" y="2639"/>
                  </a:lnTo>
                  <a:lnTo>
                    <a:pt x="453" y="2599"/>
                  </a:lnTo>
                  <a:lnTo>
                    <a:pt x="406" y="2556"/>
                  </a:lnTo>
                  <a:lnTo>
                    <a:pt x="356" y="2508"/>
                  </a:lnTo>
                  <a:lnTo>
                    <a:pt x="306" y="2456"/>
                  </a:lnTo>
                  <a:lnTo>
                    <a:pt x="255" y="2398"/>
                  </a:lnTo>
                  <a:lnTo>
                    <a:pt x="229" y="2365"/>
                  </a:lnTo>
                  <a:lnTo>
                    <a:pt x="203" y="2331"/>
                  </a:lnTo>
                  <a:lnTo>
                    <a:pt x="177" y="2298"/>
                  </a:lnTo>
                  <a:lnTo>
                    <a:pt x="152" y="2261"/>
                  </a:lnTo>
                  <a:lnTo>
                    <a:pt x="126" y="2222"/>
                  </a:lnTo>
                  <a:lnTo>
                    <a:pt x="100" y="2180"/>
                  </a:lnTo>
                  <a:lnTo>
                    <a:pt x="75" y="2139"/>
                  </a:lnTo>
                  <a:lnTo>
                    <a:pt x="49" y="2094"/>
                  </a:lnTo>
                  <a:lnTo>
                    <a:pt x="49" y="2094"/>
                  </a:lnTo>
                  <a:lnTo>
                    <a:pt x="37" y="2071"/>
                  </a:lnTo>
                  <a:lnTo>
                    <a:pt x="27" y="2048"/>
                  </a:lnTo>
                  <a:lnTo>
                    <a:pt x="18" y="2026"/>
                  </a:lnTo>
                  <a:lnTo>
                    <a:pt x="12" y="2005"/>
                  </a:lnTo>
                  <a:lnTo>
                    <a:pt x="6" y="1982"/>
                  </a:lnTo>
                  <a:lnTo>
                    <a:pt x="3" y="1960"/>
                  </a:lnTo>
                  <a:lnTo>
                    <a:pt x="0" y="1939"/>
                  </a:lnTo>
                  <a:lnTo>
                    <a:pt x="0" y="1919"/>
                  </a:lnTo>
                  <a:lnTo>
                    <a:pt x="0" y="1897"/>
                  </a:lnTo>
                  <a:lnTo>
                    <a:pt x="3" y="1876"/>
                  </a:lnTo>
                  <a:lnTo>
                    <a:pt x="6" y="1854"/>
                  </a:lnTo>
                  <a:lnTo>
                    <a:pt x="10" y="1834"/>
                  </a:lnTo>
                  <a:lnTo>
                    <a:pt x="18" y="1814"/>
                  </a:lnTo>
                  <a:lnTo>
                    <a:pt x="26" y="1792"/>
                  </a:lnTo>
                  <a:lnTo>
                    <a:pt x="35" y="1772"/>
                  </a:lnTo>
                  <a:lnTo>
                    <a:pt x="46" y="1752"/>
                  </a:lnTo>
                  <a:lnTo>
                    <a:pt x="58" y="1731"/>
                  </a:lnTo>
                  <a:lnTo>
                    <a:pt x="70" y="1711"/>
                  </a:lnTo>
                  <a:lnTo>
                    <a:pt x="86" y="1691"/>
                  </a:lnTo>
                  <a:lnTo>
                    <a:pt x="101" y="1671"/>
                  </a:lnTo>
                  <a:lnTo>
                    <a:pt x="118" y="1651"/>
                  </a:lnTo>
                  <a:lnTo>
                    <a:pt x="137" y="1631"/>
                  </a:lnTo>
                  <a:lnTo>
                    <a:pt x="177" y="1591"/>
                  </a:lnTo>
                  <a:lnTo>
                    <a:pt x="221" y="1551"/>
                  </a:lnTo>
                  <a:lnTo>
                    <a:pt x="270" y="1511"/>
                  </a:lnTo>
                  <a:lnTo>
                    <a:pt x="324" y="1471"/>
                  </a:lnTo>
                  <a:lnTo>
                    <a:pt x="381" y="1431"/>
                  </a:lnTo>
                  <a:lnTo>
                    <a:pt x="443" y="1391"/>
                  </a:lnTo>
                  <a:lnTo>
                    <a:pt x="507" y="1351"/>
                  </a:lnTo>
                  <a:lnTo>
                    <a:pt x="576" y="1309"/>
                  </a:lnTo>
                  <a:lnTo>
                    <a:pt x="649" y="1267"/>
                  </a:lnTo>
                  <a:lnTo>
                    <a:pt x="724" y="1226"/>
                  </a:lnTo>
                  <a:lnTo>
                    <a:pt x="802" y="1183"/>
                  </a:lnTo>
                  <a:lnTo>
                    <a:pt x="967" y="1095"/>
                  </a:lnTo>
                  <a:lnTo>
                    <a:pt x="1142" y="1006"/>
                  </a:lnTo>
                  <a:lnTo>
                    <a:pt x="1325" y="910"/>
                  </a:lnTo>
                  <a:lnTo>
                    <a:pt x="1516" y="812"/>
                  </a:lnTo>
                  <a:lnTo>
                    <a:pt x="1711" y="708"/>
                  </a:lnTo>
                  <a:lnTo>
                    <a:pt x="1711" y="708"/>
                  </a:lnTo>
                  <a:lnTo>
                    <a:pt x="1811" y="658"/>
                  </a:lnTo>
                  <a:lnTo>
                    <a:pt x="1911" y="608"/>
                  </a:lnTo>
                  <a:lnTo>
                    <a:pt x="2010" y="561"/>
                  </a:lnTo>
                  <a:lnTo>
                    <a:pt x="2110" y="516"/>
                  </a:lnTo>
                  <a:lnTo>
                    <a:pt x="2206" y="473"/>
                  </a:lnTo>
                  <a:lnTo>
                    <a:pt x="2305" y="433"/>
                  </a:lnTo>
                  <a:lnTo>
                    <a:pt x="2402" y="396"/>
                  </a:lnTo>
                  <a:lnTo>
                    <a:pt x="2496" y="359"/>
                  </a:lnTo>
                  <a:lnTo>
                    <a:pt x="2589" y="325"/>
                  </a:lnTo>
                  <a:lnTo>
                    <a:pt x="2682" y="294"/>
                  </a:lnTo>
                  <a:lnTo>
                    <a:pt x="2772" y="263"/>
                  </a:lnTo>
                  <a:lnTo>
                    <a:pt x="2860" y="236"/>
                  </a:lnTo>
                  <a:lnTo>
                    <a:pt x="2946" y="209"/>
                  </a:lnTo>
                  <a:lnTo>
                    <a:pt x="3029" y="185"/>
                  </a:lnTo>
                  <a:lnTo>
                    <a:pt x="3188" y="142"/>
                  </a:lnTo>
                  <a:lnTo>
                    <a:pt x="3334" y="105"/>
                  </a:lnTo>
                  <a:lnTo>
                    <a:pt x="3466" y="76"/>
                  </a:lnTo>
                  <a:lnTo>
                    <a:pt x="3583" y="51"/>
                  </a:lnTo>
                  <a:lnTo>
                    <a:pt x="3681" y="31"/>
                  </a:lnTo>
                  <a:lnTo>
                    <a:pt x="3761" y="17"/>
                  </a:lnTo>
                  <a:lnTo>
                    <a:pt x="3820" y="8"/>
                  </a:lnTo>
                  <a:lnTo>
                    <a:pt x="3869" y="0"/>
                  </a:lnTo>
                  <a:lnTo>
                    <a:pt x="3869" y="0"/>
                  </a:lnTo>
                  <a:lnTo>
                    <a:pt x="3866" y="11"/>
                  </a:lnTo>
                  <a:lnTo>
                    <a:pt x="3863" y="23"/>
                  </a:lnTo>
                  <a:lnTo>
                    <a:pt x="3861" y="39"/>
                  </a:lnTo>
                  <a:lnTo>
                    <a:pt x="3861" y="54"/>
                  </a:lnTo>
                  <a:lnTo>
                    <a:pt x="3864" y="89"/>
                  </a:lnTo>
                  <a:lnTo>
                    <a:pt x="3870" y="129"/>
                  </a:lnTo>
                  <a:lnTo>
                    <a:pt x="3881" y="173"/>
                  </a:lnTo>
                  <a:lnTo>
                    <a:pt x="3895" y="220"/>
                  </a:lnTo>
                  <a:lnTo>
                    <a:pt x="3912" y="271"/>
                  </a:lnTo>
                  <a:lnTo>
                    <a:pt x="3932" y="323"/>
                  </a:lnTo>
                  <a:lnTo>
                    <a:pt x="3955" y="377"/>
                  </a:lnTo>
                  <a:lnTo>
                    <a:pt x="3980" y="431"/>
                  </a:lnTo>
                  <a:lnTo>
                    <a:pt x="4007" y="487"/>
                  </a:lnTo>
                  <a:lnTo>
                    <a:pt x="4036" y="541"/>
                  </a:lnTo>
                  <a:lnTo>
                    <a:pt x="4067" y="593"/>
                  </a:lnTo>
                  <a:lnTo>
                    <a:pt x="4101" y="645"/>
                  </a:lnTo>
                  <a:lnTo>
                    <a:pt x="4135" y="693"/>
                  </a:lnTo>
                  <a:lnTo>
                    <a:pt x="4170" y="739"/>
                  </a:lnTo>
                  <a:lnTo>
                    <a:pt x="4170" y="739"/>
                  </a:lnTo>
                  <a:lnTo>
                    <a:pt x="4235" y="818"/>
                  </a:lnTo>
                  <a:lnTo>
                    <a:pt x="4289" y="881"/>
                  </a:lnTo>
                  <a:lnTo>
                    <a:pt x="4332" y="930"/>
                  </a:lnTo>
                  <a:lnTo>
                    <a:pt x="4364" y="966"/>
                  </a:lnTo>
                  <a:lnTo>
                    <a:pt x="4389" y="990"/>
                  </a:lnTo>
                  <a:lnTo>
                    <a:pt x="4404" y="1006"/>
                  </a:lnTo>
                  <a:lnTo>
                    <a:pt x="4416" y="1016"/>
                  </a:lnTo>
                  <a:lnTo>
                    <a:pt x="4621" y="767"/>
                  </a:lnTo>
                  <a:lnTo>
                    <a:pt x="4621" y="767"/>
                  </a:lnTo>
                  <a:lnTo>
                    <a:pt x="4633" y="790"/>
                  </a:lnTo>
                  <a:lnTo>
                    <a:pt x="4649" y="813"/>
                  </a:lnTo>
                  <a:lnTo>
                    <a:pt x="4669" y="845"/>
                  </a:lnTo>
                  <a:lnTo>
                    <a:pt x="4693" y="879"/>
                  </a:lnTo>
                  <a:lnTo>
                    <a:pt x="4721" y="918"/>
                  </a:lnTo>
                  <a:lnTo>
                    <a:pt x="4752" y="955"/>
                  </a:lnTo>
                  <a:lnTo>
                    <a:pt x="4785" y="992"/>
                  </a:lnTo>
                  <a:lnTo>
                    <a:pt x="4785" y="992"/>
                  </a:lnTo>
                  <a:lnTo>
                    <a:pt x="4848" y="1055"/>
                  </a:lnTo>
                  <a:lnTo>
                    <a:pt x="4896" y="1107"/>
                  </a:lnTo>
                  <a:lnTo>
                    <a:pt x="4938" y="1152"/>
                  </a:lnTo>
                  <a:lnTo>
                    <a:pt x="4938" y="1152"/>
                  </a:lnTo>
                  <a:lnTo>
                    <a:pt x="4912" y="1304"/>
                  </a:lnTo>
                  <a:lnTo>
                    <a:pt x="4885" y="1468"/>
                  </a:lnTo>
                  <a:lnTo>
                    <a:pt x="4853" y="1665"/>
                  </a:lnTo>
                  <a:lnTo>
                    <a:pt x="4821" y="1879"/>
                  </a:lnTo>
                  <a:lnTo>
                    <a:pt x="4792" y="2093"/>
                  </a:lnTo>
                  <a:lnTo>
                    <a:pt x="4778" y="2193"/>
                  </a:lnTo>
                  <a:lnTo>
                    <a:pt x="4768" y="2287"/>
                  </a:lnTo>
                  <a:lnTo>
                    <a:pt x="4759" y="2371"/>
                  </a:lnTo>
                  <a:lnTo>
                    <a:pt x="4755" y="2445"/>
                  </a:lnTo>
                  <a:lnTo>
                    <a:pt x="4755" y="2445"/>
                  </a:lnTo>
                  <a:lnTo>
                    <a:pt x="4742" y="2707"/>
                  </a:lnTo>
                  <a:lnTo>
                    <a:pt x="4732" y="2947"/>
                  </a:lnTo>
                  <a:lnTo>
                    <a:pt x="4722" y="3214"/>
                  </a:lnTo>
                  <a:lnTo>
                    <a:pt x="4722" y="3214"/>
                  </a:lnTo>
                  <a:lnTo>
                    <a:pt x="4452" y="3209"/>
                  </a:lnTo>
                  <a:lnTo>
                    <a:pt x="4187" y="3204"/>
                  </a:lnTo>
                  <a:lnTo>
                    <a:pt x="3927" y="3197"/>
                  </a:lnTo>
                  <a:lnTo>
                    <a:pt x="3675" y="3186"/>
                  </a:lnTo>
                  <a:lnTo>
                    <a:pt x="3428" y="3175"/>
                  </a:lnTo>
                  <a:lnTo>
                    <a:pt x="3188" y="3161"/>
                  </a:lnTo>
                  <a:lnTo>
                    <a:pt x="2955" y="3147"/>
                  </a:lnTo>
                  <a:lnTo>
                    <a:pt x="2731" y="3131"/>
                  </a:lnTo>
                  <a:lnTo>
                    <a:pt x="2792" y="2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1A7AEBED-92EB-ABAA-D2DD-23A3B3E75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340"/>
              <a:ext cx="441" cy="556"/>
            </a:xfrm>
            <a:custGeom>
              <a:avLst/>
              <a:gdLst>
                <a:gd name="T0" fmla="*/ 882 w 882"/>
                <a:gd name="T1" fmla="*/ 0 h 1112"/>
                <a:gd name="T2" fmla="*/ 821 w 882"/>
                <a:gd name="T3" fmla="*/ 1112 h 1112"/>
                <a:gd name="T4" fmla="*/ 821 w 882"/>
                <a:gd name="T5" fmla="*/ 1112 h 1112"/>
                <a:gd name="T6" fmla="*/ 575 w 882"/>
                <a:gd name="T7" fmla="*/ 1090 h 1112"/>
                <a:gd name="T8" fmla="*/ 572 w 882"/>
                <a:gd name="T9" fmla="*/ 1095 h 1112"/>
                <a:gd name="T10" fmla="*/ 572 w 882"/>
                <a:gd name="T11" fmla="*/ 1095 h 1112"/>
                <a:gd name="T12" fmla="*/ 518 w 882"/>
                <a:gd name="T13" fmla="*/ 1047 h 1112"/>
                <a:gd name="T14" fmla="*/ 473 w 882"/>
                <a:gd name="T15" fmla="*/ 1005 h 1112"/>
                <a:gd name="T16" fmla="*/ 435 w 882"/>
                <a:gd name="T17" fmla="*/ 965 h 1112"/>
                <a:gd name="T18" fmla="*/ 403 w 882"/>
                <a:gd name="T19" fmla="*/ 928 h 1112"/>
                <a:gd name="T20" fmla="*/ 373 w 882"/>
                <a:gd name="T21" fmla="*/ 894 h 1112"/>
                <a:gd name="T22" fmla="*/ 349 w 882"/>
                <a:gd name="T23" fmla="*/ 862 h 1112"/>
                <a:gd name="T24" fmla="*/ 300 w 882"/>
                <a:gd name="T25" fmla="*/ 801 h 1112"/>
                <a:gd name="T26" fmla="*/ 300 w 882"/>
                <a:gd name="T27" fmla="*/ 801 h 1112"/>
                <a:gd name="T28" fmla="*/ 300 w 882"/>
                <a:gd name="T29" fmla="*/ 801 h 1112"/>
                <a:gd name="T30" fmla="*/ 300 w 882"/>
                <a:gd name="T31" fmla="*/ 801 h 1112"/>
                <a:gd name="T32" fmla="*/ 280 w 882"/>
                <a:gd name="T33" fmla="*/ 747 h 1112"/>
                <a:gd name="T34" fmla="*/ 253 w 882"/>
                <a:gd name="T35" fmla="*/ 687 h 1112"/>
                <a:gd name="T36" fmla="*/ 220 w 882"/>
                <a:gd name="T37" fmla="*/ 610 h 1112"/>
                <a:gd name="T38" fmla="*/ 178 w 882"/>
                <a:gd name="T39" fmla="*/ 516 h 1112"/>
                <a:gd name="T40" fmla="*/ 126 w 882"/>
                <a:gd name="T41" fmla="*/ 411 h 1112"/>
                <a:gd name="T42" fmla="*/ 98 w 882"/>
                <a:gd name="T43" fmla="*/ 355 h 1112"/>
                <a:gd name="T44" fmla="*/ 67 w 882"/>
                <a:gd name="T45" fmla="*/ 297 h 1112"/>
                <a:gd name="T46" fmla="*/ 35 w 882"/>
                <a:gd name="T47" fmla="*/ 237 h 1112"/>
                <a:gd name="T48" fmla="*/ 0 w 882"/>
                <a:gd name="T49" fmla="*/ 175 h 1112"/>
                <a:gd name="T50" fmla="*/ 882 w 882"/>
                <a:gd name="T5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2" h="1112">
                  <a:moveTo>
                    <a:pt x="882" y="0"/>
                  </a:moveTo>
                  <a:lnTo>
                    <a:pt x="821" y="1112"/>
                  </a:lnTo>
                  <a:lnTo>
                    <a:pt x="821" y="1112"/>
                  </a:lnTo>
                  <a:lnTo>
                    <a:pt x="575" y="1090"/>
                  </a:lnTo>
                  <a:lnTo>
                    <a:pt x="572" y="1095"/>
                  </a:lnTo>
                  <a:lnTo>
                    <a:pt x="572" y="1095"/>
                  </a:lnTo>
                  <a:lnTo>
                    <a:pt x="518" y="1047"/>
                  </a:lnTo>
                  <a:lnTo>
                    <a:pt x="473" y="1005"/>
                  </a:lnTo>
                  <a:lnTo>
                    <a:pt x="435" y="965"/>
                  </a:lnTo>
                  <a:lnTo>
                    <a:pt x="403" y="928"/>
                  </a:lnTo>
                  <a:lnTo>
                    <a:pt x="373" y="894"/>
                  </a:lnTo>
                  <a:lnTo>
                    <a:pt x="349" y="862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280" y="747"/>
                  </a:lnTo>
                  <a:lnTo>
                    <a:pt x="253" y="687"/>
                  </a:lnTo>
                  <a:lnTo>
                    <a:pt x="220" y="610"/>
                  </a:lnTo>
                  <a:lnTo>
                    <a:pt x="178" y="516"/>
                  </a:lnTo>
                  <a:lnTo>
                    <a:pt x="126" y="411"/>
                  </a:lnTo>
                  <a:lnTo>
                    <a:pt x="98" y="355"/>
                  </a:lnTo>
                  <a:lnTo>
                    <a:pt x="67" y="297"/>
                  </a:lnTo>
                  <a:lnTo>
                    <a:pt x="35" y="237"/>
                  </a:lnTo>
                  <a:lnTo>
                    <a:pt x="0" y="17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617A662-AF5D-1C86-FB37-D80A23EC8E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3636"/>
              <a:ext cx="969" cy="675"/>
            </a:xfrm>
            <a:custGeom>
              <a:avLst/>
              <a:gdLst>
                <a:gd name="T0" fmla="*/ 1285 w 1939"/>
                <a:gd name="T1" fmla="*/ 720 h 1349"/>
                <a:gd name="T2" fmla="*/ 1228 w 1939"/>
                <a:gd name="T3" fmla="*/ 840 h 1349"/>
                <a:gd name="T4" fmla="*/ 1205 w 1939"/>
                <a:gd name="T5" fmla="*/ 994 h 1349"/>
                <a:gd name="T6" fmla="*/ 1207 w 1939"/>
                <a:gd name="T7" fmla="*/ 1127 h 1349"/>
                <a:gd name="T8" fmla="*/ 1199 w 1939"/>
                <a:gd name="T9" fmla="*/ 1258 h 1349"/>
                <a:gd name="T10" fmla="*/ 1171 w 1939"/>
                <a:gd name="T11" fmla="*/ 1299 h 1349"/>
                <a:gd name="T12" fmla="*/ 1119 w 1939"/>
                <a:gd name="T13" fmla="*/ 1319 h 1349"/>
                <a:gd name="T14" fmla="*/ 1062 w 1939"/>
                <a:gd name="T15" fmla="*/ 1315 h 1349"/>
                <a:gd name="T16" fmla="*/ 1008 w 1939"/>
                <a:gd name="T17" fmla="*/ 1278 h 1349"/>
                <a:gd name="T18" fmla="*/ 958 w 1939"/>
                <a:gd name="T19" fmla="*/ 1187 h 1349"/>
                <a:gd name="T20" fmla="*/ 925 w 1939"/>
                <a:gd name="T21" fmla="*/ 1037 h 1349"/>
                <a:gd name="T22" fmla="*/ 916 w 1939"/>
                <a:gd name="T23" fmla="*/ 1053 h 1349"/>
                <a:gd name="T24" fmla="*/ 922 w 1939"/>
                <a:gd name="T25" fmla="*/ 1182 h 1349"/>
                <a:gd name="T26" fmla="*/ 907 w 1939"/>
                <a:gd name="T27" fmla="*/ 1290 h 1349"/>
                <a:gd name="T28" fmla="*/ 870 w 1939"/>
                <a:gd name="T29" fmla="*/ 1332 h 1349"/>
                <a:gd name="T30" fmla="*/ 805 w 1939"/>
                <a:gd name="T31" fmla="*/ 1349 h 1349"/>
                <a:gd name="T32" fmla="*/ 739 w 1939"/>
                <a:gd name="T33" fmla="*/ 1335 h 1349"/>
                <a:gd name="T34" fmla="*/ 678 w 1939"/>
                <a:gd name="T35" fmla="*/ 1278 h 1349"/>
                <a:gd name="T36" fmla="*/ 632 w 1939"/>
                <a:gd name="T37" fmla="*/ 1173 h 1349"/>
                <a:gd name="T38" fmla="*/ 599 w 1939"/>
                <a:gd name="T39" fmla="*/ 994 h 1349"/>
                <a:gd name="T40" fmla="*/ 590 w 1939"/>
                <a:gd name="T41" fmla="*/ 985 h 1349"/>
                <a:gd name="T42" fmla="*/ 592 w 1939"/>
                <a:gd name="T43" fmla="*/ 1107 h 1349"/>
                <a:gd name="T44" fmla="*/ 584 w 1939"/>
                <a:gd name="T45" fmla="*/ 1255 h 1349"/>
                <a:gd name="T46" fmla="*/ 555 w 1939"/>
                <a:gd name="T47" fmla="*/ 1301 h 1349"/>
                <a:gd name="T48" fmla="*/ 501 w 1939"/>
                <a:gd name="T49" fmla="*/ 1324 h 1349"/>
                <a:gd name="T50" fmla="*/ 441 w 1939"/>
                <a:gd name="T51" fmla="*/ 1316 h 1349"/>
                <a:gd name="T52" fmla="*/ 380 w 1939"/>
                <a:gd name="T53" fmla="*/ 1267 h 1349"/>
                <a:gd name="T54" fmla="*/ 327 w 1939"/>
                <a:gd name="T55" fmla="*/ 1148 h 1349"/>
                <a:gd name="T56" fmla="*/ 298 w 1939"/>
                <a:gd name="T57" fmla="*/ 970 h 1349"/>
                <a:gd name="T58" fmla="*/ 290 w 1939"/>
                <a:gd name="T59" fmla="*/ 982 h 1349"/>
                <a:gd name="T60" fmla="*/ 278 w 1939"/>
                <a:gd name="T61" fmla="*/ 1201 h 1349"/>
                <a:gd name="T62" fmla="*/ 258 w 1939"/>
                <a:gd name="T63" fmla="*/ 1248 h 1349"/>
                <a:gd name="T64" fmla="*/ 220 w 1939"/>
                <a:gd name="T65" fmla="*/ 1276 h 1349"/>
                <a:gd name="T66" fmla="*/ 118 w 1939"/>
                <a:gd name="T67" fmla="*/ 1270 h 1349"/>
                <a:gd name="T68" fmla="*/ 60 w 1939"/>
                <a:gd name="T69" fmla="*/ 1221 h 1349"/>
                <a:gd name="T70" fmla="*/ 24 w 1939"/>
                <a:gd name="T71" fmla="*/ 1155 h 1349"/>
                <a:gd name="T72" fmla="*/ 1 w 1939"/>
                <a:gd name="T73" fmla="*/ 1039 h 1349"/>
                <a:gd name="T74" fmla="*/ 14 w 1939"/>
                <a:gd name="T75" fmla="*/ 851 h 1349"/>
                <a:gd name="T76" fmla="*/ 87 w 1939"/>
                <a:gd name="T77" fmla="*/ 625 h 1349"/>
                <a:gd name="T78" fmla="*/ 198 w 1939"/>
                <a:gd name="T79" fmla="*/ 412 h 1349"/>
                <a:gd name="T80" fmla="*/ 280 w 1939"/>
                <a:gd name="T81" fmla="*/ 300 h 1349"/>
                <a:gd name="T82" fmla="*/ 396 w 1939"/>
                <a:gd name="T83" fmla="*/ 191 h 1349"/>
                <a:gd name="T84" fmla="*/ 564 w 1939"/>
                <a:gd name="T85" fmla="*/ 87 h 1349"/>
                <a:gd name="T86" fmla="*/ 766 w 1939"/>
                <a:gd name="T87" fmla="*/ 15 h 1349"/>
                <a:gd name="T88" fmla="*/ 905 w 1939"/>
                <a:gd name="T89" fmla="*/ 1 h 1349"/>
                <a:gd name="T90" fmla="*/ 1112 w 1939"/>
                <a:gd name="T91" fmla="*/ 10 h 1349"/>
                <a:gd name="T92" fmla="*/ 1251 w 1939"/>
                <a:gd name="T93" fmla="*/ 54 h 1349"/>
                <a:gd name="T94" fmla="*/ 1334 w 1939"/>
                <a:gd name="T95" fmla="*/ 117 h 1349"/>
                <a:gd name="T96" fmla="*/ 1418 w 1939"/>
                <a:gd name="T97" fmla="*/ 208 h 1349"/>
                <a:gd name="T98" fmla="*/ 1553 w 1939"/>
                <a:gd name="T99" fmla="*/ 372 h 1349"/>
                <a:gd name="T100" fmla="*/ 1693 w 1939"/>
                <a:gd name="T101" fmla="*/ 505 h 1349"/>
                <a:gd name="T102" fmla="*/ 1862 w 1939"/>
                <a:gd name="T103" fmla="*/ 660 h 1349"/>
                <a:gd name="T104" fmla="*/ 1936 w 1939"/>
                <a:gd name="T105" fmla="*/ 774 h 1349"/>
                <a:gd name="T106" fmla="*/ 1916 w 1939"/>
                <a:gd name="T107" fmla="*/ 868 h 1349"/>
                <a:gd name="T108" fmla="*/ 1874 w 1939"/>
                <a:gd name="T109" fmla="*/ 908 h 1349"/>
                <a:gd name="T110" fmla="*/ 1814 w 1939"/>
                <a:gd name="T111" fmla="*/ 925 h 1349"/>
                <a:gd name="T112" fmla="*/ 1670 w 1939"/>
                <a:gd name="T113" fmla="*/ 899 h 1349"/>
                <a:gd name="T114" fmla="*/ 1534 w 1939"/>
                <a:gd name="T115" fmla="*/ 827 h 1349"/>
                <a:gd name="T116" fmla="*/ 1390 w 1939"/>
                <a:gd name="T117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1349">
                  <a:moveTo>
                    <a:pt x="1348" y="631"/>
                  </a:moveTo>
                  <a:lnTo>
                    <a:pt x="1348" y="631"/>
                  </a:lnTo>
                  <a:lnTo>
                    <a:pt x="1322" y="666"/>
                  </a:lnTo>
                  <a:lnTo>
                    <a:pt x="1285" y="720"/>
                  </a:lnTo>
                  <a:lnTo>
                    <a:pt x="1285" y="720"/>
                  </a:lnTo>
                  <a:lnTo>
                    <a:pt x="1270" y="743"/>
                  </a:lnTo>
                  <a:lnTo>
                    <a:pt x="1258" y="768"/>
                  </a:lnTo>
                  <a:lnTo>
                    <a:pt x="1245" y="793"/>
                  </a:lnTo>
                  <a:lnTo>
                    <a:pt x="1236" y="817"/>
                  </a:lnTo>
                  <a:lnTo>
                    <a:pt x="1228" y="840"/>
                  </a:lnTo>
                  <a:lnTo>
                    <a:pt x="1222" y="865"/>
                  </a:lnTo>
                  <a:lnTo>
                    <a:pt x="1218" y="888"/>
                  </a:lnTo>
                  <a:lnTo>
                    <a:pt x="1213" y="911"/>
                  </a:lnTo>
                  <a:lnTo>
                    <a:pt x="1208" y="954"/>
                  </a:lnTo>
                  <a:lnTo>
                    <a:pt x="1205" y="994"/>
                  </a:lnTo>
                  <a:lnTo>
                    <a:pt x="1202" y="1057"/>
                  </a:lnTo>
                  <a:lnTo>
                    <a:pt x="1202" y="1057"/>
                  </a:lnTo>
                  <a:lnTo>
                    <a:pt x="1202" y="1071"/>
                  </a:lnTo>
                  <a:lnTo>
                    <a:pt x="1204" y="1087"/>
                  </a:lnTo>
                  <a:lnTo>
                    <a:pt x="1207" y="1127"/>
                  </a:lnTo>
                  <a:lnTo>
                    <a:pt x="1210" y="1171"/>
                  </a:lnTo>
                  <a:lnTo>
                    <a:pt x="1210" y="1195"/>
                  </a:lnTo>
                  <a:lnTo>
                    <a:pt x="1208" y="1216"/>
                  </a:lnTo>
                  <a:lnTo>
                    <a:pt x="1204" y="1238"/>
                  </a:lnTo>
                  <a:lnTo>
                    <a:pt x="1199" y="1258"/>
                  </a:lnTo>
                  <a:lnTo>
                    <a:pt x="1195" y="1267"/>
                  </a:lnTo>
                  <a:lnTo>
                    <a:pt x="1190" y="1276"/>
                  </a:lnTo>
                  <a:lnTo>
                    <a:pt x="1185" y="1284"/>
                  </a:lnTo>
                  <a:lnTo>
                    <a:pt x="1178" y="1292"/>
                  </a:lnTo>
                  <a:lnTo>
                    <a:pt x="1171" y="1299"/>
                  </a:lnTo>
                  <a:lnTo>
                    <a:pt x="1162" y="1304"/>
                  </a:lnTo>
                  <a:lnTo>
                    <a:pt x="1153" y="1310"/>
                  </a:lnTo>
                  <a:lnTo>
                    <a:pt x="1144" y="1313"/>
                  </a:lnTo>
                  <a:lnTo>
                    <a:pt x="1132" y="1316"/>
                  </a:lnTo>
                  <a:lnTo>
                    <a:pt x="1119" y="1319"/>
                  </a:lnTo>
                  <a:lnTo>
                    <a:pt x="1105" y="1319"/>
                  </a:lnTo>
                  <a:lnTo>
                    <a:pt x="1090" y="1319"/>
                  </a:lnTo>
                  <a:lnTo>
                    <a:pt x="1090" y="1319"/>
                  </a:lnTo>
                  <a:lnTo>
                    <a:pt x="1076" y="1318"/>
                  </a:lnTo>
                  <a:lnTo>
                    <a:pt x="1062" y="1315"/>
                  </a:lnTo>
                  <a:lnTo>
                    <a:pt x="1050" y="1310"/>
                  </a:lnTo>
                  <a:lnTo>
                    <a:pt x="1039" y="1304"/>
                  </a:lnTo>
                  <a:lnTo>
                    <a:pt x="1028" y="1296"/>
                  </a:lnTo>
                  <a:lnTo>
                    <a:pt x="1018" y="1287"/>
                  </a:lnTo>
                  <a:lnTo>
                    <a:pt x="1008" y="1278"/>
                  </a:lnTo>
                  <a:lnTo>
                    <a:pt x="999" y="1267"/>
                  </a:lnTo>
                  <a:lnTo>
                    <a:pt x="992" y="1255"/>
                  </a:lnTo>
                  <a:lnTo>
                    <a:pt x="984" y="1242"/>
                  </a:lnTo>
                  <a:lnTo>
                    <a:pt x="970" y="1216"/>
                  </a:lnTo>
                  <a:lnTo>
                    <a:pt x="958" y="1187"/>
                  </a:lnTo>
                  <a:lnTo>
                    <a:pt x="949" y="1156"/>
                  </a:lnTo>
                  <a:lnTo>
                    <a:pt x="941" y="1125"/>
                  </a:lnTo>
                  <a:lnTo>
                    <a:pt x="935" y="1096"/>
                  </a:lnTo>
                  <a:lnTo>
                    <a:pt x="930" y="1065"/>
                  </a:lnTo>
                  <a:lnTo>
                    <a:pt x="925" y="1037"/>
                  </a:lnTo>
                  <a:lnTo>
                    <a:pt x="921" y="990"/>
                  </a:lnTo>
                  <a:lnTo>
                    <a:pt x="921" y="959"/>
                  </a:lnTo>
                  <a:lnTo>
                    <a:pt x="921" y="959"/>
                  </a:lnTo>
                  <a:lnTo>
                    <a:pt x="918" y="1011"/>
                  </a:lnTo>
                  <a:lnTo>
                    <a:pt x="916" y="1053"/>
                  </a:lnTo>
                  <a:lnTo>
                    <a:pt x="916" y="1053"/>
                  </a:lnTo>
                  <a:lnTo>
                    <a:pt x="915" y="1068"/>
                  </a:lnTo>
                  <a:lnTo>
                    <a:pt x="916" y="1087"/>
                  </a:lnTo>
                  <a:lnTo>
                    <a:pt x="919" y="1131"/>
                  </a:lnTo>
                  <a:lnTo>
                    <a:pt x="922" y="1182"/>
                  </a:lnTo>
                  <a:lnTo>
                    <a:pt x="922" y="1207"/>
                  </a:lnTo>
                  <a:lnTo>
                    <a:pt x="921" y="1233"/>
                  </a:lnTo>
                  <a:lnTo>
                    <a:pt x="918" y="1258"/>
                  </a:lnTo>
                  <a:lnTo>
                    <a:pt x="912" y="1279"/>
                  </a:lnTo>
                  <a:lnTo>
                    <a:pt x="907" y="1290"/>
                  </a:lnTo>
                  <a:lnTo>
                    <a:pt x="901" y="1301"/>
                  </a:lnTo>
                  <a:lnTo>
                    <a:pt x="895" y="1308"/>
                  </a:lnTo>
                  <a:lnTo>
                    <a:pt x="889" y="1318"/>
                  </a:lnTo>
                  <a:lnTo>
                    <a:pt x="879" y="1325"/>
                  </a:lnTo>
                  <a:lnTo>
                    <a:pt x="870" y="1332"/>
                  </a:lnTo>
                  <a:lnTo>
                    <a:pt x="859" y="1338"/>
                  </a:lnTo>
                  <a:lnTo>
                    <a:pt x="849" y="1342"/>
                  </a:lnTo>
                  <a:lnTo>
                    <a:pt x="835" y="1345"/>
                  </a:lnTo>
                  <a:lnTo>
                    <a:pt x="821" y="1349"/>
                  </a:lnTo>
                  <a:lnTo>
                    <a:pt x="805" y="1349"/>
                  </a:lnTo>
                  <a:lnTo>
                    <a:pt x="789" y="1349"/>
                  </a:lnTo>
                  <a:lnTo>
                    <a:pt x="789" y="1349"/>
                  </a:lnTo>
                  <a:lnTo>
                    <a:pt x="772" y="1345"/>
                  </a:lnTo>
                  <a:lnTo>
                    <a:pt x="755" y="1341"/>
                  </a:lnTo>
                  <a:lnTo>
                    <a:pt x="739" y="1335"/>
                  </a:lnTo>
                  <a:lnTo>
                    <a:pt x="726" y="1327"/>
                  </a:lnTo>
                  <a:lnTo>
                    <a:pt x="712" y="1316"/>
                  </a:lnTo>
                  <a:lnTo>
                    <a:pt x="699" y="1305"/>
                  </a:lnTo>
                  <a:lnTo>
                    <a:pt x="689" y="1292"/>
                  </a:lnTo>
                  <a:lnTo>
                    <a:pt x="678" y="1278"/>
                  </a:lnTo>
                  <a:lnTo>
                    <a:pt x="669" y="1262"/>
                  </a:lnTo>
                  <a:lnTo>
                    <a:pt x="659" y="1247"/>
                  </a:lnTo>
                  <a:lnTo>
                    <a:pt x="652" y="1228"/>
                  </a:lnTo>
                  <a:lnTo>
                    <a:pt x="644" y="1211"/>
                  </a:lnTo>
                  <a:lnTo>
                    <a:pt x="632" y="1173"/>
                  </a:lnTo>
                  <a:lnTo>
                    <a:pt x="621" y="1136"/>
                  </a:lnTo>
                  <a:lnTo>
                    <a:pt x="613" y="1098"/>
                  </a:lnTo>
                  <a:lnTo>
                    <a:pt x="607" y="1061"/>
                  </a:lnTo>
                  <a:lnTo>
                    <a:pt x="602" y="1025"/>
                  </a:lnTo>
                  <a:lnTo>
                    <a:pt x="599" y="994"/>
                  </a:lnTo>
                  <a:lnTo>
                    <a:pt x="596" y="950"/>
                  </a:lnTo>
                  <a:lnTo>
                    <a:pt x="596" y="931"/>
                  </a:lnTo>
                  <a:lnTo>
                    <a:pt x="592" y="931"/>
                  </a:lnTo>
                  <a:lnTo>
                    <a:pt x="592" y="931"/>
                  </a:lnTo>
                  <a:lnTo>
                    <a:pt x="590" y="985"/>
                  </a:lnTo>
                  <a:lnTo>
                    <a:pt x="587" y="1028"/>
                  </a:lnTo>
                  <a:lnTo>
                    <a:pt x="587" y="1028"/>
                  </a:lnTo>
                  <a:lnTo>
                    <a:pt x="587" y="1044"/>
                  </a:lnTo>
                  <a:lnTo>
                    <a:pt x="589" y="1062"/>
                  </a:lnTo>
                  <a:lnTo>
                    <a:pt x="592" y="1107"/>
                  </a:lnTo>
                  <a:lnTo>
                    <a:pt x="595" y="1158"/>
                  </a:lnTo>
                  <a:lnTo>
                    <a:pt x="595" y="1182"/>
                  </a:lnTo>
                  <a:lnTo>
                    <a:pt x="593" y="1208"/>
                  </a:lnTo>
                  <a:lnTo>
                    <a:pt x="590" y="1233"/>
                  </a:lnTo>
                  <a:lnTo>
                    <a:pt x="584" y="1255"/>
                  </a:lnTo>
                  <a:lnTo>
                    <a:pt x="579" y="1265"/>
                  </a:lnTo>
                  <a:lnTo>
                    <a:pt x="575" y="1276"/>
                  </a:lnTo>
                  <a:lnTo>
                    <a:pt x="569" y="1284"/>
                  </a:lnTo>
                  <a:lnTo>
                    <a:pt x="563" y="1293"/>
                  </a:lnTo>
                  <a:lnTo>
                    <a:pt x="555" y="1301"/>
                  </a:lnTo>
                  <a:lnTo>
                    <a:pt x="547" y="1307"/>
                  </a:lnTo>
                  <a:lnTo>
                    <a:pt x="536" y="1313"/>
                  </a:lnTo>
                  <a:lnTo>
                    <a:pt x="526" y="1318"/>
                  </a:lnTo>
                  <a:lnTo>
                    <a:pt x="515" y="1321"/>
                  </a:lnTo>
                  <a:lnTo>
                    <a:pt x="501" y="1324"/>
                  </a:lnTo>
                  <a:lnTo>
                    <a:pt x="487" y="1324"/>
                  </a:lnTo>
                  <a:lnTo>
                    <a:pt x="472" y="1324"/>
                  </a:lnTo>
                  <a:lnTo>
                    <a:pt x="472" y="1324"/>
                  </a:lnTo>
                  <a:lnTo>
                    <a:pt x="455" y="1321"/>
                  </a:lnTo>
                  <a:lnTo>
                    <a:pt x="441" y="1316"/>
                  </a:lnTo>
                  <a:lnTo>
                    <a:pt x="427" y="1310"/>
                  </a:lnTo>
                  <a:lnTo>
                    <a:pt x="413" y="1302"/>
                  </a:lnTo>
                  <a:lnTo>
                    <a:pt x="401" y="1292"/>
                  </a:lnTo>
                  <a:lnTo>
                    <a:pt x="390" y="1281"/>
                  </a:lnTo>
                  <a:lnTo>
                    <a:pt x="380" y="1267"/>
                  </a:lnTo>
                  <a:lnTo>
                    <a:pt x="370" y="1253"/>
                  </a:lnTo>
                  <a:lnTo>
                    <a:pt x="361" y="1238"/>
                  </a:lnTo>
                  <a:lnTo>
                    <a:pt x="353" y="1222"/>
                  </a:lnTo>
                  <a:lnTo>
                    <a:pt x="338" y="1187"/>
                  </a:lnTo>
                  <a:lnTo>
                    <a:pt x="327" y="1148"/>
                  </a:lnTo>
                  <a:lnTo>
                    <a:pt x="318" y="1111"/>
                  </a:lnTo>
                  <a:lnTo>
                    <a:pt x="310" y="1073"/>
                  </a:lnTo>
                  <a:lnTo>
                    <a:pt x="304" y="1036"/>
                  </a:lnTo>
                  <a:lnTo>
                    <a:pt x="301" y="1001"/>
                  </a:lnTo>
                  <a:lnTo>
                    <a:pt x="298" y="970"/>
                  </a:lnTo>
                  <a:lnTo>
                    <a:pt x="295" y="925"/>
                  </a:lnTo>
                  <a:lnTo>
                    <a:pt x="295" y="907"/>
                  </a:lnTo>
                  <a:lnTo>
                    <a:pt x="295" y="907"/>
                  </a:lnTo>
                  <a:lnTo>
                    <a:pt x="292" y="944"/>
                  </a:lnTo>
                  <a:lnTo>
                    <a:pt x="290" y="982"/>
                  </a:lnTo>
                  <a:lnTo>
                    <a:pt x="287" y="1057"/>
                  </a:lnTo>
                  <a:lnTo>
                    <a:pt x="286" y="1131"/>
                  </a:lnTo>
                  <a:lnTo>
                    <a:pt x="283" y="1167"/>
                  </a:lnTo>
                  <a:lnTo>
                    <a:pt x="278" y="1201"/>
                  </a:lnTo>
                  <a:lnTo>
                    <a:pt x="278" y="1201"/>
                  </a:lnTo>
                  <a:lnTo>
                    <a:pt x="276" y="1211"/>
                  </a:lnTo>
                  <a:lnTo>
                    <a:pt x="272" y="1222"/>
                  </a:lnTo>
                  <a:lnTo>
                    <a:pt x="269" y="1231"/>
                  </a:lnTo>
                  <a:lnTo>
                    <a:pt x="264" y="1241"/>
                  </a:lnTo>
                  <a:lnTo>
                    <a:pt x="258" y="1248"/>
                  </a:lnTo>
                  <a:lnTo>
                    <a:pt x="252" y="1256"/>
                  </a:lnTo>
                  <a:lnTo>
                    <a:pt x="244" y="1262"/>
                  </a:lnTo>
                  <a:lnTo>
                    <a:pt x="236" y="1268"/>
                  </a:lnTo>
                  <a:lnTo>
                    <a:pt x="229" y="1273"/>
                  </a:lnTo>
                  <a:lnTo>
                    <a:pt x="220" y="1276"/>
                  </a:lnTo>
                  <a:lnTo>
                    <a:pt x="201" y="1282"/>
                  </a:lnTo>
                  <a:lnTo>
                    <a:pt x="181" y="1284"/>
                  </a:lnTo>
                  <a:lnTo>
                    <a:pt x="160" y="1282"/>
                  </a:lnTo>
                  <a:lnTo>
                    <a:pt x="140" y="1278"/>
                  </a:lnTo>
                  <a:lnTo>
                    <a:pt x="118" y="1270"/>
                  </a:lnTo>
                  <a:lnTo>
                    <a:pt x="98" y="1258"/>
                  </a:lnTo>
                  <a:lnTo>
                    <a:pt x="87" y="1250"/>
                  </a:lnTo>
                  <a:lnTo>
                    <a:pt x="78" y="1241"/>
                  </a:lnTo>
                  <a:lnTo>
                    <a:pt x="69" y="1231"/>
                  </a:lnTo>
                  <a:lnTo>
                    <a:pt x="60" y="1221"/>
                  </a:lnTo>
                  <a:lnTo>
                    <a:pt x="52" y="1210"/>
                  </a:lnTo>
                  <a:lnTo>
                    <a:pt x="44" y="1198"/>
                  </a:lnTo>
                  <a:lnTo>
                    <a:pt x="37" y="1185"/>
                  </a:lnTo>
                  <a:lnTo>
                    <a:pt x="30" y="1170"/>
                  </a:lnTo>
                  <a:lnTo>
                    <a:pt x="24" y="1155"/>
                  </a:lnTo>
                  <a:lnTo>
                    <a:pt x="20" y="1139"/>
                  </a:lnTo>
                  <a:lnTo>
                    <a:pt x="20" y="1139"/>
                  </a:lnTo>
                  <a:lnTo>
                    <a:pt x="12" y="1107"/>
                  </a:lnTo>
                  <a:lnTo>
                    <a:pt x="6" y="1074"/>
                  </a:lnTo>
                  <a:lnTo>
                    <a:pt x="1" y="1039"/>
                  </a:lnTo>
                  <a:lnTo>
                    <a:pt x="0" y="1005"/>
                  </a:lnTo>
                  <a:lnTo>
                    <a:pt x="0" y="968"/>
                  </a:lnTo>
                  <a:lnTo>
                    <a:pt x="1" y="931"/>
                  </a:lnTo>
                  <a:lnTo>
                    <a:pt x="6" y="891"/>
                  </a:lnTo>
                  <a:lnTo>
                    <a:pt x="14" y="851"/>
                  </a:lnTo>
                  <a:lnTo>
                    <a:pt x="23" y="810"/>
                  </a:lnTo>
                  <a:lnTo>
                    <a:pt x="35" y="765"/>
                  </a:lnTo>
                  <a:lnTo>
                    <a:pt x="49" y="720"/>
                  </a:lnTo>
                  <a:lnTo>
                    <a:pt x="67" y="673"/>
                  </a:lnTo>
                  <a:lnTo>
                    <a:pt x="87" y="625"/>
                  </a:lnTo>
                  <a:lnTo>
                    <a:pt x="112" y="572"/>
                  </a:lnTo>
                  <a:lnTo>
                    <a:pt x="138" y="520"/>
                  </a:lnTo>
                  <a:lnTo>
                    <a:pt x="167" y="465"/>
                  </a:lnTo>
                  <a:lnTo>
                    <a:pt x="167" y="465"/>
                  </a:lnTo>
                  <a:lnTo>
                    <a:pt x="198" y="412"/>
                  </a:lnTo>
                  <a:lnTo>
                    <a:pt x="198" y="412"/>
                  </a:lnTo>
                  <a:lnTo>
                    <a:pt x="216" y="382"/>
                  </a:lnTo>
                  <a:lnTo>
                    <a:pt x="236" y="352"/>
                  </a:lnTo>
                  <a:lnTo>
                    <a:pt x="258" y="326"/>
                  </a:lnTo>
                  <a:lnTo>
                    <a:pt x="280" y="300"/>
                  </a:lnTo>
                  <a:lnTo>
                    <a:pt x="303" y="275"/>
                  </a:lnTo>
                  <a:lnTo>
                    <a:pt x="326" y="252"/>
                  </a:lnTo>
                  <a:lnTo>
                    <a:pt x="349" y="229"/>
                  </a:lnTo>
                  <a:lnTo>
                    <a:pt x="372" y="209"/>
                  </a:lnTo>
                  <a:lnTo>
                    <a:pt x="396" y="191"/>
                  </a:lnTo>
                  <a:lnTo>
                    <a:pt x="421" y="172"/>
                  </a:lnTo>
                  <a:lnTo>
                    <a:pt x="446" y="155"/>
                  </a:lnTo>
                  <a:lnTo>
                    <a:pt x="469" y="140"/>
                  </a:lnTo>
                  <a:lnTo>
                    <a:pt x="518" y="110"/>
                  </a:lnTo>
                  <a:lnTo>
                    <a:pt x="564" y="87"/>
                  </a:lnTo>
                  <a:lnTo>
                    <a:pt x="609" y="67"/>
                  </a:lnTo>
                  <a:lnTo>
                    <a:pt x="650" y="50"/>
                  </a:lnTo>
                  <a:lnTo>
                    <a:pt x="687" y="38"/>
                  </a:lnTo>
                  <a:lnTo>
                    <a:pt x="719" y="27"/>
                  </a:lnTo>
                  <a:lnTo>
                    <a:pt x="766" y="15"/>
                  </a:lnTo>
                  <a:lnTo>
                    <a:pt x="782" y="12"/>
                  </a:lnTo>
                  <a:lnTo>
                    <a:pt x="782" y="12"/>
                  </a:lnTo>
                  <a:lnTo>
                    <a:pt x="798" y="9"/>
                  </a:lnTo>
                  <a:lnTo>
                    <a:pt x="841" y="6"/>
                  </a:lnTo>
                  <a:lnTo>
                    <a:pt x="905" y="1"/>
                  </a:lnTo>
                  <a:lnTo>
                    <a:pt x="942" y="0"/>
                  </a:lnTo>
                  <a:lnTo>
                    <a:pt x="982" y="0"/>
                  </a:lnTo>
                  <a:lnTo>
                    <a:pt x="1025" y="1"/>
                  </a:lnTo>
                  <a:lnTo>
                    <a:pt x="1068" y="6"/>
                  </a:lnTo>
                  <a:lnTo>
                    <a:pt x="1112" y="10"/>
                  </a:lnTo>
                  <a:lnTo>
                    <a:pt x="1153" y="20"/>
                  </a:lnTo>
                  <a:lnTo>
                    <a:pt x="1195" y="30"/>
                  </a:lnTo>
                  <a:lnTo>
                    <a:pt x="1215" y="38"/>
                  </a:lnTo>
                  <a:lnTo>
                    <a:pt x="1233" y="46"/>
                  </a:lnTo>
                  <a:lnTo>
                    <a:pt x="1251" y="54"/>
                  </a:lnTo>
                  <a:lnTo>
                    <a:pt x="1268" y="63"/>
                  </a:lnTo>
                  <a:lnTo>
                    <a:pt x="1284" y="74"/>
                  </a:lnTo>
                  <a:lnTo>
                    <a:pt x="1299" y="86"/>
                  </a:lnTo>
                  <a:lnTo>
                    <a:pt x="1299" y="86"/>
                  </a:lnTo>
                  <a:lnTo>
                    <a:pt x="1334" y="117"/>
                  </a:lnTo>
                  <a:lnTo>
                    <a:pt x="1365" y="147"/>
                  </a:lnTo>
                  <a:lnTo>
                    <a:pt x="1393" y="17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67" y="269"/>
                  </a:lnTo>
                  <a:lnTo>
                    <a:pt x="1491" y="301"/>
                  </a:lnTo>
                  <a:lnTo>
                    <a:pt x="1521" y="335"/>
                  </a:lnTo>
                  <a:lnTo>
                    <a:pt x="1553" y="372"/>
                  </a:lnTo>
                  <a:lnTo>
                    <a:pt x="1591" y="412"/>
                  </a:lnTo>
                  <a:lnTo>
                    <a:pt x="1636" y="454"/>
                  </a:lnTo>
                  <a:lnTo>
                    <a:pt x="1690" y="502"/>
                  </a:lnTo>
                  <a:lnTo>
                    <a:pt x="1690" y="502"/>
                  </a:lnTo>
                  <a:lnTo>
                    <a:pt x="1693" y="505"/>
                  </a:lnTo>
                  <a:lnTo>
                    <a:pt x="1693" y="505"/>
                  </a:lnTo>
                  <a:lnTo>
                    <a:pt x="1773" y="574"/>
                  </a:lnTo>
                  <a:lnTo>
                    <a:pt x="1807" y="605"/>
                  </a:lnTo>
                  <a:lnTo>
                    <a:pt x="1836" y="634"/>
                  </a:lnTo>
                  <a:lnTo>
                    <a:pt x="1862" y="660"/>
                  </a:lnTo>
                  <a:lnTo>
                    <a:pt x="1885" y="686"/>
                  </a:lnTo>
                  <a:lnTo>
                    <a:pt x="1903" y="709"/>
                  </a:lnTo>
                  <a:lnTo>
                    <a:pt x="1917" y="733"/>
                  </a:lnTo>
                  <a:lnTo>
                    <a:pt x="1928" y="754"/>
                  </a:lnTo>
                  <a:lnTo>
                    <a:pt x="1936" y="774"/>
                  </a:lnTo>
                  <a:lnTo>
                    <a:pt x="1939" y="794"/>
                  </a:lnTo>
                  <a:lnTo>
                    <a:pt x="1939" y="813"/>
                  </a:lnTo>
                  <a:lnTo>
                    <a:pt x="1934" y="831"/>
                  </a:lnTo>
                  <a:lnTo>
                    <a:pt x="1927" y="850"/>
                  </a:lnTo>
                  <a:lnTo>
                    <a:pt x="1916" y="868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93" y="894"/>
                  </a:lnTo>
                  <a:lnTo>
                    <a:pt x="1884" y="902"/>
                  </a:lnTo>
                  <a:lnTo>
                    <a:pt x="1874" y="908"/>
                  </a:lnTo>
                  <a:lnTo>
                    <a:pt x="1864" y="914"/>
                  </a:lnTo>
                  <a:lnTo>
                    <a:pt x="1851" y="919"/>
                  </a:lnTo>
                  <a:lnTo>
                    <a:pt x="1840" y="922"/>
                  </a:lnTo>
                  <a:lnTo>
                    <a:pt x="1827" y="924"/>
                  </a:lnTo>
                  <a:lnTo>
                    <a:pt x="1814" y="925"/>
                  </a:lnTo>
                  <a:lnTo>
                    <a:pt x="1787" y="927"/>
                  </a:lnTo>
                  <a:lnTo>
                    <a:pt x="1759" y="924"/>
                  </a:lnTo>
                  <a:lnTo>
                    <a:pt x="1728" y="917"/>
                  </a:lnTo>
                  <a:lnTo>
                    <a:pt x="1699" y="910"/>
                  </a:lnTo>
                  <a:lnTo>
                    <a:pt x="1670" y="899"/>
                  </a:lnTo>
                  <a:lnTo>
                    <a:pt x="1639" y="887"/>
                  </a:lnTo>
                  <a:lnTo>
                    <a:pt x="1611" y="873"/>
                  </a:lnTo>
                  <a:lnTo>
                    <a:pt x="1584" y="859"/>
                  </a:lnTo>
                  <a:lnTo>
                    <a:pt x="1557" y="843"/>
                  </a:lnTo>
                  <a:lnTo>
                    <a:pt x="1534" y="827"/>
                  </a:lnTo>
                  <a:lnTo>
                    <a:pt x="1514" y="810"/>
                  </a:lnTo>
                  <a:lnTo>
                    <a:pt x="1496" y="794"/>
                  </a:lnTo>
                  <a:lnTo>
                    <a:pt x="1496" y="794"/>
                  </a:lnTo>
                  <a:lnTo>
                    <a:pt x="1436" y="733"/>
                  </a:lnTo>
                  <a:lnTo>
                    <a:pt x="1390" y="680"/>
                  </a:lnTo>
                  <a:lnTo>
                    <a:pt x="1359" y="645"/>
                  </a:lnTo>
                  <a:lnTo>
                    <a:pt x="1348" y="631"/>
                  </a:lnTo>
                  <a:lnTo>
                    <a:pt x="1348" y="63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03749795-AC33-91E6-784A-0B864B6C1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491"/>
              <a:ext cx="1659" cy="1724"/>
            </a:xfrm>
            <a:custGeom>
              <a:avLst/>
              <a:gdLst>
                <a:gd name="T0" fmla="*/ 2399 w 3319"/>
                <a:gd name="T1" fmla="*/ 202 h 3448"/>
                <a:gd name="T2" fmla="*/ 2030 w 3319"/>
                <a:gd name="T3" fmla="*/ 350 h 3448"/>
                <a:gd name="T4" fmla="*/ 1462 w 3319"/>
                <a:gd name="T5" fmla="*/ 372 h 3448"/>
                <a:gd name="T6" fmla="*/ 875 w 3319"/>
                <a:gd name="T7" fmla="*/ 298 h 3448"/>
                <a:gd name="T8" fmla="*/ 892 w 3319"/>
                <a:gd name="T9" fmla="*/ 428 h 3448"/>
                <a:gd name="T10" fmla="*/ 924 w 3319"/>
                <a:gd name="T11" fmla="*/ 727 h 3448"/>
                <a:gd name="T12" fmla="*/ 841 w 3319"/>
                <a:gd name="T13" fmla="*/ 997 h 3448"/>
                <a:gd name="T14" fmla="*/ 690 w 3319"/>
                <a:gd name="T15" fmla="*/ 1232 h 3448"/>
                <a:gd name="T16" fmla="*/ 744 w 3319"/>
                <a:gd name="T17" fmla="*/ 1683 h 3448"/>
                <a:gd name="T18" fmla="*/ 698 w 3319"/>
                <a:gd name="T19" fmla="*/ 1707 h 3448"/>
                <a:gd name="T20" fmla="*/ 520 w 3319"/>
                <a:gd name="T21" fmla="*/ 1537 h 3448"/>
                <a:gd name="T22" fmla="*/ 312 w 3319"/>
                <a:gd name="T23" fmla="*/ 1439 h 3448"/>
                <a:gd name="T24" fmla="*/ 161 w 3319"/>
                <a:gd name="T25" fmla="*/ 1483 h 3448"/>
                <a:gd name="T26" fmla="*/ 23 w 3319"/>
                <a:gd name="T27" fmla="*/ 1713 h 3448"/>
                <a:gd name="T28" fmla="*/ 11 w 3319"/>
                <a:gd name="T29" fmla="*/ 1998 h 3448"/>
                <a:gd name="T30" fmla="*/ 115 w 3319"/>
                <a:gd name="T31" fmla="*/ 2250 h 3448"/>
                <a:gd name="T32" fmla="*/ 304 w 3319"/>
                <a:gd name="T33" fmla="*/ 2409 h 3448"/>
                <a:gd name="T34" fmla="*/ 570 w 3319"/>
                <a:gd name="T35" fmla="*/ 2483 h 3448"/>
                <a:gd name="T36" fmla="*/ 686 w 3319"/>
                <a:gd name="T37" fmla="*/ 2529 h 3448"/>
                <a:gd name="T38" fmla="*/ 949 w 3319"/>
                <a:gd name="T39" fmla="*/ 2974 h 3448"/>
                <a:gd name="T40" fmla="*/ 1315 w 3319"/>
                <a:gd name="T41" fmla="*/ 3254 h 3448"/>
                <a:gd name="T42" fmla="*/ 1799 w 3319"/>
                <a:gd name="T43" fmla="*/ 3413 h 3448"/>
                <a:gd name="T44" fmla="*/ 2273 w 3319"/>
                <a:gd name="T45" fmla="*/ 3445 h 3448"/>
                <a:gd name="T46" fmla="*/ 2720 w 3319"/>
                <a:gd name="T47" fmla="*/ 3346 h 3448"/>
                <a:gd name="T48" fmla="*/ 3042 w 3319"/>
                <a:gd name="T49" fmla="*/ 3137 h 3448"/>
                <a:gd name="T50" fmla="*/ 3226 w 3319"/>
                <a:gd name="T51" fmla="*/ 2875 h 3448"/>
                <a:gd name="T52" fmla="*/ 3308 w 3319"/>
                <a:gd name="T53" fmla="*/ 2493 h 3448"/>
                <a:gd name="T54" fmla="*/ 3294 w 3319"/>
                <a:gd name="T55" fmla="*/ 1611 h 3448"/>
                <a:gd name="T56" fmla="*/ 3179 w 3319"/>
                <a:gd name="T57" fmla="*/ 692 h 3448"/>
                <a:gd name="T58" fmla="*/ 3031 w 3319"/>
                <a:gd name="T59" fmla="*/ 385 h 3448"/>
                <a:gd name="T60" fmla="*/ 2699 w 3319"/>
                <a:gd name="T61" fmla="*/ 37 h 3448"/>
                <a:gd name="T62" fmla="*/ 2628 w 3319"/>
                <a:gd name="T63" fmla="*/ 11 h 3448"/>
                <a:gd name="T64" fmla="*/ 2633 w 3319"/>
                <a:gd name="T65" fmla="*/ 74 h 3448"/>
                <a:gd name="T66" fmla="*/ 2683 w 3319"/>
                <a:gd name="T67" fmla="*/ 79 h 3448"/>
                <a:gd name="T68" fmla="*/ 3048 w 3319"/>
                <a:gd name="T69" fmla="*/ 493 h 3448"/>
                <a:gd name="T70" fmla="*/ 3180 w 3319"/>
                <a:gd name="T71" fmla="*/ 949 h 3448"/>
                <a:gd name="T72" fmla="*/ 3274 w 3319"/>
                <a:gd name="T73" fmla="*/ 2041 h 3448"/>
                <a:gd name="T74" fmla="*/ 3239 w 3319"/>
                <a:gd name="T75" fmla="*/ 2703 h 3448"/>
                <a:gd name="T76" fmla="*/ 3114 w 3319"/>
                <a:gd name="T77" fmla="*/ 2986 h 3448"/>
                <a:gd name="T78" fmla="*/ 2853 w 3319"/>
                <a:gd name="T79" fmla="*/ 3231 h 3448"/>
                <a:gd name="T80" fmla="*/ 2465 w 3319"/>
                <a:gd name="T81" fmla="*/ 3377 h 3448"/>
                <a:gd name="T82" fmla="*/ 2033 w 3319"/>
                <a:gd name="T83" fmla="*/ 3399 h 3448"/>
                <a:gd name="T84" fmla="*/ 1499 w 3319"/>
                <a:gd name="T85" fmla="*/ 3291 h 3448"/>
                <a:gd name="T86" fmla="*/ 1075 w 3319"/>
                <a:gd name="T87" fmla="*/ 3039 h 3448"/>
                <a:gd name="T88" fmla="*/ 750 w 3319"/>
                <a:gd name="T89" fmla="*/ 2583 h 3448"/>
                <a:gd name="T90" fmla="*/ 690 w 3319"/>
                <a:gd name="T91" fmla="*/ 2446 h 3448"/>
                <a:gd name="T92" fmla="*/ 298 w 3319"/>
                <a:gd name="T93" fmla="*/ 2358 h 3448"/>
                <a:gd name="T94" fmla="*/ 75 w 3319"/>
                <a:gd name="T95" fmla="*/ 2073 h 3448"/>
                <a:gd name="T96" fmla="*/ 46 w 3319"/>
                <a:gd name="T97" fmla="*/ 1816 h 3448"/>
                <a:gd name="T98" fmla="*/ 108 w 3319"/>
                <a:gd name="T99" fmla="*/ 1620 h 3448"/>
                <a:gd name="T100" fmla="*/ 240 w 3319"/>
                <a:gd name="T101" fmla="*/ 1486 h 3448"/>
                <a:gd name="T102" fmla="*/ 427 w 3319"/>
                <a:gd name="T103" fmla="*/ 1525 h 3448"/>
                <a:gd name="T104" fmla="*/ 614 w 3319"/>
                <a:gd name="T105" fmla="*/ 1699 h 3448"/>
                <a:gd name="T106" fmla="*/ 744 w 3319"/>
                <a:gd name="T107" fmla="*/ 1750 h 3448"/>
                <a:gd name="T108" fmla="*/ 786 w 3319"/>
                <a:gd name="T109" fmla="*/ 1651 h 3448"/>
                <a:gd name="T110" fmla="*/ 724 w 3319"/>
                <a:gd name="T111" fmla="*/ 1251 h 3448"/>
                <a:gd name="T112" fmla="*/ 929 w 3319"/>
                <a:gd name="T113" fmla="*/ 903 h 3448"/>
                <a:gd name="T114" fmla="*/ 964 w 3319"/>
                <a:gd name="T115" fmla="*/ 615 h 3448"/>
                <a:gd name="T116" fmla="*/ 875 w 3319"/>
                <a:gd name="T117" fmla="*/ 339 h 3448"/>
                <a:gd name="T118" fmla="*/ 1658 w 3319"/>
                <a:gd name="T119" fmla="*/ 422 h 3448"/>
                <a:gd name="T120" fmla="*/ 2118 w 3319"/>
                <a:gd name="T121" fmla="*/ 373 h 3448"/>
                <a:gd name="T122" fmla="*/ 2525 w 3319"/>
                <a:gd name="T123" fmla="*/ 167 h 3448"/>
                <a:gd name="T124" fmla="*/ 2648 w 3319"/>
                <a:gd name="T125" fmla="*/ 45 h 3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9" h="3448">
                  <a:moveTo>
                    <a:pt x="2613" y="37"/>
                  </a:moveTo>
                  <a:lnTo>
                    <a:pt x="2613" y="37"/>
                  </a:lnTo>
                  <a:lnTo>
                    <a:pt x="2590" y="60"/>
                  </a:lnTo>
                  <a:lnTo>
                    <a:pt x="2563" y="84"/>
                  </a:lnTo>
                  <a:lnTo>
                    <a:pt x="2539" y="105"/>
                  </a:lnTo>
                  <a:lnTo>
                    <a:pt x="2511" y="127"/>
                  </a:lnTo>
                  <a:lnTo>
                    <a:pt x="2485" y="147"/>
                  </a:lnTo>
                  <a:lnTo>
                    <a:pt x="2456" y="167"/>
                  </a:lnTo>
                  <a:lnTo>
                    <a:pt x="2428" y="185"/>
                  </a:lnTo>
                  <a:lnTo>
                    <a:pt x="2399" y="202"/>
                  </a:lnTo>
                  <a:lnTo>
                    <a:pt x="2368" y="221"/>
                  </a:lnTo>
                  <a:lnTo>
                    <a:pt x="2339" y="236"/>
                  </a:lnTo>
                  <a:lnTo>
                    <a:pt x="2277" y="267"/>
                  </a:lnTo>
                  <a:lnTo>
                    <a:pt x="2214" y="293"/>
                  </a:lnTo>
                  <a:lnTo>
                    <a:pt x="2153" y="316"/>
                  </a:lnTo>
                  <a:lnTo>
                    <a:pt x="2153" y="316"/>
                  </a:lnTo>
                  <a:lnTo>
                    <a:pt x="2122" y="327"/>
                  </a:lnTo>
                  <a:lnTo>
                    <a:pt x="2091" y="335"/>
                  </a:lnTo>
                  <a:lnTo>
                    <a:pt x="2061" y="344"/>
                  </a:lnTo>
                  <a:lnTo>
                    <a:pt x="2030" y="350"/>
                  </a:lnTo>
                  <a:lnTo>
                    <a:pt x="1968" y="362"/>
                  </a:lnTo>
                  <a:lnTo>
                    <a:pt x="1905" y="370"/>
                  </a:lnTo>
                  <a:lnTo>
                    <a:pt x="1842" y="376"/>
                  </a:lnTo>
                  <a:lnTo>
                    <a:pt x="1779" y="379"/>
                  </a:lnTo>
                  <a:lnTo>
                    <a:pt x="1716" y="379"/>
                  </a:lnTo>
                  <a:lnTo>
                    <a:pt x="1652" y="379"/>
                  </a:lnTo>
                  <a:lnTo>
                    <a:pt x="1652" y="379"/>
                  </a:lnTo>
                  <a:lnTo>
                    <a:pt x="1588" y="378"/>
                  </a:lnTo>
                  <a:lnTo>
                    <a:pt x="1525" y="375"/>
                  </a:lnTo>
                  <a:lnTo>
                    <a:pt x="1462" y="372"/>
                  </a:lnTo>
                  <a:lnTo>
                    <a:pt x="1398" y="367"/>
                  </a:lnTo>
                  <a:lnTo>
                    <a:pt x="1272" y="355"/>
                  </a:lnTo>
                  <a:lnTo>
                    <a:pt x="1147" y="339"/>
                  </a:lnTo>
                  <a:lnTo>
                    <a:pt x="1147" y="339"/>
                  </a:lnTo>
                  <a:lnTo>
                    <a:pt x="1016" y="321"/>
                  </a:lnTo>
                  <a:lnTo>
                    <a:pt x="952" y="310"/>
                  </a:lnTo>
                  <a:lnTo>
                    <a:pt x="887" y="298"/>
                  </a:lnTo>
                  <a:lnTo>
                    <a:pt x="887" y="298"/>
                  </a:lnTo>
                  <a:lnTo>
                    <a:pt x="881" y="296"/>
                  </a:lnTo>
                  <a:lnTo>
                    <a:pt x="875" y="298"/>
                  </a:lnTo>
                  <a:lnTo>
                    <a:pt x="870" y="299"/>
                  </a:lnTo>
                  <a:lnTo>
                    <a:pt x="866" y="302"/>
                  </a:lnTo>
                  <a:lnTo>
                    <a:pt x="863" y="307"/>
                  </a:lnTo>
                  <a:lnTo>
                    <a:pt x="860" y="311"/>
                  </a:lnTo>
                  <a:lnTo>
                    <a:pt x="860" y="318"/>
                  </a:lnTo>
                  <a:lnTo>
                    <a:pt x="861" y="324"/>
                  </a:lnTo>
                  <a:lnTo>
                    <a:pt x="861" y="324"/>
                  </a:lnTo>
                  <a:lnTo>
                    <a:pt x="872" y="358"/>
                  </a:lnTo>
                  <a:lnTo>
                    <a:pt x="883" y="393"/>
                  </a:lnTo>
                  <a:lnTo>
                    <a:pt x="892" y="428"/>
                  </a:lnTo>
                  <a:lnTo>
                    <a:pt x="900" y="465"/>
                  </a:lnTo>
                  <a:lnTo>
                    <a:pt x="907" y="501"/>
                  </a:lnTo>
                  <a:lnTo>
                    <a:pt x="912" y="538"/>
                  </a:lnTo>
                  <a:lnTo>
                    <a:pt x="916" y="573"/>
                  </a:lnTo>
                  <a:lnTo>
                    <a:pt x="921" y="610"/>
                  </a:lnTo>
                  <a:lnTo>
                    <a:pt x="921" y="610"/>
                  </a:lnTo>
                  <a:lnTo>
                    <a:pt x="923" y="639"/>
                  </a:lnTo>
                  <a:lnTo>
                    <a:pt x="924" y="669"/>
                  </a:lnTo>
                  <a:lnTo>
                    <a:pt x="924" y="698"/>
                  </a:lnTo>
                  <a:lnTo>
                    <a:pt x="924" y="727"/>
                  </a:lnTo>
                  <a:lnTo>
                    <a:pt x="921" y="756"/>
                  </a:lnTo>
                  <a:lnTo>
                    <a:pt x="918" y="786"/>
                  </a:lnTo>
                  <a:lnTo>
                    <a:pt x="912" y="813"/>
                  </a:lnTo>
                  <a:lnTo>
                    <a:pt x="904" y="843"/>
                  </a:lnTo>
                  <a:lnTo>
                    <a:pt x="904" y="843"/>
                  </a:lnTo>
                  <a:lnTo>
                    <a:pt x="895" y="873"/>
                  </a:lnTo>
                  <a:lnTo>
                    <a:pt x="883" y="906"/>
                  </a:lnTo>
                  <a:lnTo>
                    <a:pt x="870" y="937"/>
                  </a:lnTo>
                  <a:lnTo>
                    <a:pt x="856" y="966"/>
                  </a:lnTo>
                  <a:lnTo>
                    <a:pt x="841" y="997"/>
                  </a:lnTo>
                  <a:lnTo>
                    <a:pt x="826" y="1026"/>
                  </a:lnTo>
                  <a:lnTo>
                    <a:pt x="792" y="1083"/>
                  </a:lnTo>
                  <a:lnTo>
                    <a:pt x="792" y="1083"/>
                  </a:lnTo>
                  <a:lnTo>
                    <a:pt x="772" y="1117"/>
                  </a:lnTo>
                  <a:lnTo>
                    <a:pt x="750" y="1148"/>
                  </a:lnTo>
                  <a:lnTo>
                    <a:pt x="727" y="1180"/>
                  </a:lnTo>
                  <a:lnTo>
                    <a:pt x="703" y="1209"/>
                  </a:lnTo>
                  <a:lnTo>
                    <a:pt x="703" y="1209"/>
                  </a:lnTo>
                  <a:lnTo>
                    <a:pt x="695" y="1222"/>
                  </a:lnTo>
                  <a:lnTo>
                    <a:pt x="690" y="1232"/>
                  </a:lnTo>
                  <a:lnTo>
                    <a:pt x="689" y="1245"/>
                  </a:lnTo>
                  <a:lnTo>
                    <a:pt x="690" y="1260"/>
                  </a:lnTo>
                  <a:lnTo>
                    <a:pt x="690" y="1260"/>
                  </a:lnTo>
                  <a:lnTo>
                    <a:pt x="715" y="1408"/>
                  </a:lnTo>
                  <a:lnTo>
                    <a:pt x="724" y="1482"/>
                  </a:lnTo>
                  <a:lnTo>
                    <a:pt x="735" y="1557"/>
                  </a:lnTo>
                  <a:lnTo>
                    <a:pt x="735" y="1557"/>
                  </a:lnTo>
                  <a:lnTo>
                    <a:pt x="741" y="1620"/>
                  </a:lnTo>
                  <a:lnTo>
                    <a:pt x="744" y="1653"/>
                  </a:lnTo>
                  <a:lnTo>
                    <a:pt x="744" y="1683"/>
                  </a:lnTo>
                  <a:lnTo>
                    <a:pt x="744" y="1683"/>
                  </a:lnTo>
                  <a:lnTo>
                    <a:pt x="743" y="1694"/>
                  </a:lnTo>
                  <a:lnTo>
                    <a:pt x="740" y="1700"/>
                  </a:lnTo>
                  <a:lnTo>
                    <a:pt x="737" y="1703"/>
                  </a:lnTo>
                  <a:lnTo>
                    <a:pt x="732" y="1707"/>
                  </a:lnTo>
                  <a:lnTo>
                    <a:pt x="727" y="1710"/>
                  </a:lnTo>
                  <a:lnTo>
                    <a:pt x="721" y="1711"/>
                  </a:lnTo>
                  <a:lnTo>
                    <a:pt x="713" y="1710"/>
                  </a:lnTo>
                  <a:lnTo>
                    <a:pt x="713" y="1710"/>
                  </a:lnTo>
                  <a:lnTo>
                    <a:pt x="698" y="1707"/>
                  </a:lnTo>
                  <a:lnTo>
                    <a:pt x="684" y="1700"/>
                  </a:lnTo>
                  <a:lnTo>
                    <a:pt x="672" y="1693"/>
                  </a:lnTo>
                  <a:lnTo>
                    <a:pt x="658" y="1683"/>
                  </a:lnTo>
                  <a:lnTo>
                    <a:pt x="647" y="1673"/>
                  </a:lnTo>
                  <a:lnTo>
                    <a:pt x="637" y="1660"/>
                  </a:lnTo>
                  <a:lnTo>
                    <a:pt x="617" y="1637"/>
                  </a:lnTo>
                  <a:lnTo>
                    <a:pt x="617" y="1637"/>
                  </a:lnTo>
                  <a:lnTo>
                    <a:pt x="587" y="1603"/>
                  </a:lnTo>
                  <a:lnTo>
                    <a:pt x="555" y="1570"/>
                  </a:lnTo>
                  <a:lnTo>
                    <a:pt x="520" y="1537"/>
                  </a:lnTo>
                  <a:lnTo>
                    <a:pt x="501" y="1522"/>
                  </a:lnTo>
                  <a:lnTo>
                    <a:pt x="483" y="1508"/>
                  </a:lnTo>
                  <a:lnTo>
                    <a:pt x="463" y="1494"/>
                  </a:lnTo>
                  <a:lnTo>
                    <a:pt x="443" y="1483"/>
                  </a:lnTo>
                  <a:lnTo>
                    <a:pt x="421" y="1471"/>
                  </a:lnTo>
                  <a:lnTo>
                    <a:pt x="401" y="1462"/>
                  </a:lnTo>
                  <a:lnTo>
                    <a:pt x="378" y="1454"/>
                  </a:lnTo>
                  <a:lnTo>
                    <a:pt x="357" y="1446"/>
                  </a:lnTo>
                  <a:lnTo>
                    <a:pt x="334" y="1442"/>
                  </a:lnTo>
                  <a:lnTo>
                    <a:pt x="312" y="1439"/>
                  </a:lnTo>
                  <a:lnTo>
                    <a:pt x="312" y="1439"/>
                  </a:lnTo>
                  <a:lnTo>
                    <a:pt x="297" y="1437"/>
                  </a:lnTo>
                  <a:lnTo>
                    <a:pt x="283" y="1437"/>
                  </a:lnTo>
                  <a:lnTo>
                    <a:pt x="269" y="1439"/>
                  </a:lnTo>
                  <a:lnTo>
                    <a:pt x="255" y="1440"/>
                  </a:lnTo>
                  <a:lnTo>
                    <a:pt x="243" y="1442"/>
                  </a:lnTo>
                  <a:lnTo>
                    <a:pt x="229" y="1446"/>
                  </a:lnTo>
                  <a:lnTo>
                    <a:pt x="206" y="1456"/>
                  </a:lnTo>
                  <a:lnTo>
                    <a:pt x="183" y="1468"/>
                  </a:lnTo>
                  <a:lnTo>
                    <a:pt x="161" y="1483"/>
                  </a:lnTo>
                  <a:lnTo>
                    <a:pt x="141" y="1500"/>
                  </a:lnTo>
                  <a:lnTo>
                    <a:pt x="123" y="1520"/>
                  </a:lnTo>
                  <a:lnTo>
                    <a:pt x="106" y="1542"/>
                  </a:lnTo>
                  <a:lnTo>
                    <a:pt x="91" y="1565"/>
                  </a:lnTo>
                  <a:lnTo>
                    <a:pt x="75" y="1588"/>
                  </a:lnTo>
                  <a:lnTo>
                    <a:pt x="63" y="1613"/>
                  </a:lnTo>
                  <a:lnTo>
                    <a:pt x="51" y="1637"/>
                  </a:lnTo>
                  <a:lnTo>
                    <a:pt x="40" y="1663"/>
                  </a:lnTo>
                  <a:lnTo>
                    <a:pt x="32" y="1688"/>
                  </a:lnTo>
                  <a:lnTo>
                    <a:pt x="23" y="1713"/>
                  </a:lnTo>
                  <a:lnTo>
                    <a:pt x="23" y="1713"/>
                  </a:lnTo>
                  <a:lnTo>
                    <a:pt x="15" y="1745"/>
                  </a:lnTo>
                  <a:lnTo>
                    <a:pt x="9" y="1776"/>
                  </a:lnTo>
                  <a:lnTo>
                    <a:pt x="5" y="1807"/>
                  </a:lnTo>
                  <a:lnTo>
                    <a:pt x="1" y="1839"/>
                  </a:lnTo>
                  <a:lnTo>
                    <a:pt x="0" y="1871"/>
                  </a:lnTo>
                  <a:lnTo>
                    <a:pt x="0" y="1902"/>
                  </a:lnTo>
                  <a:lnTo>
                    <a:pt x="3" y="1934"/>
                  </a:lnTo>
                  <a:lnTo>
                    <a:pt x="6" y="1965"/>
                  </a:lnTo>
                  <a:lnTo>
                    <a:pt x="11" y="1998"/>
                  </a:lnTo>
                  <a:lnTo>
                    <a:pt x="18" y="2028"/>
                  </a:lnTo>
                  <a:lnTo>
                    <a:pt x="26" y="2059"/>
                  </a:lnTo>
                  <a:lnTo>
                    <a:pt x="35" y="2088"/>
                  </a:lnTo>
                  <a:lnTo>
                    <a:pt x="46" y="2119"/>
                  </a:lnTo>
                  <a:lnTo>
                    <a:pt x="58" y="2148"/>
                  </a:lnTo>
                  <a:lnTo>
                    <a:pt x="72" y="2178"/>
                  </a:lnTo>
                  <a:lnTo>
                    <a:pt x="88" y="2205"/>
                  </a:lnTo>
                  <a:lnTo>
                    <a:pt x="88" y="2205"/>
                  </a:lnTo>
                  <a:lnTo>
                    <a:pt x="101" y="2229"/>
                  </a:lnTo>
                  <a:lnTo>
                    <a:pt x="115" y="2250"/>
                  </a:lnTo>
                  <a:lnTo>
                    <a:pt x="131" y="2270"/>
                  </a:lnTo>
                  <a:lnTo>
                    <a:pt x="146" y="2289"/>
                  </a:lnTo>
                  <a:lnTo>
                    <a:pt x="163" y="2307"/>
                  </a:lnTo>
                  <a:lnTo>
                    <a:pt x="181" y="2326"/>
                  </a:lnTo>
                  <a:lnTo>
                    <a:pt x="200" y="2341"/>
                  </a:lnTo>
                  <a:lnTo>
                    <a:pt x="220" y="2356"/>
                  </a:lnTo>
                  <a:lnTo>
                    <a:pt x="240" y="2370"/>
                  </a:lnTo>
                  <a:lnTo>
                    <a:pt x="260" y="2384"/>
                  </a:lnTo>
                  <a:lnTo>
                    <a:pt x="281" y="2396"/>
                  </a:lnTo>
                  <a:lnTo>
                    <a:pt x="304" y="2409"/>
                  </a:lnTo>
                  <a:lnTo>
                    <a:pt x="327" y="2419"/>
                  </a:lnTo>
                  <a:lnTo>
                    <a:pt x="351" y="2429"/>
                  </a:lnTo>
                  <a:lnTo>
                    <a:pt x="375" y="2438"/>
                  </a:lnTo>
                  <a:lnTo>
                    <a:pt x="400" y="2447"/>
                  </a:lnTo>
                  <a:lnTo>
                    <a:pt x="400" y="2447"/>
                  </a:lnTo>
                  <a:lnTo>
                    <a:pt x="434" y="2456"/>
                  </a:lnTo>
                  <a:lnTo>
                    <a:pt x="467" y="2464"/>
                  </a:lnTo>
                  <a:lnTo>
                    <a:pt x="501" y="2472"/>
                  </a:lnTo>
                  <a:lnTo>
                    <a:pt x="535" y="2478"/>
                  </a:lnTo>
                  <a:lnTo>
                    <a:pt x="570" y="2483"/>
                  </a:lnTo>
                  <a:lnTo>
                    <a:pt x="604" y="2486"/>
                  </a:lnTo>
                  <a:lnTo>
                    <a:pt x="640" y="2487"/>
                  </a:lnTo>
                  <a:lnTo>
                    <a:pt x="675" y="2489"/>
                  </a:lnTo>
                  <a:lnTo>
                    <a:pt x="675" y="2489"/>
                  </a:lnTo>
                  <a:lnTo>
                    <a:pt x="690" y="2489"/>
                  </a:lnTo>
                  <a:lnTo>
                    <a:pt x="690" y="2489"/>
                  </a:lnTo>
                  <a:lnTo>
                    <a:pt x="670" y="2473"/>
                  </a:lnTo>
                  <a:lnTo>
                    <a:pt x="670" y="2473"/>
                  </a:lnTo>
                  <a:lnTo>
                    <a:pt x="677" y="2501"/>
                  </a:lnTo>
                  <a:lnTo>
                    <a:pt x="686" y="2529"/>
                  </a:lnTo>
                  <a:lnTo>
                    <a:pt x="695" y="2557"/>
                  </a:lnTo>
                  <a:lnTo>
                    <a:pt x="706" y="2584"/>
                  </a:lnTo>
                  <a:lnTo>
                    <a:pt x="729" y="2638"/>
                  </a:lnTo>
                  <a:lnTo>
                    <a:pt x="755" y="2691"/>
                  </a:lnTo>
                  <a:lnTo>
                    <a:pt x="755" y="2691"/>
                  </a:lnTo>
                  <a:lnTo>
                    <a:pt x="787" y="2751"/>
                  </a:lnTo>
                  <a:lnTo>
                    <a:pt x="823" y="2811"/>
                  </a:lnTo>
                  <a:lnTo>
                    <a:pt x="863" y="2866"/>
                  </a:lnTo>
                  <a:lnTo>
                    <a:pt x="904" y="2921"/>
                  </a:lnTo>
                  <a:lnTo>
                    <a:pt x="949" y="2974"/>
                  </a:lnTo>
                  <a:lnTo>
                    <a:pt x="996" y="3023"/>
                  </a:lnTo>
                  <a:lnTo>
                    <a:pt x="1046" y="3071"/>
                  </a:lnTo>
                  <a:lnTo>
                    <a:pt x="1072" y="3092"/>
                  </a:lnTo>
                  <a:lnTo>
                    <a:pt x="1098" y="3114"/>
                  </a:lnTo>
                  <a:lnTo>
                    <a:pt x="1098" y="3114"/>
                  </a:lnTo>
                  <a:lnTo>
                    <a:pt x="1139" y="3146"/>
                  </a:lnTo>
                  <a:lnTo>
                    <a:pt x="1183" y="3176"/>
                  </a:lnTo>
                  <a:lnTo>
                    <a:pt x="1226" y="3205"/>
                  </a:lnTo>
                  <a:lnTo>
                    <a:pt x="1270" y="3229"/>
                  </a:lnTo>
                  <a:lnTo>
                    <a:pt x="1315" y="3254"/>
                  </a:lnTo>
                  <a:lnTo>
                    <a:pt x="1361" y="3277"/>
                  </a:lnTo>
                  <a:lnTo>
                    <a:pt x="1407" y="3299"/>
                  </a:lnTo>
                  <a:lnTo>
                    <a:pt x="1453" y="3317"/>
                  </a:lnTo>
                  <a:lnTo>
                    <a:pt x="1502" y="3336"/>
                  </a:lnTo>
                  <a:lnTo>
                    <a:pt x="1550" y="3353"/>
                  </a:lnTo>
                  <a:lnTo>
                    <a:pt x="1599" y="3366"/>
                  </a:lnTo>
                  <a:lnTo>
                    <a:pt x="1648" y="3380"/>
                  </a:lnTo>
                  <a:lnTo>
                    <a:pt x="1699" y="3393"/>
                  </a:lnTo>
                  <a:lnTo>
                    <a:pt x="1748" y="3403"/>
                  </a:lnTo>
                  <a:lnTo>
                    <a:pt x="1799" y="3413"/>
                  </a:lnTo>
                  <a:lnTo>
                    <a:pt x="1850" y="3422"/>
                  </a:lnTo>
                  <a:lnTo>
                    <a:pt x="1850" y="3422"/>
                  </a:lnTo>
                  <a:lnTo>
                    <a:pt x="1902" y="3430"/>
                  </a:lnTo>
                  <a:lnTo>
                    <a:pt x="1955" y="3436"/>
                  </a:lnTo>
                  <a:lnTo>
                    <a:pt x="2008" y="3440"/>
                  </a:lnTo>
                  <a:lnTo>
                    <a:pt x="2061" y="3443"/>
                  </a:lnTo>
                  <a:lnTo>
                    <a:pt x="2113" y="3447"/>
                  </a:lnTo>
                  <a:lnTo>
                    <a:pt x="2167" y="3448"/>
                  </a:lnTo>
                  <a:lnTo>
                    <a:pt x="2219" y="3447"/>
                  </a:lnTo>
                  <a:lnTo>
                    <a:pt x="2273" y="3445"/>
                  </a:lnTo>
                  <a:lnTo>
                    <a:pt x="2325" y="3440"/>
                  </a:lnTo>
                  <a:lnTo>
                    <a:pt x="2377" y="3436"/>
                  </a:lnTo>
                  <a:lnTo>
                    <a:pt x="2430" y="3428"/>
                  </a:lnTo>
                  <a:lnTo>
                    <a:pt x="2482" y="3419"/>
                  </a:lnTo>
                  <a:lnTo>
                    <a:pt x="2534" y="3408"/>
                  </a:lnTo>
                  <a:lnTo>
                    <a:pt x="2585" y="3394"/>
                  </a:lnTo>
                  <a:lnTo>
                    <a:pt x="2636" y="3379"/>
                  </a:lnTo>
                  <a:lnTo>
                    <a:pt x="2685" y="3360"/>
                  </a:lnTo>
                  <a:lnTo>
                    <a:pt x="2685" y="3360"/>
                  </a:lnTo>
                  <a:lnTo>
                    <a:pt x="2720" y="3346"/>
                  </a:lnTo>
                  <a:lnTo>
                    <a:pt x="2757" y="3331"/>
                  </a:lnTo>
                  <a:lnTo>
                    <a:pt x="2791" y="3314"/>
                  </a:lnTo>
                  <a:lnTo>
                    <a:pt x="2825" y="3296"/>
                  </a:lnTo>
                  <a:lnTo>
                    <a:pt x="2859" y="3277"/>
                  </a:lnTo>
                  <a:lnTo>
                    <a:pt x="2891" y="3257"/>
                  </a:lnTo>
                  <a:lnTo>
                    <a:pt x="2923" y="3236"/>
                  </a:lnTo>
                  <a:lnTo>
                    <a:pt x="2954" y="3213"/>
                  </a:lnTo>
                  <a:lnTo>
                    <a:pt x="2985" y="3188"/>
                  </a:lnTo>
                  <a:lnTo>
                    <a:pt x="3014" y="3163"/>
                  </a:lnTo>
                  <a:lnTo>
                    <a:pt x="3042" y="3137"/>
                  </a:lnTo>
                  <a:lnTo>
                    <a:pt x="3069" y="3109"/>
                  </a:lnTo>
                  <a:lnTo>
                    <a:pt x="3094" y="3080"/>
                  </a:lnTo>
                  <a:lnTo>
                    <a:pt x="3119" y="3051"/>
                  </a:lnTo>
                  <a:lnTo>
                    <a:pt x="3143" y="3020"/>
                  </a:lnTo>
                  <a:lnTo>
                    <a:pt x="3165" y="2988"/>
                  </a:lnTo>
                  <a:lnTo>
                    <a:pt x="3165" y="2988"/>
                  </a:lnTo>
                  <a:lnTo>
                    <a:pt x="3182" y="2960"/>
                  </a:lnTo>
                  <a:lnTo>
                    <a:pt x="3197" y="2932"/>
                  </a:lnTo>
                  <a:lnTo>
                    <a:pt x="3212" y="2905"/>
                  </a:lnTo>
                  <a:lnTo>
                    <a:pt x="3226" y="2875"/>
                  </a:lnTo>
                  <a:lnTo>
                    <a:pt x="3239" y="2846"/>
                  </a:lnTo>
                  <a:lnTo>
                    <a:pt x="3251" y="2817"/>
                  </a:lnTo>
                  <a:lnTo>
                    <a:pt x="3260" y="2786"/>
                  </a:lnTo>
                  <a:lnTo>
                    <a:pt x="3269" y="2755"/>
                  </a:lnTo>
                  <a:lnTo>
                    <a:pt x="3269" y="2755"/>
                  </a:lnTo>
                  <a:lnTo>
                    <a:pt x="3277" y="2723"/>
                  </a:lnTo>
                  <a:lnTo>
                    <a:pt x="3283" y="2691"/>
                  </a:lnTo>
                  <a:lnTo>
                    <a:pt x="3294" y="2626"/>
                  </a:lnTo>
                  <a:lnTo>
                    <a:pt x="3302" y="2560"/>
                  </a:lnTo>
                  <a:lnTo>
                    <a:pt x="3308" y="2493"/>
                  </a:lnTo>
                  <a:lnTo>
                    <a:pt x="3308" y="2493"/>
                  </a:lnTo>
                  <a:lnTo>
                    <a:pt x="3312" y="2406"/>
                  </a:lnTo>
                  <a:lnTo>
                    <a:pt x="3317" y="2318"/>
                  </a:lnTo>
                  <a:lnTo>
                    <a:pt x="3319" y="2230"/>
                  </a:lnTo>
                  <a:lnTo>
                    <a:pt x="3319" y="2141"/>
                  </a:lnTo>
                  <a:lnTo>
                    <a:pt x="3317" y="2053"/>
                  </a:lnTo>
                  <a:lnTo>
                    <a:pt x="3314" y="1965"/>
                  </a:lnTo>
                  <a:lnTo>
                    <a:pt x="3306" y="1790"/>
                  </a:lnTo>
                  <a:lnTo>
                    <a:pt x="3306" y="1790"/>
                  </a:lnTo>
                  <a:lnTo>
                    <a:pt x="3294" y="1611"/>
                  </a:lnTo>
                  <a:lnTo>
                    <a:pt x="3280" y="1434"/>
                  </a:lnTo>
                  <a:lnTo>
                    <a:pt x="3262" y="1257"/>
                  </a:lnTo>
                  <a:lnTo>
                    <a:pt x="3242" y="1081"/>
                  </a:lnTo>
                  <a:lnTo>
                    <a:pt x="3242" y="1081"/>
                  </a:lnTo>
                  <a:lnTo>
                    <a:pt x="3223" y="947"/>
                  </a:lnTo>
                  <a:lnTo>
                    <a:pt x="3214" y="881"/>
                  </a:lnTo>
                  <a:lnTo>
                    <a:pt x="3203" y="815"/>
                  </a:lnTo>
                  <a:lnTo>
                    <a:pt x="3203" y="815"/>
                  </a:lnTo>
                  <a:lnTo>
                    <a:pt x="3191" y="752"/>
                  </a:lnTo>
                  <a:lnTo>
                    <a:pt x="3179" y="692"/>
                  </a:lnTo>
                  <a:lnTo>
                    <a:pt x="3169" y="661"/>
                  </a:lnTo>
                  <a:lnTo>
                    <a:pt x="3160" y="632"/>
                  </a:lnTo>
                  <a:lnTo>
                    <a:pt x="3151" y="602"/>
                  </a:lnTo>
                  <a:lnTo>
                    <a:pt x="3139" y="573"/>
                  </a:lnTo>
                  <a:lnTo>
                    <a:pt x="3139" y="573"/>
                  </a:lnTo>
                  <a:lnTo>
                    <a:pt x="3120" y="533"/>
                  </a:lnTo>
                  <a:lnTo>
                    <a:pt x="3100" y="496"/>
                  </a:lnTo>
                  <a:lnTo>
                    <a:pt x="3079" y="458"/>
                  </a:lnTo>
                  <a:lnTo>
                    <a:pt x="3056" y="421"/>
                  </a:lnTo>
                  <a:lnTo>
                    <a:pt x="3031" y="385"/>
                  </a:lnTo>
                  <a:lnTo>
                    <a:pt x="3005" y="350"/>
                  </a:lnTo>
                  <a:lnTo>
                    <a:pt x="2977" y="315"/>
                  </a:lnTo>
                  <a:lnTo>
                    <a:pt x="2949" y="281"/>
                  </a:lnTo>
                  <a:lnTo>
                    <a:pt x="2920" y="248"/>
                  </a:lnTo>
                  <a:lnTo>
                    <a:pt x="2890" y="216"/>
                  </a:lnTo>
                  <a:lnTo>
                    <a:pt x="2859" y="184"/>
                  </a:lnTo>
                  <a:lnTo>
                    <a:pt x="2828" y="153"/>
                  </a:lnTo>
                  <a:lnTo>
                    <a:pt x="2763" y="93"/>
                  </a:lnTo>
                  <a:lnTo>
                    <a:pt x="2699" y="37"/>
                  </a:lnTo>
                  <a:lnTo>
                    <a:pt x="2699" y="37"/>
                  </a:lnTo>
                  <a:lnTo>
                    <a:pt x="2662" y="7"/>
                  </a:lnTo>
                  <a:lnTo>
                    <a:pt x="2662" y="7"/>
                  </a:lnTo>
                  <a:lnTo>
                    <a:pt x="2653" y="2"/>
                  </a:lnTo>
                  <a:lnTo>
                    <a:pt x="2648" y="0"/>
                  </a:lnTo>
                  <a:lnTo>
                    <a:pt x="2643" y="0"/>
                  </a:lnTo>
                  <a:lnTo>
                    <a:pt x="2639" y="2"/>
                  </a:lnTo>
                  <a:lnTo>
                    <a:pt x="2636" y="3"/>
                  </a:lnTo>
                  <a:lnTo>
                    <a:pt x="2631" y="7"/>
                  </a:lnTo>
                  <a:lnTo>
                    <a:pt x="2628" y="11"/>
                  </a:lnTo>
                  <a:lnTo>
                    <a:pt x="2628" y="11"/>
                  </a:lnTo>
                  <a:lnTo>
                    <a:pt x="2610" y="42"/>
                  </a:lnTo>
                  <a:lnTo>
                    <a:pt x="2610" y="42"/>
                  </a:lnTo>
                  <a:lnTo>
                    <a:pt x="2608" y="47"/>
                  </a:lnTo>
                  <a:lnTo>
                    <a:pt x="2607" y="51"/>
                  </a:lnTo>
                  <a:lnTo>
                    <a:pt x="2607" y="54"/>
                  </a:lnTo>
                  <a:lnTo>
                    <a:pt x="2607" y="59"/>
                  </a:lnTo>
                  <a:lnTo>
                    <a:pt x="2611" y="65"/>
                  </a:lnTo>
                  <a:lnTo>
                    <a:pt x="2617" y="71"/>
                  </a:lnTo>
                  <a:lnTo>
                    <a:pt x="2625" y="73"/>
                  </a:lnTo>
                  <a:lnTo>
                    <a:pt x="2633" y="74"/>
                  </a:lnTo>
                  <a:lnTo>
                    <a:pt x="2637" y="73"/>
                  </a:lnTo>
                  <a:lnTo>
                    <a:pt x="2640" y="71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7" y="64"/>
                  </a:lnTo>
                  <a:lnTo>
                    <a:pt x="2665" y="33"/>
                  </a:lnTo>
                  <a:lnTo>
                    <a:pt x="2665" y="33"/>
                  </a:lnTo>
                  <a:lnTo>
                    <a:pt x="2631" y="37"/>
                  </a:lnTo>
                  <a:lnTo>
                    <a:pt x="2631" y="37"/>
                  </a:lnTo>
                  <a:lnTo>
                    <a:pt x="2683" y="79"/>
                  </a:lnTo>
                  <a:lnTo>
                    <a:pt x="2734" y="122"/>
                  </a:lnTo>
                  <a:lnTo>
                    <a:pt x="2783" y="168"/>
                  </a:lnTo>
                  <a:lnTo>
                    <a:pt x="2831" y="216"/>
                  </a:lnTo>
                  <a:lnTo>
                    <a:pt x="2876" y="265"/>
                  </a:lnTo>
                  <a:lnTo>
                    <a:pt x="2920" y="316"/>
                  </a:lnTo>
                  <a:lnTo>
                    <a:pt x="2962" y="368"/>
                  </a:lnTo>
                  <a:lnTo>
                    <a:pt x="3002" y="421"/>
                  </a:lnTo>
                  <a:lnTo>
                    <a:pt x="3002" y="421"/>
                  </a:lnTo>
                  <a:lnTo>
                    <a:pt x="3025" y="458"/>
                  </a:lnTo>
                  <a:lnTo>
                    <a:pt x="3048" y="493"/>
                  </a:lnTo>
                  <a:lnTo>
                    <a:pt x="3069" y="530"/>
                  </a:lnTo>
                  <a:lnTo>
                    <a:pt x="3088" y="569"/>
                  </a:lnTo>
                  <a:lnTo>
                    <a:pt x="3105" y="607"/>
                  </a:lnTo>
                  <a:lnTo>
                    <a:pt x="3120" y="647"/>
                  </a:lnTo>
                  <a:lnTo>
                    <a:pt x="3132" y="689"/>
                  </a:lnTo>
                  <a:lnTo>
                    <a:pt x="3143" y="730"/>
                  </a:lnTo>
                  <a:lnTo>
                    <a:pt x="3143" y="730"/>
                  </a:lnTo>
                  <a:lnTo>
                    <a:pt x="3154" y="784"/>
                  </a:lnTo>
                  <a:lnTo>
                    <a:pt x="3163" y="840"/>
                  </a:lnTo>
                  <a:lnTo>
                    <a:pt x="3180" y="949"/>
                  </a:lnTo>
                  <a:lnTo>
                    <a:pt x="3180" y="949"/>
                  </a:lnTo>
                  <a:lnTo>
                    <a:pt x="3202" y="1111"/>
                  </a:lnTo>
                  <a:lnTo>
                    <a:pt x="3222" y="1272"/>
                  </a:lnTo>
                  <a:lnTo>
                    <a:pt x="3237" y="1434"/>
                  </a:lnTo>
                  <a:lnTo>
                    <a:pt x="3251" y="1596"/>
                  </a:lnTo>
                  <a:lnTo>
                    <a:pt x="3251" y="1596"/>
                  </a:lnTo>
                  <a:lnTo>
                    <a:pt x="3262" y="1773"/>
                  </a:lnTo>
                  <a:lnTo>
                    <a:pt x="3266" y="1862"/>
                  </a:lnTo>
                  <a:lnTo>
                    <a:pt x="3271" y="1951"/>
                  </a:lnTo>
                  <a:lnTo>
                    <a:pt x="3274" y="2041"/>
                  </a:lnTo>
                  <a:lnTo>
                    <a:pt x="3274" y="2130"/>
                  </a:lnTo>
                  <a:lnTo>
                    <a:pt x="3275" y="2218"/>
                  </a:lnTo>
                  <a:lnTo>
                    <a:pt x="3274" y="2307"/>
                  </a:lnTo>
                  <a:lnTo>
                    <a:pt x="3274" y="2307"/>
                  </a:lnTo>
                  <a:lnTo>
                    <a:pt x="3269" y="2438"/>
                  </a:lnTo>
                  <a:lnTo>
                    <a:pt x="3266" y="2504"/>
                  </a:lnTo>
                  <a:lnTo>
                    <a:pt x="3260" y="2572"/>
                  </a:lnTo>
                  <a:lnTo>
                    <a:pt x="3251" y="2637"/>
                  </a:lnTo>
                  <a:lnTo>
                    <a:pt x="3245" y="2670"/>
                  </a:lnTo>
                  <a:lnTo>
                    <a:pt x="3239" y="2703"/>
                  </a:lnTo>
                  <a:lnTo>
                    <a:pt x="3231" y="2735"/>
                  </a:lnTo>
                  <a:lnTo>
                    <a:pt x="3222" y="2766"/>
                  </a:lnTo>
                  <a:lnTo>
                    <a:pt x="3212" y="2797"/>
                  </a:lnTo>
                  <a:lnTo>
                    <a:pt x="3200" y="2828"/>
                  </a:lnTo>
                  <a:lnTo>
                    <a:pt x="3200" y="2828"/>
                  </a:lnTo>
                  <a:lnTo>
                    <a:pt x="3186" y="2861"/>
                  </a:lnTo>
                  <a:lnTo>
                    <a:pt x="3169" y="2894"/>
                  </a:lnTo>
                  <a:lnTo>
                    <a:pt x="3152" y="2925"/>
                  </a:lnTo>
                  <a:lnTo>
                    <a:pt x="3134" y="2955"/>
                  </a:lnTo>
                  <a:lnTo>
                    <a:pt x="3114" y="2986"/>
                  </a:lnTo>
                  <a:lnTo>
                    <a:pt x="3092" y="3015"/>
                  </a:lnTo>
                  <a:lnTo>
                    <a:pt x="3069" y="3043"/>
                  </a:lnTo>
                  <a:lnTo>
                    <a:pt x="3046" y="3071"/>
                  </a:lnTo>
                  <a:lnTo>
                    <a:pt x="3022" y="3097"/>
                  </a:lnTo>
                  <a:lnTo>
                    <a:pt x="2996" y="3122"/>
                  </a:lnTo>
                  <a:lnTo>
                    <a:pt x="2968" y="3146"/>
                  </a:lnTo>
                  <a:lnTo>
                    <a:pt x="2940" y="3169"/>
                  </a:lnTo>
                  <a:lnTo>
                    <a:pt x="2913" y="3191"/>
                  </a:lnTo>
                  <a:lnTo>
                    <a:pt x="2882" y="3211"/>
                  </a:lnTo>
                  <a:lnTo>
                    <a:pt x="2853" y="3231"/>
                  </a:lnTo>
                  <a:lnTo>
                    <a:pt x="2820" y="3249"/>
                  </a:lnTo>
                  <a:lnTo>
                    <a:pt x="2820" y="3249"/>
                  </a:lnTo>
                  <a:lnTo>
                    <a:pt x="2779" y="3273"/>
                  </a:lnTo>
                  <a:lnTo>
                    <a:pt x="2736" y="3293"/>
                  </a:lnTo>
                  <a:lnTo>
                    <a:pt x="2693" y="3311"/>
                  </a:lnTo>
                  <a:lnTo>
                    <a:pt x="2648" y="3328"/>
                  </a:lnTo>
                  <a:lnTo>
                    <a:pt x="2603" y="3343"/>
                  </a:lnTo>
                  <a:lnTo>
                    <a:pt x="2559" y="3357"/>
                  </a:lnTo>
                  <a:lnTo>
                    <a:pt x="2513" y="3368"/>
                  </a:lnTo>
                  <a:lnTo>
                    <a:pt x="2465" y="3377"/>
                  </a:lnTo>
                  <a:lnTo>
                    <a:pt x="2419" y="3387"/>
                  </a:lnTo>
                  <a:lnTo>
                    <a:pt x="2371" y="3393"/>
                  </a:lnTo>
                  <a:lnTo>
                    <a:pt x="2325" y="3397"/>
                  </a:lnTo>
                  <a:lnTo>
                    <a:pt x="2277" y="3400"/>
                  </a:lnTo>
                  <a:lnTo>
                    <a:pt x="2230" y="3403"/>
                  </a:lnTo>
                  <a:lnTo>
                    <a:pt x="2182" y="3405"/>
                  </a:lnTo>
                  <a:lnTo>
                    <a:pt x="2134" y="3403"/>
                  </a:lnTo>
                  <a:lnTo>
                    <a:pt x="2088" y="3402"/>
                  </a:lnTo>
                  <a:lnTo>
                    <a:pt x="2088" y="3402"/>
                  </a:lnTo>
                  <a:lnTo>
                    <a:pt x="2033" y="3399"/>
                  </a:lnTo>
                  <a:lnTo>
                    <a:pt x="1979" y="3396"/>
                  </a:lnTo>
                  <a:lnTo>
                    <a:pt x="1925" y="3390"/>
                  </a:lnTo>
                  <a:lnTo>
                    <a:pt x="1870" y="3382"/>
                  </a:lnTo>
                  <a:lnTo>
                    <a:pt x="1816" y="3374"/>
                  </a:lnTo>
                  <a:lnTo>
                    <a:pt x="1762" y="3363"/>
                  </a:lnTo>
                  <a:lnTo>
                    <a:pt x="1708" y="3353"/>
                  </a:lnTo>
                  <a:lnTo>
                    <a:pt x="1656" y="3340"/>
                  </a:lnTo>
                  <a:lnTo>
                    <a:pt x="1602" y="3325"/>
                  </a:lnTo>
                  <a:lnTo>
                    <a:pt x="1550" y="3308"/>
                  </a:lnTo>
                  <a:lnTo>
                    <a:pt x="1499" y="3291"/>
                  </a:lnTo>
                  <a:lnTo>
                    <a:pt x="1449" y="3271"/>
                  </a:lnTo>
                  <a:lnTo>
                    <a:pt x="1398" y="3249"/>
                  </a:lnTo>
                  <a:lnTo>
                    <a:pt x="1349" y="3225"/>
                  </a:lnTo>
                  <a:lnTo>
                    <a:pt x="1301" y="3200"/>
                  </a:lnTo>
                  <a:lnTo>
                    <a:pt x="1253" y="3172"/>
                  </a:lnTo>
                  <a:lnTo>
                    <a:pt x="1253" y="3172"/>
                  </a:lnTo>
                  <a:lnTo>
                    <a:pt x="1207" y="3142"/>
                  </a:lnTo>
                  <a:lnTo>
                    <a:pt x="1163" y="3109"/>
                  </a:lnTo>
                  <a:lnTo>
                    <a:pt x="1118" y="3075"/>
                  </a:lnTo>
                  <a:lnTo>
                    <a:pt x="1075" y="3039"/>
                  </a:lnTo>
                  <a:lnTo>
                    <a:pt x="1033" y="3000"/>
                  </a:lnTo>
                  <a:lnTo>
                    <a:pt x="993" y="2960"/>
                  </a:lnTo>
                  <a:lnTo>
                    <a:pt x="956" y="2917"/>
                  </a:lnTo>
                  <a:lnTo>
                    <a:pt x="920" y="2874"/>
                  </a:lnTo>
                  <a:lnTo>
                    <a:pt x="886" y="2829"/>
                  </a:lnTo>
                  <a:lnTo>
                    <a:pt x="853" y="2781"/>
                  </a:lnTo>
                  <a:lnTo>
                    <a:pt x="824" y="2734"/>
                  </a:lnTo>
                  <a:lnTo>
                    <a:pt x="797" y="2684"/>
                  </a:lnTo>
                  <a:lnTo>
                    <a:pt x="772" y="2634"/>
                  </a:lnTo>
                  <a:lnTo>
                    <a:pt x="750" y="2583"/>
                  </a:lnTo>
                  <a:lnTo>
                    <a:pt x="730" y="2529"/>
                  </a:lnTo>
                  <a:lnTo>
                    <a:pt x="715" y="2476"/>
                  </a:lnTo>
                  <a:lnTo>
                    <a:pt x="715" y="2476"/>
                  </a:lnTo>
                  <a:lnTo>
                    <a:pt x="712" y="2461"/>
                  </a:lnTo>
                  <a:lnTo>
                    <a:pt x="712" y="2461"/>
                  </a:lnTo>
                  <a:lnTo>
                    <a:pt x="709" y="2455"/>
                  </a:lnTo>
                  <a:lnTo>
                    <a:pt x="703" y="2450"/>
                  </a:lnTo>
                  <a:lnTo>
                    <a:pt x="697" y="2447"/>
                  </a:lnTo>
                  <a:lnTo>
                    <a:pt x="690" y="2446"/>
                  </a:lnTo>
                  <a:lnTo>
                    <a:pt x="690" y="2446"/>
                  </a:lnTo>
                  <a:lnTo>
                    <a:pt x="646" y="2446"/>
                  </a:lnTo>
                  <a:lnTo>
                    <a:pt x="600" y="2443"/>
                  </a:lnTo>
                  <a:lnTo>
                    <a:pt x="554" y="2438"/>
                  </a:lnTo>
                  <a:lnTo>
                    <a:pt x="507" y="2430"/>
                  </a:lnTo>
                  <a:lnTo>
                    <a:pt x="463" y="2421"/>
                  </a:lnTo>
                  <a:lnTo>
                    <a:pt x="418" y="2409"/>
                  </a:lnTo>
                  <a:lnTo>
                    <a:pt x="375" y="2393"/>
                  </a:lnTo>
                  <a:lnTo>
                    <a:pt x="334" y="2376"/>
                  </a:lnTo>
                  <a:lnTo>
                    <a:pt x="334" y="2376"/>
                  </a:lnTo>
                  <a:lnTo>
                    <a:pt x="298" y="2358"/>
                  </a:lnTo>
                  <a:lnTo>
                    <a:pt x="264" y="2336"/>
                  </a:lnTo>
                  <a:lnTo>
                    <a:pt x="234" y="2313"/>
                  </a:lnTo>
                  <a:lnTo>
                    <a:pt x="204" y="2287"/>
                  </a:lnTo>
                  <a:lnTo>
                    <a:pt x="178" y="2259"/>
                  </a:lnTo>
                  <a:lnTo>
                    <a:pt x="154" y="2229"/>
                  </a:lnTo>
                  <a:lnTo>
                    <a:pt x="132" y="2196"/>
                  </a:lnTo>
                  <a:lnTo>
                    <a:pt x="112" y="2161"/>
                  </a:lnTo>
                  <a:lnTo>
                    <a:pt x="112" y="2161"/>
                  </a:lnTo>
                  <a:lnTo>
                    <a:pt x="92" y="2118"/>
                  </a:lnTo>
                  <a:lnTo>
                    <a:pt x="75" y="2073"/>
                  </a:lnTo>
                  <a:lnTo>
                    <a:pt x="61" y="2028"/>
                  </a:lnTo>
                  <a:lnTo>
                    <a:pt x="57" y="2005"/>
                  </a:lnTo>
                  <a:lnTo>
                    <a:pt x="52" y="1981"/>
                  </a:lnTo>
                  <a:lnTo>
                    <a:pt x="48" y="1958"/>
                  </a:lnTo>
                  <a:lnTo>
                    <a:pt x="45" y="1934"/>
                  </a:lnTo>
                  <a:lnTo>
                    <a:pt x="43" y="1910"/>
                  </a:lnTo>
                  <a:lnTo>
                    <a:pt x="43" y="1887"/>
                  </a:lnTo>
                  <a:lnTo>
                    <a:pt x="43" y="1864"/>
                  </a:lnTo>
                  <a:lnTo>
                    <a:pt x="45" y="1839"/>
                  </a:lnTo>
                  <a:lnTo>
                    <a:pt x="46" y="1816"/>
                  </a:lnTo>
                  <a:lnTo>
                    <a:pt x="51" y="1791"/>
                  </a:lnTo>
                  <a:lnTo>
                    <a:pt x="51" y="1791"/>
                  </a:lnTo>
                  <a:lnTo>
                    <a:pt x="54" y="1770"/>
                  </a:lnTo>
                  <a:lnTo>
                    <a:pt x="58" y="1748"/>
                  </a:lnTo>
                  <a:lnTo>
                    <a:pt x="65" y="1725"/>
                  </a:lnTo>
                  <a:lnTo>
                    <a:pt x="72" y="1703"/>
                  </a:lnTo>
                  <a:lnTo>
                    <a:pt x="80" y="1682"/>
                  </a:lnTo>
                  <a:lnTo>
                    <a:pt x="88" y="1662"/>
                  </a:lnTo>
                  <a:lnTo>
                    <a:pt x="98" y="1640"/>
                  </a:lnTo>
                  <a:lnTo>
                    <a:pt x="108" y="1620"/>
                  </a:lnTo>
                  <a:lnTo>
                    <a:pt x="108" y="1620"/>
                  </a:lnTo>
                  <a:lnTo>
                    <a:pt x="129" y="1583"/>
                  </a:lnTo>
                  <a:lnTo>
                    <a:pt x="141" y="1565"/>
                  </a:lnTo>
                  <a:lnTo>
                    <a:pt x="155" y="1548"/>
                  </a:lnTo>
                  <a:lnTo>
                    <a:pt x="171" y="1531"/>
                  </a:lnTo>
                  <a:lnTo>
                    <a:pt x="186" y="1517"/>
                  </a:lnTo>
                  <a:lnTo>
                    <a:pt x="203" y="1503"/>
                  </a:lnTo>
                  <a:lnTo>
                    <a:pt x="223" y="1494"/>
                  </a:lnTo>
                  <a:lnTo>
                    <a:pt x="223" y="1494"/>
                  </a:lnTo>
                  <a:lnTo>
                    <a:pt x="240" y="1486"/>
                  </a:lnTo>
                  <a:lnTo>
                    <a:pt x="257" y="1482"/>
                  </a:lnTo>
                  <a:lnTo>
                    <a:pt x="274" y="1480"/>
                  </a:lnTo>
                  <a:lnTo>
                    <a:pt x="292" y="1480"/>
                  </a:lnTo>
                  <a:lnTo>
                    <a:pt x="309" y="1480"/>
                  </a:lnTo>
                  <a:lnTo>
                    <a:pt x="326" y="1483"/>
                  </a:lnTo>
                  <a:lnTo>
                    <a:pt x="344" y="1488"/>
                  </a:lnTo>
                  <a:lnTo>
                    <a:pt x="361" y="1493"/>
                  </a:lnTo>
                  <a:lnTo>
                    <a:pt x="378" y="1500"/>
                  </a:lnTo>
                  <a:lnTo>
                    <a:pt x="395" y="1506"/>
                  </a:lnTo>
                  <a:lnTo>
                    <a:pt x="427" y="1525"/>
                  </a:lnTo>
                  <a:lnTo>
                    <a:pt x="457" y="1545"/>
                  </a:lnTo>
                  <a:lnTo>
                    <a:pt x="484" y="1565"/>
                  </a:lnTo>
                  <a:lnTo>
                    <a:pt x="484" y="1565"/>
                  </a:lnTo>
                  <a:lnTo>
                    <a:pt x="509" y="1585"/>
                  </a:lnTo>
                  <a:lnTo>
                    <a:pt x="532" y="1606"/>
                  </a:lnTo>
                  <a:lnTo>
                    <a:pt x="555" y="1630"/>
                  </a:lnTo>
                  <a:lnTo>
                    <a:pt x="575" y="1653"/>
                  </a:lnTo>
                  <a:lnTo>
                    <a:pt x="575" y="1653"/>
                  </a:lnTo>
                  <a:lnTo>
                    <a:pt x="600" y="1683"/>
                  </a:lnTo>
                  <a:lnTo>
                    <a:pt x="614" y="1699"/>
                  </a:lnTo>
                  <a:lnTo>
                    <a:pt x="627" y="1711"/>
                  </a:lnTo>
                  <a:lnTo>
                    <a:pt x="643" y="1725"/>
                  </a:lnTo>
                  <a:lnTo>
                    <a:pt x="660" y="1736"/>
                  </a:lnTo>
                  <a:lnTo>
                    <a:pt x="677" y="1744"/>
                  </a:lnTo>
                  <a:lnTo>
                    <a:pt x="695" y="1751"/>
                  </a:lnTo>
                  <a:lnTo>
                    <a:pt x="695" y="1751"/>
                  </a:lnTo>
                  <a:lnTo>
                    <a:pt x="707" y="1753"/>
                  </a:lnTo>
                  <a:lnTo>
                    <a:pt x="720" y="1754"/>
                  </a:lnTo>
                  <a:lnTo>
                    <a:pt x="732" y="1753"/>
                  </a:lnTo>
                  <a:lnTo>
                    <a:pt x="744" y="1750"/>
                  </a:lnTo>
                  <a:lnTo>
                    <a:pt x="755" y="1745"/>
                  </a:lnTo>
                  <a:lnTo>
                    <a:pt x="764" y="1737"/>
                  </a:lnTo>
                  <a:lnTo>
                    <a:pt x="773" y="1730"/>
                  </a:lnTo>
                  <a:lnTo>
                    <a:pt x="780" y="1719"/>
                  </a:lnTo>
                  <a:lnTo>
                    <a:pt x="780" y="1719"/>
                  </a:lnTo>
                  <a:lnTo>
                    <a:pt x="783" y="1710"/>
                  </a:lnTo>
                  <a:lnTo>
                    <a:pt x="786" y="1702"/>
                  </a:lnTo>
                  <a:lnTo>
                    <a:pt x="787" y="1685"/>
                  </a:lnTo>
                  <a:lnTo>
                    <a:pt x="787" y="1668"/>
                  </a:lnTo>
                  <a:lnTo>
                    <a:pt x="786" y="1651"/>
                  </a:lnTo>
                  <a:lnTo>
                    <a:pt x="786" y="1651"/>
                  </a:lnTo>
                  <a:lnTo>
                    <a:pt x="783" y="1599"/>
                  </a:lnTo>
                  <a:lnTo>
                    <a:pt x="778" y="1546"/>
                  </a:lnTo>
                  <a:lnTo>
                    <a:pt x="770" y="1493"/>
                  </a:lnTo>
                  <a:lnTo>
                    <a:pt x="764" y="1440"/>
                  </a:lnTo>
                  <a:lnTo>
                    <a:pt x="747" y="1334"/>
                  </a:lnTo>
                  <a:lnTo>
                    <a:pt x="730" y="1229"/>
                  </a:lnTo>
                  <a:lnTo>
                    <a:pt x="730" y="1229"/>
                  </a:lnTo>
                  <a:lnTo>
                    <a:pt x="724" y="1251"/>
                  </a:lnTo>
                  <a:lnTo>
                    <a:pt x="724" y="1251"/>
                  </a:lnTo>
                  <a:lnTo>
                    <a:pt x="753" y="1215"/>
                  </a:lnTo>
                  <a:lnTo>
                    <a:pt x="783" y="1178"/>
                  </a:lnTo>
                  <a:lnTo>
                    <a:pt x="809" y="1140"/>
                  </a:lnTo>
                  <a:lnTo>
                    <a:pt x="833" y="1100"/>
                  </a:lnTo>
                  <a:lnTo>
                    <a:pt x="856" y="1060"/>
                  </a:lnTo>
                  <a:lnTo>
                    <a:pt x="878" y="1018"/>
                  </a:lnTo>
                  <a:lnTo>
                    <a:pt x="898" y="977"/>
                  </a:lnTo>
                  <a:lnTo>
                    <a:pt x="916" y="934"/>
                  </a:lnTo>
                  <a:lnTo>
                    <a:pt x="916" y="934"/>
                  </a:lnTo>
                  <a:lnTo>
                    <a:pt x="929" y="903"/>
                  </a:lnTo>
                  <a:lnTo>
                    <a:pt x="940" y="870"/>
                  </a:lnTo>
                  <a:lnTo>
                    <a:pt x="949" y="840"/>
                  </a:lnTo>
                  <a:lnTo>
                    <a:pt x="956" y="807"/>
                  </a:lnTo>
                  <a:lnTo>
                    <a:pt x="961" y="775"/>
                  </a:lnTo>
                  <a:lnTo>
                    <a:pt x="966" y="741"/>
                  </a:lnTo>
                  <a:lnTo>
                    <a:pt x="967" y="709"/>
                  </a:lnTo>
                  <a:lnTo>
                    <a:pt x="967" y="675"/>
                  </a:lnTo>
                  <a:lnTo>
                    <a:pt x="967" y="675"/>
                  </a:lnTo>
                  <a:lnTo>
                    <a:pt x="966" y="646"/>
                  </a:lnTo>
                  <a:lnTo>
                    <a:pt x="964" y="615"/>
                  </a:lnTo>
                  <a:lnTo>
                    <a:pt x="958" y="556"/>
                  </a:lnTo>
                  <a:lnTo>
                    <a:pt x="949" y="498"/>
                  </a:lnTo>
                  <a:lnTo>
                    <a:pt x="938" y="441"/>
                  </a:lnTo>
                  <a:lnTo>
                    <a:pt x="938" y="441"/>
                  </a:lnTo>
                  <a:lnTo>
                    <a:pt x="921" y="376"/>
                  </a:lnTo>
                  <a:lnTo>
                    <a:pt x="912" y="344"/>
                  </a:lnTo>
                  <a:lnTo>
                    <a:pt x="903" y="311"/>
                  </a:lnTo>
                  <a:lnTo>
                    <a:pt x="903" y="311"/>
                  </a:lnTo>
                  <a:lnTo>
                    <a:pt x="875" y="339"/>
                  </a:lnTo>
                  <a:lnTo>
                    <a:pt x="875" y="339"/>
                  </a:lnTo>
                  <a:lnTo>
                    <a:pt x="964" y="356"/>
                  </a:lnTo>
                  <a:lnTo>
                    <a:pt x="1053" y="370"/>
                  </a:lnTo>
                  <a:lnTo>
                    <a:pt x="1143" y="384"/>
                  </a:lnTo>
                  <a:lnTo>
                    <a:pt x="1232" y="395"/>
                  </a:lnTo>
                  <a:lnTo>
                    <a:pt x="1322" y="404"/>
                  </a:lnTo>
                  <a:lnTo>
                    <a:pt x="1412" y="412"/>
                  </a:lnTo>
                  <a:lnTo>
                    <a:pt x="1502" y="418"/>
                  </a:lnTo>
                  <a:lnTo>
                    <a:pt x="1592" y="421"/>
                  </a:lnTo>
                  <a:lnTo>
                    <a:pt x="1592" y="421"/>
                  </a:lnTo>
                  <a:lnTo>
                    <a:pt x="1658" y="422"/>
                  </a:lnTo>
                  <a:lnTo>
                    <a:pt x="1725" y="424"/>
                  </a:lnTo>
                  <a:lnTo>
                    <a:pt x="1791" y="422"/>
                  </a:lnTo>
                  <a:lnTo>
                    <a:pt x="1858" y="418"/>
                  </a:lnTo>
                  <a:lnTo>
                    <a:pt x="1922" y="412"/>
                  </a:lnTo>
                  <a:lnTo>
                    <a:pt x="1988" y="402"/>
                  </a:lnTo>
                  <a:lnTo>
                    <a:pt x="2021" y="396"/>
                  </a:lnTo>
                  <a:lnTo>
                    <a:pt x="2053" y="390"/>
                  </a:lnTo>
                  <a:lnTo>
                    <a:pt x="2085" y="382"/>
                  </a:lnTo>
                  <a:lnTo>
                    <a:pt x="2118" y="373"/>
                  </a:lnTo>
                  <a:lnTo>
                    <a:pt x="2118" y="373"/>
                  </a:lnTo>
                  <a:lnTo>
                    <a:pt x="2165" y="358"/>
                  </a:lnTo>
                  <a:lnTo>
                    <a:pt x="2213" y="339"/>
                  </a:lnTo>
                  <a:lnTo>
                    <a:pt x="2261" y="321"/>
                  </a:lnTo>
                  <a:lnTo>
                    <a:pt x="2307" y="299"/>
                  </a:lnTo>
                  <a:lnTo>
                    <a:pt x="2353" y="276"/>
                  </a:lnTo>
                  <a:lnTo>
                    <a:pt x="2397" y="251"/>
                  </a:lnTo>
                  <a:lnTo>
                    <a:pt x="2440" y="225"/>
                  </a:lnTo>
                  <a:lnTo>
                    <a:pt x="2484" y="198"/>
                  </a:lnTo>
                  <a:lnTo>
                    <a:pt x="2484" y="198"/>
                  </a:lnTo>
                  <a:lnTo>
                    <a:pt x="2525" y="167"/>
                  </a:lnTo>
                  <a:lnTo>
                    <a:pt x="2567" y="136"/>
                  </a:lnTo>
                  <a:lnTo>
                    <a:pt x="2607" y="104"/>
                  </a:lnTo>
                  <a:lnTo>
                    <a:pt x="2625" y="87"/>
                  </a:lnTo>
                  <a:lnTo>
                    <a:pt x="2643" y="68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8" y="60"/>
                  </a:lnTo>
                  <a:lnTo>
                    <a:pt x="2650" y="56"/>
                  </a:lnTo>
                  <a:lnTo>
                    <a:pt x="2650" y="53"/>
                  </a:lnTo>
                  <a:lnTo>
                    <a:pt x="2648" y="45"/>
                  </a:lnTo>
                  <a:lnTo>
                    <a:pt x="2642" y="37"/>
                  </a:lnTo>
                  <a:lnTo>
                    <a:pt x="2636" y="33"/>
                  </a:lnTo>
                  <a:lnTo>
                    <a:pt x="2628" y="31"/>
                  </a:lnTo>
                  <a:lnTo>
                    <a:pt x="2625" y="31"/>
                  </a:lnTo>
                  <a:lnTo>
                    <a:pt x="2620" y="33"/>
                  </a:lnTo>
                  <a:lnTo>
                    <a:pt x="2617" y="34"/>
                  </a:lnTo>
                  <a:lnTo>
                    <a:pt x="2613" y="37"/>
                  </a:lnTo>
                  <a:lnTo>
                    <a:pt x="261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040F0E5E-EC89-0C2C-9CB4-0C92EC8DC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657"/>
              <a:ext cx="542" cy="260"/>
            </a:xfrm>
            <a:custGeom>
              <a:avLst/>
              <a:gdLst>
                <a:gd name="T0" fmla="*/ 609 w 1082"/>
                <a:gd name="T1" fmla="*/ 55 h 520"/>
                <a:gd name="T2" fmla="*/ 775 w 1082"/>
                <a:gd name="T3" fmla="*/ 44 h 520"/>
                <a:gd name="T4" fmla="*/ 908 w 1082"/>
                <a:gd name="T5" fmla="*/ 49 h 520"/>
                <a:gd name="T6" fmla="*/ 985 w 1082"/>
                <a:gd name="T7" fmla="*/ 69 h 520"/>
                <a:gd name="T8" fmla="*/ 1021 w 1082"/>
                <a:gd name="T9" fmla="*/ 95 h 520"/>
                <a:gd name="T10" fmla="*/ 1036 w 1082"/>
                <a:gd name="T11" fmla="*/ 132 h 520"/>
                <a:gd name="T12" fmla="*/ 1030 w 1082"/>
                <a:gd name="T13" fmla="*/ 194 h 520"/>
                <a:gd name="T14" fmla="*/ 1004 w 1082"/>
                <a:gd name="T15" fmla="*/ 248 h 520"/>
                <a:gd name="T16" fmla="*/ 933 w 1082"/>
                <a:gd name="T17" fmla="*/ 334 h 520"/>
                <a:gd name="T18" fmla="*/ 812 w 1082"/>
                <a:gd name="T19" fmla="*/ 420 h 520"/>
                <a:gd name="T20" fmla="*/ 713 w 1082"/>
                <a:gd name="T21" fmla="*/ 462 h 520"/>
                <a:gd name="T22" fmla="*/ 650 w 1082"/>
                <a:gd name="T23" fmla="*/ 476 h 520"/>
                <a:gd name="T24" fmla="*/ 558 w 1082"/>
                <a:gd name="T25" fmla="*/ 477 h 520"/>
                <a:gd name="T26" fmla="*/ 422 w 1082"/>
                <a:gd name="T27" fmla="*/ 452 h 520"/>
                <a:gd name="T28" fmla="*/ 247 w 1082"/>
                <a:gd name="T29" fmla="*/ 397 h 520"/>
                <a:gd name="T30" fmla="*/ 129 w 1082"/>
                <a:gd name="T31" fmla="*/ 332 h 520"/>
                <a:gd name="T32" fmla="*/ 61 w 1082"/>
                <a:gd name="T33" fmla="*/ 268 h 520"/>
                <a:gd name="T34" fmla="*/ 44 w 1082"/>
                <a:gd name="T35" fmla="*/ 228 h 520"/>
                <a:gd name="T36" fmla="*/ 61 w 1082"/>
                <a:gd name="T37" fmla="*/ 191 h 520"/>
                <a:gd name="T38" fmla="*/ 110 w 1082"/>
                <a:gd name="T39" fmla="*/ 158 h 520"/>
                <a:gd name="T40" fmla="*/ 227 w 1082"/>
                <a:gd name="T41" fmla="*/ 120 h 520"/>
                <a:gd name="T42" fmla="*/ 393 w 1082"/>
                <a:gd name="T43" fmla="*/ 87 h 520"/>
                <a:gd name="T44" fmla="*/ 436 w 1082"/>
                <a:gd name="T45" fmla="*/ 80 h 520"/>
                <a:gd name="T46" fmla="*/ 441 w 1082"/>
                <a:gd name="T47" fmla="*/ 80 h 520"/>
                <a:gd name="T48" fmla="*/ 456 w 1082"/>
                <a:gd name="T49" fmla="*/ 57 h 520"/>
                <a:gd name="T50" fmla="*/ 446 w 1082"/>
                <a:gd name="T51" fmla="*/ 38 h 520"/>
                <a:gd name="T52" fmla="*/ 359 w 1082"/>
                <a:gd name="T53" fmla="*/ 49 h 520"/>
                <a:gd name="T54" fmla="*/ 193 w 1082"/>
                <a:gd name="T55" fmla="*/ 84 h 520"/>
                <a:gd name="T56" fmla="*/ 78 w 1082"/>
                <a:gd name="T57" fmla="*/ 128 h 520"/>
                <a:gd name="T58" fmla="*/ 20 w 1082"/>
                <a:gd name="T59" fmla="*/ 171 h 520"/>
                <a:gd name="T60" fmla="*/ 1 w 1082"/>
                <a:gd name="T61" fmla="*/ 208 h 520"/>
                <a:gd name="T62" fmla="*/ 4 w 1082"/>
                <a:gd name="T63" fmla="*/ 248 h 520"/>
                <a:gd name="T64" fmla="*/ 37 w 1082"/>
                <a:gd name="T65" fmla="*/ 305 h 520"/>
                <a:gd name="T66" fmla="*/ 81 w 1082"/>
                <a:gd name="T67" fmla="*/ 351 h 520"/>
                <a:gd name="T68" fmla="*/ 172 w 1082"/>
                <a:gd name="T69" fmla="*/ 411 h 520"/>
                <a:gd name="T70" fmla="*/ 332 w 1082"/>
                <a:gd name="T71" fmla="*/ 472 h 520"/>
                <a:gd name="T72" fmla="*/ 482 w 1082"/>
                <a:gd name="T73" fmla="*/ 511 h 520"/>
                <a:gd name="T74" fmla="*/ 609 w 1082"/>
                <a:gd name="T75" fmla="*/ 520 h 520"/>
                <a:gd name="T76" fmla="*/ 710 w 1082"/>
                <a:gd name="T77" fmla="*/ 506 h 520"/>
                <a:gd name="T78" fmla="*/ 815 w 1082"/>
                <a:gd name="T79" fmla="*/ 468 h 520"/>
                <a:gd name="T80" fmla="*/ 956 w 1082"/>
                <a:gd name="T81" fmla="*/ 371 h 520"/>
                <a:gd name="T82" fmla="*/ 1031 w 1082"/>
                <a:gd name="T83" fmla="*/ 285 h 520"/>
                <a:gd name="T84" fmla="*/ 1073 w 1082"/>
                <a:gd name="T85" fmla="*/ 200 h 520"/>
                <a:gd name="T86" fmla="*/ 1082 w 1082"/>
                <a:gd name="T87" fmla="*/ 140 h 520"/>
                <a:gd name="T88" fmla="*/ 1067 w 1082"/>
                <a:gd name="T89" fmla="*/ 81 h 520"/>
                <a:gd name="T90" fmla="*/ 1042 w 1082"/>
                <a:gd name="T91" fmla="*/ 54 h 520"/>
                <a:gd name="T92" fmla="*/ 988 w 1082"/>
                <a:gd name="T93" fmla="*/ 24 h 520"/>
                <a:gd name="T94" fmla="*/ 890 w 1082"/>
                <a:gd name="T95" fmla="*/ 4 h 520"/>
                <a:gd name="T96" fmla="*/ 718 w 1082"/>
                <a:gd name="T97" fmla="*/ 1 h 520"/>
                <a:gd name="T98" fmla="*/ 487 w 1082"/>
                <a:gd name="T99" fmla="*/ 27 h 520"/>
                <a:gd name="T100" fmla="*/ 422 w 1082"/>
                <a:gd name="T101" fmla="*/ 41 h 520"/>
                <a:gd name="T102" fmla="*/ 416 w 1082"/>
                <a:gd name="T103" fmla="*/ 63 h 520"/>
                <a:gd name="T104" fmla="*/ 436 w 1082"/>
                <a:gd name="T105" fmla="*/ 8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2" h="520">
                  <a:moveTo>
                    <a:pt x="442" y="80"/>
                  </a:moveTo>
                  <a:lnTo>
                    <a:pt x="442" y="80"/>
                  </a:lnTo>
                  <a:lnTo>
                    <a:pt x="524" y="66"/>
                  </a:lnTo>
                  <a:lnTo>
                    <a:pt x="609" y="55"/>
                  </a:lnTo>
                  <a:lnTo>
                    <a:pt x="692" y="47"/>
                  </a:lnTo>
                  <a:lnTo>
                    <a:pt x="733" y="46"/>
                  </a:lnTo>
                  <a:lnTo>
                    <a:pt x="775" y="44"/>
                  </a:lnTo>
                  <a:lnTo>
                    <a:pt x="775" y="44"/>
                  </a:lnTo>
                  <a:lnTo>
                    <a:pt x="828" y="44"/>
                  </a:lnTo>
                  <a:lnTo>
                    <a:pt x="855" y="44"/>
                  </a:lnTo>
                  <a:lnTo>
                    <a:pt x="882" y="46"/>
                  </a:lnTo>
                  <a:lnTo>
                    <a:pt x="908" y="49"/>
                  </a:lnTo>
                  <a:lnTo>
                    <a:pt x="935" y="54"/>
                  </a:lnTo>
                  <a:lnTo>
                    <a:pt x="961" y="6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96" y="75"/>
                  </a:lnTo>
                  <a:lnTo>
                    <a:pt x="1007" y="81"/>
                  </a:lnTo>
                  <a:lnTo>
                    <a:pt x="1015" y="89"/>
                  </a:lnTo>
                  <a:lnTo>
                    <a:pt x="1021" y="95"/>
                  </a:lnTo>
                  <a:lnTo>
                    <a:pt x="1027" y="104"/>
                  </a:lnTo>
                  <a:lnTo>
                    <a:pt x="1031" y="112"/>
                  </a:lnTo>
                  <a:lnTo>
                    <a:pt x="1035" y="121"/>
                  </a:lnTo>
                  <a:lnTo>
                    <a:pt x="1036" y="132"/>
                  </a:lnTo>
                  <a:lnTo>
                    <a:pt x="1038" y="141"/>
                  </a:lnTo>
                  <a:lnTo>
                    <a:pt x="1038" y="152"/>
                  </a:lnTo>
                  <a:lnTo>
                    <a:pt x="1035" y="172"/>
                  </a:lnTo>
                  <a:lnTo>
                    <a:pt x="1030" y="194"/>
                  </a:lnTo>
                  <a:lnTo>
                    <a:pt x="1021" y="215"/>
                  </a:lnTo>
                  <a:lnTo>
                    <a:pt x="1021" y="215"/>
                  </a:lnTo>
                  <a:lnTo>
                    <a:pt x="1013" y="232"/>
                  </a:lnTo>
                  <a:lnTo>
                    <a:pt x="1004" y="248"/>
                  </a:lnTo>
                  <a:lnTo>
                    <a:pt x="993" y="263"/>
                  </a:lnTo>
                  <a:lnTo>
                    <a:pt x="982" y="278"/>
                  </a:lnTo>
                  <a:lnTo>
                    <a:pt x="959" y="308"/>
                  </a:lnTo>
                  <a:lnTo>
                    <a:pt x="933" y="334"/>
                  </a:lnTo>
                  <a:lnTo>
                    <a:pt x="904" y="359"/>
                  </a:lnTo>
                  <a:lnTo>
                    <a:pt x="875" y="382"/>
                  </a:lnTo>
                  <a:lnTo>
                    <a:pt x="844" y="403"/>
                  </a:lnTo>
                  <a:lnTo>
                    <a:pt x="812" y="420"/>
                  </a:lnTo>
                  <a:lnTo>
                    <a:pt x="812" y="420"/>
                  </a:lnTo>
                  <a:lnTo>
                    <a:pt x="773" y="440"/>
                  </a:lnTo>
                  <a:lnTo>
                    <a:pt x="733" y="456"/>
                  </a:lnTo>
                  <a:lnTo>
                    <a:pt x="713" y="462"/>
                  </a:lnTo>
                  <a:lnTo>
                    <a:pt x="693" y="468"/>
                  </a:lnTo>
                  <a:lnTo>
                    <a:pt x="672" y="472"/>
                  </a:lnTo>
                  <a:lnTo>
                    <a:pt x="650" y="476"/>
                  </a:lnTo>
                  <a:lnTo>
                    <a:pt x="650" y="476"/>
                  </a:lnTo>
                  <a:lnTo>
                    <a:pt x="627" y="479"/>
                  </a:lnTo>
                  <a:lnTo>
                    <a:pt x="604" y="479"/>
                  </a:lnTo>
                  <a:lnTo>
                    <a:pt x="581" y="479"/>
                  </a:lnTo>
                  <a:lnTo>
                    <a:pt x="558" y="477"/>
                  </a:lnTo>
                  <a:lnTo>
                    <a:pt x="512" y="471"/>
                  </a:lnTo>
                  <a:lnTo>
                    <a:pt x="466" y="463"/>
                  </a:lnTo>
                  <a:lnTo>
                    <a:pt x="466" y="463"/>
                  </a:lnTo>
                  <a:lnTo>
                    <a:pt x="422" y="452"/>
                  </a:lnTo>
                  <a:lnTo>
                    <a:pt x="378" y="442"/>
                  </a:lnTo>
                  <a:lnTo>
                    <a:pt x="333" y="429"/>
                  </a:lnTo>
                  <a:lnTo>
                    <a:pt x="290" y="414"/>
                  </a:lnTo>
                  <a:lnTo>
                    <a:pt x="247" y="397"/>
                  </a:lnTo>
                  <a:lnTo>
                    <a:pt x="206" y="379"/>
                  </a:lnTo>
                  <a:lnTo>
                    <a:pt x="166" y="357"/>
                  </a:lnTo>
                  <a:lnTo>
                    <a:pt x="129" y="332"/>
                  </a:lnTo>
                  <a:lnTo>
                    <a:pt x="129" y="332"/>
                  </a:lnTo>
                  <a:lnTo>
                    <a:pt x="112" y="320"/>
                  </a:lnTo>
                  <a:lnTo>
                    <a:pt x="95" y="305"/>
                  </a:lnTo>
                  <a:lnTo>
                    <a:pt x="76" y="288"/>
                  </a:lnTo>
                  <a:lnTo>
                    <a:pt x="61" y="268"/>
                  </a:lnTo>
                  <a:lnTo>
                    <a:pt x="55" y="258"/>
                  </a:lnTo>
                  <a:lnTo>
                    <a:pt x="50" y="248"/>
                  </a:lnTo>
                  <a:lnTo>
                    <a:pt x="46" y="238"/>
                  </a:lnTo>
                  <a:lnTo>
                    <a:pt x="44" y="228"/>
                  </a:lnTo>
                  <a:lnTo>
                    <a:pt x="46" y="218"/>
                  </a:lnTo>
                  <a:lnTo>
                    <a:pt x="47" y="209"/>
                  </a:lnTo>
                  <a:lnTo>
                    <a:pt x="53" y="198"/>
                  </a:lnTo>
                  <a:lnTo>
                    <a:pt x="61" y="191"/>
                  </a:lnTo>
                  <a:lnTo>
                    <a:pt x="61" y="191"/>
                  </a:lnTo>
                  <a:lnTo>
                    <a:pt x="73" y="181"/>
                  </a:lnTo>
                  <a:lnTo>
                    <a:pt x="84" y="174"/>
                  </a:lnTo>
                  <a:lnTo>
                    <a:pt x="110" y="158"/>
                  </a:lnTo>
                  <a:lnTo>
                    <a:pt x="138" y="146"/>
                  </a:lnTo>
                  <a:lnTo>
                    <a:pt x="167" y="137"/>
                  </a:lnTo>
                  <a:lnTo>
                    <a:pt x="196" y="128"/>
                  </a:lnTo>
                  <a:lnTo>
                    <a:pt x="227" y="120"/>
                  </a:lnTo>
                  <a:lnTo>
                    <a:pt x="284" y="108"/>
                  </a:lnTo>
                  <a:lnTo>
                    <a:pt x="284" y="108"/>
                  </a:lnTo>
                  <a:lnTo>
                    <a:pt x="338" y="97"/>
                  </a:lnTo>
                  <a:lnTo>
                    <a:pt x="393" y="87"/>
                  </a:lnTo>
                  <a:lnTo>
                    <a:pt x="393" y="87"/>
                  </a:lnTo>
                  <a:lnTo>
                    <a:pt x="426" y="81"/>
                  </a:lnTo>
                  <a:lnTo>
                    <a:pt x="426" y="81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41" y="80"/>
                  </a:lnTo>
                  <a:lnTo>
                    <a:pt x="446" y="77"/>
                  </a:lnTo>
                  <a:lnTo>
                    <a:pt x="452" y="72"/>
                  </a:lnTo>
                  <a:lnTo>
                    <a:pt x="455" y="64"/>
                  </a:lnTo>
                  <a:lnTo>
                    <a:pt x="456" y="57"/>
                  </a:lnTo>
                  <a:lnTo>
                    <a:pt x="455" y="49"/>
                  </a:lnTo>
                  <a:lnTo>
                    <a:pt x="452" y="41"/>
                  </a:lnTo>
                  <a:lnTo>
                    <a:pt x="449" y="40"/>
                  </a:lnTo>
                  <a:lnTo>
                    <a:pt x="446" y="38"/>
                  </a:lnTo>
                  <a:lnTo>
                    <a:pt x="441" y="37"/>
                  </a:lnTo>
                  <a:lnTo>
                    <a:pt x="436" y="37"/>
                  </a:lnTo>
                  <a:lnTo>
                    <a:pt x="436" y="37"/>
                  </a:lnTo>
                  <a:lnTo>
                    <a:pt x="359" y="49"/>
                  </a:lnTo>
                  <a:lnTo>
                    <a:pt x="283" y="63"/>
                  </a:lnTo>
                  <a:lnTo>
                    <a:pt x="283" y="63"/>
                  </a:lnTo>
                  <a:lnTo>
                    <a:pt x="224" y="77"/>
                  </a:lnTo>
                  <a:lnTo>
                    <a:pt x="193" y="84"/>
                  </a:lnTo>
                  <a:lnTo>
                    <a:pt x="164" y="94"/>
                  </a:lnTo>
                  <a:lnTo>
                    <a:pt x="135" y="103"/>
                  </a:lnTo>
                  <a:lnTo>
                    <a:pt x="106" y="115"/>
                  </a:lnTo>
                  <a:lnTo>
                    <a:pt x="78" y="128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35" y="157"/>
                  </a:lnTo>
                  <a:lnTo>
                    <a:pt x="20" y="171"/>
                  </a:lnTo>
                  <a:lnTo>
                    <a:pt x="13" y="180"/>
                  </a:lnTo>
                  <a:lnTo>
                    <a:pt x="9" y="189"/>
                  </a:lnTo>
                  <a:lnTo>
                    <a:pt x="4" y="19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21"/>
                  </a:lnTo>
                  <a:lnTo>
                    <a:pt x="1" y="234"/>
                  </a:lnTo>
                  <a:lnTo>
                    <a:pt x="4" y="248"/>
                  </a:lnTo>
                  <a:lnTo>
                    <a:pt x="9" y="260"/>
                  </a:lnTo>
                  <a:lnTo>
                    <a:pt x="15" y="272"/>
                  </a:lnTo>
                  <a:lnTo>
                    <a:pt x="21" y="283"/>
                  </a:lnTo>
                  <a:lnTo>
                    <a:pt x="37" y="305"/>
                  </a:lnTo>
                  <a:lnTo>
                    <a:pt x="37" y="305"/>
                  </a:lnTo>
                  <a:lnTo>
                    <a:pt x="50" y="322"/>
                  </a:lnTo>
                  <a:lnTo>
                    <a:pt x="64" y="335"/>
                  </a:lnTo>
                  <a:lnTo>
                    <a:pt x="81" y="351"/>
                  </a:lnTo>
                  <a:lnTo>
                    <a:pt x="98" y="365"/>
                  </a:lnTo>
                  <a:lnTo>
                    <a:pt x="115" y="377"/>
                  </a:lnTo>
                  <a:lnTo>
                    <a:pt x="133" y="389"/>
                  </a:lnTo>
                  <a:lnTo>
                    <a:pt x="172" y="411"/>
                  </a:lnTo>
                  <a:lnTo>
                    <a:pt x="210" y="429"/>
                  </a:lnTo>
                  <a:lnTo>
                    <a:pt x="252" y="446"/>
                  </a:lnTo>
                  <a:lnTo>
                    <a:pt x="292" y="460"/>
                  </a:lnTo>
                  <a:lnTo>
                    <a:pt x="332" y="472"/>
                  </a:lnTo>
                  <a:lnTo>
                    <a:pt x="332" y="472"/>
                  </a:lnTo>
                  <a:lnTo>
                    <a:pt x="381" y="488"/>
                  </a:lnTo>
                  <a:lnTo>
                    <a:pt x="432" y="500"/>
                  </a:lnTo>
                  <a:lnTo>
                    <a:pt x="482" y="511"/>
                  </a:lnTo>
                  <a:lnTo>
                    <a:pt x="533" y="517"/>
                  </a:lnTo>
                  <a:lnTo>
                    <a:pt x="558" y="520"/>
                  </a:lnTo>
                  <a:lnTo>
                    <a:pt x="584" y="520"/>
                  </a:lnTo>
                  <a:lnTo>
                    <a:pt x="609" y="520"/>
                  </a:lnTo>
                  <a:lnTo>
                    <a:pt x="635" y="519"/>
                  </a:lnTo>
                  <a:lnTo>
                    <a:pt x="659" y="517"/>
                  </a:lnTo>
                  <a:lnTo>
                    <a:pt x="685" y="512"/>
                  </a:lnTo>
                  <a:lnTo>
                    <a:pt x="710" y="506"/>
                  </a:lnTo>
                  <a:lnTo>
                    <a:pt x="736" y="500"/>
                  </a:lnTo>
                  <a:lnTo>
                    <a:pt x="736" y="500"/>
                  </a:lnTo>
                  <a:lnTo>
                    <a:pt x="776" y="485"/>
                  </a:lnTo>
                  <a:lnTo>
                    <a:pt x="815" y="468"/>
                  </a:lnTo>
                  <a:lnTo>
                    <a:pt x="853" y="448"/>
                  </a:lnTo>
                  <a:lnTo>
                    <a:pt x="888" y="425"/>
                  </a:lnTo>
                  <a:lnTo>
                    <a:pt x="924" y="399"/>
                  </a:lnTo>
                  <a:lnTo>
                    <a:pt x="956" y="371"/>
                  </a:lnTo>
                  <a:lnTo>
                    <a:pt x="987" y="340"/>
                  </a:lnTo>
                  <a:lnTo>
                    <a:pt x="1013" y="308"/>
                  </a:lnTo>
                  <a:lnTo>
                    <a:pt x="1013" y="308"/>
                  </a:lnTo>
                  <a:lnTo>
                    <a:pt x="1031" y="285"/>
                  </a:lnTo>
                  <a:lnTo>
                    <a:pt x="1047" y="258"/>
                  </a:lnTo>
                  <a:lnTo>
                    <a:pt x="1062" y="229"/>
                  </a:lnTo>
                  <a:lnTo>
                    <a:pt x="1068" y="215"/>
                  </a:lnTo>
                  <a:lnTo>
                    <a:pt x="1073" y="200"/>
                  </a:lnTo>
                  <a:lnTo>
                    <a:pt x="1078" y="184"/>
                  </a:lnTo>
                  <a:lnTo>
                    <a:pt x="1081" y="171"/>
                  </a:lnTo>
                  <a:lnTo>
                    <a:pt x="1082" y="155"/>
                  </a:lnTo>
                  <a:lnTo>
                    <a:pt x="1082" y="140"/>
                  </a:lnTo>
                  <a:lnTo>
                    <a:pt x="1081" y="124"/>
                  </a:lnTo>
                  <a:lnTo>
                    <a:pt x="1078" y="111"/>
                  </a:lnTo>
                  <a:lnTo>
                    <a:pt x="1073" y="95"/>
                  </a:lnTo>
                  <a:lnTo>
                    <a:pt x="1067" y="81"/>
                  </a:lnTo>
                  <a:lnTo>
                    <a:pt x="1067" y="81"/>
                  </a:lnTo>
                  <a:lnTo>
                    <a:pt x="1059" y="71"/>
                  </a:lnTo>
                  <a:lnTo>
                    <a:pt x="1051" y="61"/>
                  </a:lnTo>
                  <a:lnTo>
                    <a:pt x="1042" y="54"/>
                  </a:lnTo>
                  <a:lnTo>
                    <a:pt x="1033" y="46"/>
                  </a:lnTo>
                  <a:lnTo>
                    <a:pt x="1022" y="40"/>
                  </a:lnTo>
                  <a:lnTo>
                    <a:pt x="1011" y="34"/>
                  </a:lnTo>
                  <a:lnTo>
                    <a:pt x="988" y="24"/>
                  </a:lnTo>
                  <a:lnTo>
                    <a:pt x="964" y="17"/>
                  </a:lnTo>
                  <a:lnTo>
                    <a:pt x="938" y="12"/>
                  </a:lnTo>
                  <a:lnTo>
                    <a:pt x="913" y="7"/>
                  </a:lnTo>
                  <a:lnTo>
                    <a:pt x="890" y="4"/>
                  </a:lnTo>
                  <a:lnTo>
                    <a:pt x="890" y="4"/>
                  </a:lnTo>
                  <a:lnTo>
                    <a:pt x="833" y="1"/>
                  </a:lnTo>
                  <a:lnTo>
                    <a:pt x="775" y="0"/>
                  </a:lnTo>
                  <a:lnTo>
                    <a:pt x="718" y="1"/>
                  </a:lnTo>
                  <a:lnTo>
                    <a:pt x="659" y="4"/>
                  </a:lnTo>
                  <a:lnTo>
                    <a:pt x="601" y="10"/>
                  </a:lnTo>
                  <a:lnTo>
                    <a:pt x="544" y="18"/>
                  </a:lnTo>
                  <a:lnTo>
                    <a:pt x="487" y="27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26" y="40"/>
                  </a:lnTo>
                  <a:lnTo>
                    <a:pt x="422" y="41"/>
                  </a:lnTo>
                  <a:lnTo>
                    <a:pt x="419" y="44"/>
                  </a:lnTo>
                  <a:lnTo>
                    <a:pt x="416" y="47"/>
                  </a:lnTo>
                  <a:lnTo>
                    <a:pt x="415" y="55"/>
                  </a:lnTo>
                  <a:lnTo>
                    <a:pt x="416" y="63"/>
                  </a:lnTo>
                  <a:lnTo>
                    <a:pt x="419" y="71"/>
                  </a:lnTo>
                  <a:lnTo>
                    <a:pt x="426" y="75"/>
                  </a:lnTo>
                  <a:lnTo>
                    <a:pt x="433" y="80"/>
                  </a:lnTo>
                  <a:lnTo>
                    <a:pt x="436" y="80"/>
                  </a:lnTo>
                  <a:lnTo>
                    <a:pt x="442" y="80"/>
                  </a:lnTo>
                  <a:lnTo>
                    <a:pt x="44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4D526075-0E48-8314-6543-61F6A7FAF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1101"/>
              <a:ext cx="163" cy="443"/>
            </a:xfrm>
            <a:custGeom>
              <a:avLst/>
              <a:gdLst>
                <a:gd name="T0" fmla="*/ 60 w 326"/>
                <a:gd name="T1" fmla="*/ 22 h 887"/>
                <a:gd name="T2" fmla="*/ 63 w 326"/>
                <a:gd name="T3" fmla="*/ 125 h 887"/>
                <a:gd name="T4" fmla="*/ 77 w 326"/>
                <a:gd name="T5" fmla="*/ 228 h 887"/>
                <a:gd name="T6" fmla="*/ 90 w 326"/>
                <a:gd name="T7" fmla="*/ 279 h 887"/>
                <a:gd name="T8" fmla="*/ 105 w 326"/>
                <a:gd name="T9" fmla="*/ 328 h 887"/>
                <a:gd name="T10" fmla="*/ 125 w 326"/>
                <a:gd name="T11" fmla="*/ 376 h 887"/>
                <a:gd name="T12" fmla="*/ 148 w 326"/>
                <a:gd name="T13" fmla="*/ 422 h 887"/>
                <a:gd name="T14" fmla="*/ 170 w 326"/>
                <a:gd name="T15" fmla="*/ 454 h 887"/>
                <a:gd name="T16" fmla="*/ 236 w 326"/>
                <a:gd name="T17" fmla="*/ 553 h 887"/>
                <a:gd name="T18" fmla="*/ 253 w 326"/>
                <a:gd name="T19" fmla="*/ 580 h 887"/>
                <a:gd name="T20" fmla="*/ 274 w 326"/>
                <a:gd name="T21" fmla="*/ 624 h 887"/>
                <a:gd name="T22" fmla="*/ 282 w 326"/>
                <a:gd name="T23" fmla="*/ 653 h 887"/>
                <a:gd name="T24" fmla="*/ 283 w 326"/>
                <a:gd name="T25" fmla="*/ 670 h 887"/>
                <a:gd name="T26" fmla="*/ 282 w 326"/>
                <a:gd name="T27" fmla="*/ 698 h 887"/>
                <a:gd name="T28" fmla="*/ 276 w 326"/>
                <a:gd name="T29" fmla="*/ 722 h 887"/>
                <a:gd name="T30" fmla="*/ 265 w 326"/>
                <a:gd name="T31" fmla="*/ 744 h 887"/>
                <a:gd name="T32" fmla="*/ 251 w 326"/>
                <a:gd name="T33" fmla="*/ 764 h 887"/>
                <a:gd name="T34" fmla="*/ 233 w 326"/>
                <a:gd name="T35" fmla="*/ 779 h 887"/>
                <a:gd name="T36" fmla="*/ 188 w 326"/>
                <a:gd name="T37" fmla="*/ 805 h 887"/>
                <a:gd name="T38" fmla="*/ 163 w 326"/>
                <a:gd name="T39" fmla="*/ 816 h 887"/>
                <a:gd name="T40" fmla="*/ 93 w 326"/>
                <a:gd name="T41" fmla="*/ 835 h 887"/>
                <a:gd name="T42" fmla="*/ 20 w 326"/>
                <a:gd name="T43" fmla="*/ 844 h 887"/>
                <a:gd name="T44" fmla="*/ 16 w 326"/>
                <a:gd name="T45" fmla="*/ 844 h 887"/>
                <a:gd name="T46" fmla="*/ 5 w 326"/>
                <a:gd name="T47" fmla="*/ 851 h 887"/>
                <a:gd name="T48" fmla="*/ 0 w 326"/>
                <a:gd name="T49" fmla="*/ 867 h 887"/>
                <a:gd name="T50" fmla="*/ 5 w 326"/>
                <a:gd name="T51" fmla="*/ 881 h 887"/>
                <a:gd name="T52" fmla="*/ 11 w 326"/>
                <a:gd name="T53" fmla="*/ 885 h 887"/>
                <a:gd name="T54" fmla="*/ 20 w 326"/>
                <a:gd name="T55" fmla="*/ 887 h 887"/>
                <a:gd name="T56" fmla="*/ 59 w 326"/>
                <a:gd name="T57" fmla="*/ 884 h 887"/>
                <a:gd name="T58" fmla="*/ 145 w 326"/>
                <a:gd name="T59" fmla="*/ 868 h 887"/>
                <a:gd name="T60" fmla="*/ 186 w 326"/>
                <a:gd name="T61" fmla="*/ 855 h 887"/>
                <a:gd name="T62" fmla="*/ 226 w 326"/>
                <a:gd name="T63" fmla="*/ 838 h 887"/>
                <a:gd name="T64" fmla="*/ 262 w 326"/>
                <a:gd name="T65" fmla="*/ 815 h 887"/>
                <a:gd name="T66" fmla="*/ 291 w 326"/>
                <a:gd name="T67" fmla="*/ 787 h 887"/>
                <a:gd name="T68" fmla="*/ 313 w 326"/>
                <a:gd name="T69" fmla="*/ 751 h 887"/>
                <a:gd name="T70" fmla="*/ 319 w 326"/>
                <a:gd name="T71" fmla="*/ 736 h 887"/>
                <a:gd name="T72" fmla="*/ 325 w 326"/>
                <a:gd name="T73" fmla="*/ 704 h 887"/>
                <a:gd name="T74" fmla="*/ 326 w 326"/>
                <a:gd name="T75" fmla="*/ 671 h 887"/>
                <a:gd name="T76" fmla="*/ 322 w 326"/>
                <a:gd name="T77" fmla="*/ 641 h 887"/>
                <a:gd name="T78" fmla="*/ 313 w 326"/>
                <a:gd name="T79" fmla="*/ 610 h 887"/>
                <a:gd name="T80" fmla="*/ 293 w 326"/>
                <a:gd name="T81" fmla="*/ 565 h 887"/>
                <a:gd name="T82" fmla="*/ 259 w 326"/>
                <a:gd name="T83" fmla="*/ 508 h 887"/>
                <a:gd name="T84" fmla="*/ 211 w 326"/>
                <a:gd name="T85" fmla="*/ 440 h 887"/>
                <a:gd name="T86" fmla="*/ 168 w 326"/>
                <a:gd name="T87" fmla="*/ 370 h 887"/>
                <a:gd name="T88" fmla="*/ 153 w 326"/>
                <a:gd name="T89" fmla="*/ 336 h 887"/>
                <a:gd name="T90" fmla="*/ 130 w 326"/>
                <a:gd name="T91" fmla="*/ 265 h 887"/>
                <a:gd name="T92" fmla="*/ 122 w 326"/>
                <a:gd name="T93" fmla="*/ 228 h 887"/>
                <a:gd name="T94" fmla="*/ 107 w 326"/>
                <a:gd name="T95" fmla="*/ 125 h 887"/>
                <a:gd name="T96" fmla="*/ 103 w 326"/>
                <a:gd name="T97" fmla="*/ 22 h 887"/>
                <a:gd name="T98" fmla="*/ 103 w 326"/>
                <a:gd name="T99" fmla="*/ 17 h 887"/>
                <a:gd name="T100" fmla="*/ 100 w 326"/>
                <a:gd name="T101" fmla="*/ 9 h 887"/>
                <a:gd name="T102" fmla="*/ 90 w 326"/>
                <a:gd name="T103" fmla="*/ 2 h 887"/>
                <a:gd name="T104" fmla="*/ 74 w 326"/>
                <a:gd name="T105" fmla="*/ 2 h 887"/>
                <a:gd name="T106" fmla="*/ 62 w 326"/>
                <a:gd name="T107" fmla="*/ 12 h 887"/>
                <a:gd name="T108" fmla="*/ 60 w 326"/>
                <a:gd name="T109" fmla="*/ 2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" h="887">
                  <a:moveTo>
                    <a:pt x="60" y="22"/>
                  </a:moveTo>
                  <a:lnTo>
                    <a:pt x="60" y="22"/>
                  </a:lnTo>
                  <a:lnTo>
                    <a:pt x="60" y="72"/>
                  </a:lnTo>
                  <a:lnTo>
                    <a:pt x="63" y="125"/>
                  </a:lnTo>
                  <a:lnTo>
                    <a:pt x="68" y="177"/>
                  </a:lnTo>
                  <a:lnTo>
                    <a:pt x="77" y="228"/>
                  </a:lnTo>
                  <a:lnTo>
                    <a:pt x="82" y="254"/>
                  </a:lnTo>
                  <a:lnTo>
                    <a:pt x="90" y="279"/>
                  </a:lnTo>
                  <a:lnTo>
                    <a:pt x="96" y="303"/>
                  </a:lnTo>
                  <a:lnTo>
                    <a:pt x="105" y="328"/>
                  </a:lnTo>
                  <a:lnTo>
                    <a:pt x="114" y="353"/>
                  </a:lnTo>
                  <a:lnTo>
                    <a:pt x="125" y="376"/>
                  </a:lnTo>
                  <a:lnTo>
                    <a:pt x="136" y="399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70" y="454"/>
                  </a:lnTo>
                  <a:lnTo>
                    <a:pt x="191" y="488"/>
                  </a:lnTo>
                  <a:lnTo>
                    <a:pt x="236" y="553"/>
                  </a:lnTo>
                  <a:lnTo>
                    <a:pt x="236" y="553"/>
                  </a:lnTo>
                  <a:lnTo>
                    <a:pt x="253" y="580"/>
                  </a:lnTo>
                  <a:lnTo>
                    <a:pt x="268" y="608"/>
                  </a:lnTo>
                  <a:lnTo>
                    <a:pt x="274" y="624"/>
                  </a:lnTo>
                  <a:lnTo>
                    <a:pt x="279" y="637"/>
                  </a:lnTo>
                  <a:lnTo>
                    <a:pt x="282" y="653"/>
                  </a:lnTo>
                  <a:lnTo>
                    <a:pt x="283" y="670"/>
                  </a:lnTo>
                  <a:lnTo>
                    <a:pt x="283" y="670"/>
                  </a:lnTo>
                  <a:lnTo>
                    <a:pt x="283" y="684"/>
                  </a:lnTo>
                  <a:lnTo>
                    <a:pt x="282" y="698"/>
                  </a:lnTo>
                  <a:lnTo>
                    <a:pt x="280" y="710"/>
                  </a:lnTo>
                  <a:lnTo>
                    <a:pt x="276" y="722"/>
                  </a:lnTo>
                  <a:lnTo>
                    <a:pt x="271" y="733"/>
                  </a:lnTo>
                  <a:lnTo>
                    <a:pt x="265" y="744"/>
                  </a:lnTo>
                  <a:lnTo>
                    <a:pt x="259" y="754"/>
                  </a:lnTo>
                  <a:lnTo>
                    <a:pt x="251" y="764"/>
                  </a:lnTo>
                  <a:lnTo>
                    <a:pt x="242" y="771"/>
                  </a:lnTo>
                  <a:lnTo>
                    <a:pt x="233" y="779"/>
                  </a:lnTo>
                  <a:lnTo>
                    <a:pt x="211" y="795"/>
                  </a:lnTo>
                  <a:lnTo>
                    <a:pt x="188" y="805"/>
                  </a:lnTo>
                  <a:lnTo>
                    <a:pt x="163" y="816"/>
                  </a:lnTo>
                  <a:lnTo>
                    <a:pt x="163" y="816"/>
                  </a:lnTo>
                  <a:lnTo>
                    <a:pt x="128" y="827"/>
                  </a:lnTo>
                  <a:lnTo>
                    <a:pt x="93" y="835"/>
                  </a:lnTo>
                  <a:lnTo>
                    <a:pt x="57" y="841"/>
                  </a:lnTo>
                  <a:lnTo>
                    <a:pt x="20" y="844"/>
                  </a:lnTo>
                  <a:lnTo>
                    <a:pt x="20" y="844"/>
                  </a:lnTo>
                  <a:lnTo>
                    <a:pt x="16" y="844"/>
                  </a:lnTo>
                  <a:lnTo>
                    <a:pt x="11" y="847"/>
                  </a:lnTo>
                  <a:lnTo>
                    <a:pt x="5" y="851"/>
                  </a:lnTo>
                  <a:lnTo>
                    <a:pt x="0" y="859"/>
                  </a:lnTo>
                  <a:lnTo>
                    <a:pt x="0" y="867"/>
                  </a:lnTo>
                  <a:lnTo>
                    <a:pt x="0" y="875"/>
                  </a:lnTo>
                  <a:lnTo>
                    <a:pt x="5" y="881"/>
                  </a:lnTo>
                  <a:lnTo>
                    <a:pt x="8" y="884"/>
                  </a:lnTo>
                  <a:lnTo>
                    <a:pt x="11" y="885"/>
                  </a:lnTo>
                  <a:lnTo>
                    <a:pt x="16" y="887"/>
                  </a:lnTo>
                  <a:lnTo>
                    <a:pt x="20" y="887"/>
                  </a:lnTo>
                  <a:lnTo>
                    <a:pt x="20" y="887"/>
                  </a:lnTo>
                  <a:lnTo>
                    <a:pt x="59" y="884"/>
                  </a:lnTo>
                  <a:lnTo>
                    <a:pt x="102" y="878"/>
                  </a:lnTo>
                  <a:lnTo>
                    <a:pt x="145" y="868"/>
                  </a:lnTo>
                  <a:lnTo>
                    <a:pt x="165" y="862"/>
                  </a:lnTo>
                  <a:lnTo>
                    <a:pt x="186" y="855"/>
                  </a:lnTo>
                  <a:lnTo>
                    <a:pt x="206" y="847"/>
                  </a:lnTo>
                  <a:lnTo>
                    <a:pt x="226" y="838"/>
                  </a:lnTo>
                  <a:lnTo>
                    <a:pt x="245" y="827"/>
                  </a:lnTo>
                  <a:lnTo>
                    <a:pt x="262" y="815"/>
                  </a:lnTo>
                  <a:lnTo>
                    <a:pt x="277" y="801"/>
                  </a:lnTo>
                  <a:lnTo>
                    <a:pt x="291" y="787"/>
                  </a:lnTo>
                  <a:lnTo>
                    <a:pt x="302" y="770"/>
                  </a:lnTo>
                  <a:lnTo>
                    <a:pt x="313" y="751"/>
                  </a:lnTo>
                  <a:lnTo>
                    <a:pt x="313" y="751"/>
                  </a:lnTo>
                  <a:lnTo>
                    <a:pt x="319" y="736"/>
                  </a:lnTo>
                  <a:lnTo>
                    <a:pt x="323" y="719"/>
                  </a:lnTo>
                  <a:lnTo>
                    <a:pt x="325" y="704"/>
                  </a:lnTo>
                  <a:lnTo>
                    <a:pt x="326" y="687"/>
                  </a:lnTo>
                  <a:lnTo>
                    <a:pt x="326" y="671"/>
                  </a:lnTo>
                  <a:lnTo>
                    <a:pt x="325" y="656"/>
                  </a:lnTo>
                  <a:lnTo>
                    <a:pt x="322" y="641"/>
                  </a:lnTo>
                  <a:lnTo>
                    <a:pt x="317" y="625"/>
                  </a:lnTo>
                  <a:lnTo>
                    <a:pt x="313" y="610"/>
                  </a:lnTo>
                  <a:lnTo>
                    <a:pt x="306" y="594"/>
                  </a:lnTo>
                  <a:lnTo>
                    <a:pt x="293" y="565"/>
                  </a:lnTo>
                  <a:lnTo>
                    <a:pt x="276" y="536"/>
                  </a:lnTo>
                  <a:lnTo>
                    <a:pt x="259" y="508"/>
                  </a:lnTo>
                  <a:lnTo>
                    <a:pt x="259" y="508"/>
                  </a:lnTo>
                  <a:lnTo>
                    <a:pt x="211" y="440"/>
                  </a:lnTo>
                  <a:lnTo>
                    <a:pt x="190" y="405"/>
                  </a:lnTo>
                  <a:lnTo>
                    <a:pt x="168" y="370"/>
                  </a:lnTo>
                  <a:lnTo>
                    <a:pt x="168" y="370"/>
                  </a:lnTo>
                  <a:lnTo>
                    <a:pt x="153" y="336"/>
                  </a:lnTo>
                  <a:lnTo>
                    <a:pt x="140" y="300"/>
                  </a:lnTo>
                  <a:lnTo>
                    <a:pt x="130" y="265"/>
                  </a:lnTo>
                  <a:lnTo>
                    <a:pt x="122" y="228"/>
                  </a:lnTo>
                  <a:lnTo>
                    <a:pt x="122" y="228"/>
                  </a:lnTo>
                  <a:lnTo>
                    <a:pt x="113" y="177"/>
                  </a:lnTo>
                  <a:lnTo>
                    <a:pt x="107" y="125"/>
                  </a:lnTo>
                  <a:lnTo>
                    <a:pt x="103" y="74"/>
                  </a:lnTo>
                  <a:lnTo>
                    <a:pt x="103" y="22"/>
                  </a:lnTo>
                  <a:lnTo>
                    <a:pt x="103" y="22"/>
                  </a:lnTo>
                  <a:lnTo>
                    <a:pt x="103" y="17"/>
                  </a:lnTo>
                  <a:lnTo>
                    <a:pt x="102" y="12"/>
                  </a:lnTo>
                  <a:lnTo>
                    <a:pt x="100" y="9"/>
                  </a:lnTo>
                  <a:lnTo>
                    <a:pt x="97" y="6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4" y="2"/>
                  </a:lnTo>
                  <a:lnTo>
                    <a:pt x="68" y="6"/>
                  </a:lnTo>
                  <a:lnTo>
                    <a:pt x="62" y="12"/>
                  </a:lnTo>
                  <a:lnTo>
                    <a:pt x="60" y="17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6C9BEC2-3B65-7F27-163A-8BB46C1D51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926"/>
              <a:ext cx="293" cy="123"/>
            </a:xfrm>
            <a:custGeom>
              <a:avLst/>
              <a:gdLst>
                <a:gd name="T0" fmla="*/ 569 w 584"/>
                <a:gd name="T1" fmla="*/ 25 h 245"/>
                <a:gd name="T2" fmla="*/ 483 w 584"/>
                <a:gd name="T3" fmla="*/ 7 h 245"/>
                <a:gd name="T4" fmla="*/ 393 w 584"/>
                <a:gd name="T5" fmla="*/ 0 h 245"/>
                <a:gd name="T6" fmla="*/ 326 w 584"/>
                <a:gd name="T7" fmla="*/ 3 h 245"/>
                <a:gd name="T8" fmla="*/ 283 w 584"/>
                <a:gd name="T9" fmla="*/ 10 h 245"/>
                <a:gd name="T10" fmla="*/ 240 w 584"/>
                <a:gd name="T11" fmla="*/ 20 h 245"/>
                <a:gd name="T12" fmla="*/ 220 w 584"/>
                <a:gd name="T13" fmla="*/ 28 h 245"/>
                <a:gd name="T14" fmla="*/ 155 w 584"/>
                <a:gd name="T15" fmla="*/ 59 h 245"/>
                <a:gd name="T16" fmla="*/ 95 w 584"/>
                <a:gd name="T17" fmla="*/ 101 h 245"/>
                <a:gd name="T18" fmla="*/ 43 w 584"/>
                <a:gd name="T19" fmla="*/ 153 h 245"/>
                <a:gd name="T20" fmla="*/ 12 w 584"/>
                <a:gd name="T21" fmla="*/ 198 h 245"/>
                <a:gd name="T22" fmla="*/ 3 w 584"/>
                <a:gd name="T23" fmla="*/ 213 h 245"/>
                <a:gd name="T24" fmla="*/ 0 w 584"/>
                <a:gd name="T25" fmla="*/ 222 h 245"/>
                <a:gd name="T26" fmla="*/ 6 w 584"/>
                <a:gd name="T27" fmla="*/ 238 h 245"/>
                <a:gd name="T28" fmla="*/ 18 w 584"/>
                <a:gd name="T29" fmla="*/ 245 h 245"/>
                <a:gd name="T30" fmla="*/ 31 w 584"/>
                <a:gd name="T31" fmla="*/ 244 h 245"/>
                <a:gd name="T32" fmla="*/ 37 w 584"/>
                <a:gd name="T33" fmla="*/ 239 h 245"/>
                <a:gd name="T34" fmla="*/ 40 w 584"/>
                <a:gd name="T35" fmla="*/ 234 h 245"/>
                <a:gd name="T36" fmla="*/ 77 w 584"/>
                <a:gd name="T37" fmla="*/ 179 h 245"/>
                <a:gd name="T38" fmla="*/ 124 w 584"/>
                <a:gd name="T39" fmla="*/ 131 h 245"/>
                <a:gd name="T40" fmla="*/ 180 w 584"/>
                <a:gd name="T41" fmla="*/ 93 h 245"/>
                <a:gd name="T42" fmla="*/ 240 w 584"/>
                <a:gd name="T43" fmla="*/ 67 h 245"/>
                <a:gd name="T44" fmla="*/ 260 w 584"/>
                <a:gd name="T45" fmla="*/ 60 h 245"/>
                <a:gd name="T46" fmla="*/ 318 w 584"/>
                <a:gd name="T47" fmla="*/ 48 h 245"/>
                <a:gd name="T48" fmla="*/ 398 w 584"/>
                <a:gd name="T49" fmla="*/ 44 h 245"/>
                <a:gd name="T50" fmla="*/ 480 w 584"/>
                <a:gd name="T51" fmla="*/ 50 h 245"/>
                <a:gd name="T52" fmla="*/ 556 w 584"/>
                <a:gd name="T53" fmla="*/ 67 h 245"/>
                <a:gd name="T54" fmla="*/ 561 w 584"/>
                <a:gd name="T55" fmla="*/ 67 h 245"/>
                <a:gd name="T56" fmla="*/ 570 w 584"/>
                <a:gd name="T57" fmla="*/ 65 h 245"/>
                <a:gd name="T58" fmla="*/ 580 w 584"/>
                <a:gd name="T59" fmla="*/ 57 h 245"/>
                <a:gd name="T60" fmla="*/ 584 w 584"/>
                <a:gd name="T61" fmla="*/ 42 h 245"/>
                <a:gd name="T62" fmla="*/ 580 w 584"/>
                <a:gd name="T63" fmla="*/ 31 h 245"/>
                <a:gd name="T64" fmla="*/ 573 w 584"/>
                <a:gd name="T65" fmla="*/ 27 h 245"/>
                <a:gd name="T66" fmla="*/ 569 w 584"/>
                <a:gd name="T67" fmla="*/ 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4" h="245">
                  <a:moveTo>
                    <a:pt x="569" y="25"/>
                  </a:moveTo>
                  <a:lnTo>
                    <a:pt x="569" y="25"/>
                  </a:lnTo>
                  <a:lnTo>
                    <a:pt x="526" y="14"/>
                  </a:lnTo>
                  <a:lnTo>
                    <a:pt x="483" y="7"/>
                  </a:lnTo>
                  <a:lnTo>
                    <a:pt x="438" y="2"/>
                  </a:lnTo>
                  <a:lnTo>
                    <a:pt x="393" y="0"/>
                  </a:lnTo>
                  <a:lnTo>
                    <a:pt x="349" y="2"/>
                  </a:lnTo>
                  <a:lnTo>
                    <a:pt x="326" y="3"/>
                  </a:lnTo>
                  <a:lnTo>
                    <a:pt x="304" y="7"/>
                  </a:lnTo>
                  <a:lnTo>
                    <a:pt x="283" y="10"/>
                  </a:lnTo>
                  <a:lnTo>
                    <a:pt x="261" y="14"/>
                  </a:lnTo>
                  <a:lnTo>
                    <a:pt x="240" y="20"/>
                  </a:lnTo>
                  <a:lnTo>
                    <a:pt x="220" y="28"/>
                  </a:lnTo>
                  <a:lnTo>
                    <a:pt x="220" y="28"/>
                  </a:lnTo>
                  <a:lnTo>
                    <a:pt x="187" y="42"/>
                  </a:lnTo>
                  <a:lnTo>
                    <a:pt x="155" y="59"/>
                  </a:lnTo>
                  <a:lnTo>
                    <a:pt x="124" y="79"/>
                  </a:lnTo>
                  <a:lnTo>
                    <a:pt x="95" y="101"/>
                  </a:lnTo>
                  <a:lnTo>
                    <a:pt x="67" y="125"/>
                  </a:lnTo>
                  <a:lnTo>
                    <a:pt x="43" y="153"/>
                  </a:lnTo>
                  <a:lnTo>
                    <a:pt x="21" y="182"/>
                  </a:lnTo>
                  <a:lnTo>
                    <a:pt x="12" y="198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1" y="218"/>
                  </a:lnTo>
                  <a:lnTo>
                    <a:pt x="0" y="222"/>
                  </a:lnTo>
                  <a:lnTo>
                    <a:pt x="1" y="230"/>
                  </a:lnTo>
                  <a:lnTo>
                    <a:pt x="6" y="238"/>
                  </a:lnTo>
                  <a:lnTo>
                    <a:pt x="12" y="242"/>
                  </a:lnTo>
                  <a:lnTo>
                    <a:pt x="18" y="245"/>
                  </a:lnTo>
                  <a:lnTo>
                    <a:pt x="27" y="245"/>
                  </a:lnTo>
                  <a:lnTo>
                    <a:pt x="31" y="244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4"/>
                  </a:lnTo>
                  <a:lnTo>
                    <a:pt x="40" y="234"/>
                  </a:lnTo>
                  <a:lnTo>
                    <a:pt x="57" y="207"/>
                  </a:lnTo>
                  <a:lnTo>
                    <a:pt x="77" y="179"/>
                  </a:lnTo>
                  <a:lnTo>
                    <a:pt x="100" y="154"/>
                  </a:lnTo>
                  <a:lnTo>
                    <a:pt x="124" y="131"/>
                  </a:lnTo>
                  <a:lnTo>
                    <a:pt x="152" y="111"/>
                  </a:lnTo>
                  <a:lnTo>
                    <a:pt x="180" y="93"/>
                  </a:lnTo>
                  <a:lnTo>
                    <a:pt x="210" y="77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60" y="60"/>
                  </a:lnTo>
                  <a:lnTo>
                    <a:pt x="278" y="56"/>
                  </a:lnTo>
                  <a:lnTo>
                    <a:pt x="318" y="48"/>
                  </a:lnTo>
                  <a:lnTo>
                    <a:pt x="358" y="44"/>
                  </a:lnTo>
                  <a:lnTo>
                    <a:pt x="398" y="44"/>
                  </a:lnTo>
                  <a:lnTo>
                    <a:pt x="438" y="45"/>
                  </a:lnTo>
                  <a:lnTo>
                    <a:pt x="480" y="50"/>
                  </a:lnTo>
                  <a:lnTo>
                    <a:pt x="518" y="57"/>
                  </a:lnTo>
                  <a:lnTo>
                    <a:pt x="556" y="67"/>
                  </a:lnTo>
                  <a:lnTo>
                    <a:pt x="556" y="67"/>
                  </a:lnTo>
                  <a:lnTo>
                    <a:pt x="561" y="67"/>
                  </a:lnTo>
                  <a:lnTo>
                    <a:pt x="566" y="67"/>
                  </a:lnTo>
                  <a:lnTo>
                    <a:pt x="570" y="65"/>
                  </a:lnTo>
                  <a:lnTo>
                    <a:pt x="573" y="64"/>
                  </a:lnTo>
                  <a:lnTo>
                    <a:pt x="580" y="57"/>
                  </a:lnTo>
                  <a:lnTo>
                    <a:pt x="583" y="50"/>
                  </a:lnTo>
                  <a:lnTo>
                    <a:pt x="584" y="42"/>
                  </a:lnTo>
                  <a:lnTo>
                    <a:pt x="581" y="34"/>
                  </a:lnTo>
                  <a:lnTo>
                    <a:pt x="580" y="31"/>
                  </a:lnTo>
                  <a:lnTo>
                    <a:pt x="576" y="28"/>
                  </a:lnTo>
                  <a:lnTo>
                    <a:pt x="573" y="27"/>
                  </a:lnTo>
                  <a:lnTo>
                    <a:pt x="569" y="25"/>
                  </a:lnTo>
                  <a:lnTo>
                    <a:pt x="5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3FE71E1F-BBD2-7509-F3B9-6C98281A9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891"/>
              <a:ext cx="283" cy="107"/>
            </a:xfrm>
            <a:custGeom>
              <a:avLst/>
              <a:gdLst>
                <a:gd name="T0" fmla="*/ 33 w 568"/>
                <a:gd name="T1" fmla="*/ 77 h 214"/>
                <a:gd name="T2" fmla="*/ 37 w 568"/>
                <a:gd name="T3" fmla="*/ 75 h 214"/>
                <a:gd name="T4" fmla="*/ 59 w 568"/>
                <a:gd name="T5" fmla="*/ 69 h 214"/>
                <a:gd name="T6" fmla="*/ 128 w 568"/>
                <a:gd name="T7" fmla="*/ 50 h 214"/>
                <a:gd name="T8" fmla="*/ 153 w 568"/>
                <a:gd name="T9" fmla="*/ 47 h 214"/>
                <a:gd name="T10" fmla="*/ 205 w 568"/>
                <a:gd name="T11" fmla="*/ 44 h 214"/>
                <a:gd name="T12" fmla="*/ 256 w 568"/>
                <a:gd name="T13" fmla="*/ 47 h 214"/>
                <a:gd name="T14" fmla="*/ 306 w 568"/>
                <a:gd name="T15" fmla="*/ 57 h 214"/>
                <a:gd name="T16" fmla="*/ 331 w 568"/>
                <a:gd name="T17" fmla="*/ 64 h 214"/>
                <a:gd name="T18" fmla="*/ 369 w 568"/>
                <a:gd name="T19" fmla="*/ 81 h 214"/>
                <a:gd name="T20" fmla="*/ 408 w 568"/>
                <a:gd name="T21" fmla="*/ 101 h 214"/>
                <a:gd name="T22" fmla="*/ 443 w 568"/>
                <a:gd name="T23" fmla="*/ 126 h 214"/>
                <a:gd name="T24" fmla="*/ 476 w 568"/>
                <a:gd name="T25" fmla="*/ 152 h 214"/>
                <a:gd name="T26" fmla="*/ 514 w 568"/>
                <a:gd name="T27" fmla="*/ 191 h 214"/>
                <a:gd name="T28" fmla="*/ 525 w 568"/>
                <a:gd name="T29" fmla="*/ 201 h 214"/>
                <a:gd name="T30" fmla="*/ 526 w 568"/>
                <a:gd name="T31" fmla="*/ 204 h 214"/>
                <a:gd name="T32" fmla="*/ 529 w 568"/>
                <a:gd name="T33" fmla="*/ 207 h 214"/>
                <a:gd name="T34" fmla="*/ 542 w 568"/>
                <a:gd name="T35" fmla="*/ 214 h 214"/>
                <a:gd name="T36" fmla="*/ 559 w 568"/>
                <a:gd name="T37" fmla="*/ 211 h 214"/>
                <a:gd name="T38" fmla="*/ 568 w 568"/>
                <a:gd name="T39" fmla="*/ 198 h 214"/>
                <a:gd name="T40" fmla="*/ 568 w 568"/>
                <a:gd name="T41" fmla="*/ 191 h 214"/>
                <a:gd name="T42" fmla="*/ 563 w 568"/>
                <a:gd name="T43" fmla="*/ 183 h 214"/>
                <a:gd name="T44" fmla="*/ 542 w 568"/>
                <a:gd name="T45" fmla="*/ 157 h 214"/>
                <a:gd name="T46" fmla="*/ 492 w 568"/>
                <a:gd name="T47" fmla="*/ 109 h 214"/>
                <a:gd name="T48" fmla="*/ 436 w 568"/>
                <a:gd name="T49" fmla="*/ 67 h 214"/>
                <a:gd name="T50" fmla="*/ 374 w 568"/>
                <a:gd name="T51" fmla="*/ 35 h 214"/>
                <a:gd name="T52" fmla="*/ 342 w 568"/>
                <a:gd name="T53" fmla="*/ 23 h 214"/>
                <a:gd name="T54" fmla="*/ 302 w 568"/>
                <a:gd name="T55" fmla="*/ 12 h 214"/>
                <a:gd name="T56" fmla="*/ 260 w 568"/>
                <a:gd name="T57" fmla="*/ 4 h 214"/>
                <a:gd name="T58" fmla="*/ 219 w 568"/>
                <a:gd name="T59" fmla="*/ 0 h 214"/>
                <a:gd name="T60" fmla="*/ 176 w 568"/>
                <a:gd name="T61" fmla="*/ 1 h 214"/>
                <a:gd name="T62" fmla="*/ 133 w 568"/>
                <a:gd name="T63" fmla="*/ 6 h 214"/>
                <a:gd name="T64" fmla="*/ 51 w 568"/>
                <a:gd name="T65" fmla="*/ 26 h 214"/>
                <a:gd name="T66" fmla="*/ 11 w 568"/>
                <a:gd name="T67" fmla="*/ 40 h 214"/>
                <a:gd name="T68" fmla="*/ 3 w 568"/>
                <a:gd name="T69" fmla="*/ 46 h 214"/>
                <a:gd name="T70" fmla="*/ 0 w 568"/>
                <a:gd name="T71" fmla="*/ 52 h 214"/>
                <a:gd name="T72" fmla="*/ 3 w 568"/>
                <a:gd name="T73" fmla="*/ 67 h 214"/>
                <a:gd name="T74" fmla="*/ 16 w 568"/>
                <a:gd name="T75" fmla="*/ 78 h 214"/>
                <a:gd name="T76" fmla="*/ 28 w 568"/>
                <a:gd name="T77" fmla="*/ 78 h 214"/>
                <a:gd name="T78" fmla="*/ 33 w 568"/>
                <a:gd name="T79" fmla="*/ 7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8" h="214">
                  <a:moveTo>
                    <a:pt x="33" y="77"/>
                  </a:moveTo>
                  <a:lnTo>
                    <a:pt x="33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93" y="58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53" y="47"/>
                  </a:lnTo>
                  <a:lnTo>
                    <a:pt x="179" y="44"/>
                  </a:lnTo>
                  <a:lnTo>
                    <a:pt x="205" y="44"/>
                  </a:lnTo>
                  <a:lnTo>
                    <a:pt x="231" y="44"/>
                  </a:lnTo>
                  <a:lnTo>
                    <a:pt x="256" y="47"/>
                  </a:lnTo>
                  <a:lnTo>
                    <a:pt x="282" y="50"/>
                  </a:lnTo>
                  <a:lnTo>
                    <a:pt x="306" y="57"/>
                  </a:lnTo>
                  <a:lnTo>
                    <a:pt x="331" y="64"/>
                  </a:lnTo>
                  <a:lnTo>
                    <a:pt x="331" y="64"/>
                  </a:lnTo>
                  <a:lnTo>
                    <a:pt x="351" y="72"/>
                  </a:lnTo>
                  <a:lnTo>
                    <a:pt x="369" y="81"/>
                  </a:lnTo>
                  <a:lnTo>
                    <a:pt x="389" y="90"/>
                  </a:lnTo>
                  <a:lnTo>
                    <a:pt x="408" y="101"/>
                  </a:lnTo>
                  <a:lnTo>
                    <a:pt x="425" y="114"/>
                  </a:lnTo>
                  <a:lnTo>
                    <a:pt x="443" y="126"/>
                  </a:lnTo>
                  <a:lnTo>
                    <a:pt x="476" y="152"/>
                  </a:lnTo>
                  <a:lnTo>
                    <a:pt x="476" y="152"/>
                  </a:lnTo>
                  <a:lnTo>
                    <a:pt x="496" y="171"/>
                  </a:lnTo>
                  <a:lnTo>
                    <a:pt x="514" y="191"/>
                  </a:lnTo>
                  <a:lnTo>
                    <a:pt x="514" y="191"/>
                  </a:lnTo>
                  <a:lnTo>
                    <a:pt x="525" y="201"/>
                  </a:lnTo>
                  <a:lnTo>
                    <a:pt x="528" y="206"/>
                  </a:lnTo>
                  <a:lnTo>
                    <a:pt x="526" y="204"/>
                  </a:lnTo>
                  <a:lnTo>
                    <a:pt x="526" y="204"/>
                  </a:lnTo>
                  <a:lnTo>
                    <a:pt x="529" y="207"/>
                  </a:lnTo>
                  <a:lnTo>
                    <a:pt x="534" y="211"/>
                  </a:lnTo>
                  <a:lnTo>
                    <a:pt x="542" y="214"/>
                  </a:lnTo>
                  <a:lnTo>
                    <a:pt x="551" y="212"/>
                  </a:lnTo>
                  <a:lnTo>
                    <a:pt x="559" y="211"/>
                  </a:lnTo>
                  <a:lnTo>
                    <a:pt x="563" y="204"/>
                  </a:lnTo>
                  <a:lnTo>
                    <a:pt x="568" y="198"/>
                  </a:lnTo>
                  <a:lnTo>
                    <a:pt x="568" y="195"/>
                  </a:lnTo>
                  <a:lnTo>
                    <a:pt x="568" y="191"/>
                  </a:lnTo>
                  <a:lnTo>
                    <a:pt x="566" y="186"/>
                  </a:lnTo>
                  <a:lnTo>
                    <a:pt x="563" y="183"/>
                  </a:lnTo>
                  <a:lnTo>
                    <a:pt x="563" y="183"/>
                  </a:lnTo>
                  <a:lnTo>
                    <a:pt x="542" y="157"/>
                  </a:lnTo>
                  <a:lnTo>
                    <a:pt x="517" y="132"/>
                  </a:lnTo>
                  <a:lnTo>
                    <a:pt x="492" y="109"/>
                  </a:lnTo>
                  <a:lnTo>
                    <a:pt x="465" y="87"/>
                  </a:lnTo>
                  <a:lnTo>
                    <a:pt x="436" y="67"/>
                  </a:lnTo>
                  <a:lnTo>
                    <a:pt x="405" y="50"/>
                  </a:lnTo>
                  <a:lnTo>
                    <a:pt x="374" y="35"/>
                  </a:lnTo>
                  <a:lnTo>
                    <a:pt x="342" y="23"/>
                  </a:lnTo>
                  <a:lnTo>
                    <a:pt x="342" y="23"/>
                  </a:lnTo>
                  <a:lnTo>
                    <a:pt x="322" y="17"/>
                  </a:lnTo>
                  <a:lnTo>
                    <a:pt x="302" y="12"/>
                  </a:lnTo>
                  <a:lnTo>
                    <a:pt x="282" y="7"/>
                  </a:lnTo>
                  <a:lnTo>
                    <a:pt x="260" y="4"/>
                  </a:lnTo>
                  <a:lnTo>
                    <a:pt x="240" y="1"/>
                  </a:lnTo>
                  <a:lnTo>
                    <a:pt x="219" y="0"/>
                  </a:lnTo>
                  <a:lnTo>
                    <a:pt x="197" y="0"/>
                  </a:lnTo>
                  <a:lnTo>
                    <a:pt x="176" y="1"/>
                  </a:lnTo>
                  <a:lnTo>
                    <a:pt x="154" y="3"/>
                  </a:lnTo>
                  <a:lnTo>
                    <a:pt x="133" y="6"/>
                  </a:lnTo>
                  <a:lnTo>
                    <a:pt x="91" y="13"/>
                  </a:lnTo>
                  <a:lnTo>
                    <a:pt x="51" y="26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7" y="43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3" y="67"/>
                  </a:lnTo>
                  <a:lnTo>
                    <a:pt x="8" y="73"/>
                  </a:lnTo>
                  <a:lnTo>
                    <a:pt x="16" y="78"/>
                  </a:lnTo>
                  <a:lnTo>
                    <a:pt x="23" y="80"/>
                  </a:lnTo>
                  <a:lnTo>
                    <a:pt x="28" y="78"/>
                  </a:lnTo>
                  <a:lnTo>
                    <a:pt x="33" y="77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26">
              <a:extLst>
                <a:ext uri="{FF2B5EF4-FFF2-40B4-BE49-F238E27FC236}">
                  <a16:creationId xmlns:a16="http://schemas.microsoft.com/office/drawing/2014/main" id="{FAA52173-D868-5323-FBA9-DDC094D4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096"/>
              <a:ext cx="180" cy="455"/>
            </a:xfrm>
            <a:custGeom>
              <a:avLst/>
              <a:gdLst>
                <a:gd name="T0" fmla="*/ 29 w 361"/>
                <a:gd name="T1" fmla="*/ 44 h 910"/>
                <a:gd name="T2" fmla="*/ 51 w 361"/>
                <a:gd name="T3" fmla="*/ 43 h 910"/>
                <a:gd name="T4" fmla="*/ 97 w 361"/>
                <a:gd name="T5" fmla="*/ 49 h 910"/>
                <a:gd name="T6" fmla="*/ 125 w 361"/>
                <a:gd name="T7" fmla="*/ 58 h 910"/>
                <a:gd name="T8" fmla="*/ 183 w 361"/>
                <a:gd name="T9" fmla="*/ 91 h 910"/>
                <a:gd name="T10" fmla="*/ 238 w 361"/>
                <a:gd name="T11" fmla="*/ 151 h 910"/>
                <a:gd name="T12" fmla="*/ 265 w 361"/>
                <a:gd name="T13" fmla="*/ 198 h 910"/>
                <a:gd name="T14" fmla="*/ 291 w 361"/>
                <a:gd name="T15" fmla="*/ 265 h 910"/>
                <a:gd name="T16" fmla="*/ 308 w 361"/>
                <a:gd name="T17" fmla="*/ 335 h 910"/>
                <a:gd name="T18" fmla="*/ 317 w 361"/>
                <a:gd name="T19" fmla="*/ 408 h 910"/>
                <a:gd name="T20" fmla="*/ 318 w 361"/>
                <a:gd name="T21" fmla="*/ 482 h 910"/>
                <a:gd name="T22" fmla="*/ 311 w 361"/>
                <a:gd name="T23" fmla="*/ 553 h 910"/>
                <a:gd name="T24" fmla="*/ 297 w 361"/>
                <a:gd name="T25" fmla="*/ 608 h 910"/>
                <a:gd name="T26" fmla="*/ 258 w 361"/>
                <a:gd name="T27" fmla="*/ 697 h 910"/>
                <a:gd name="T28" fmla="*/ 202 w 361"/>
                <a:gd name="T29" fmla="*/ 776 h 910"/>
                <a:gd name="T30" fmla="*/ 160 w 361"/>
                <a:gd name="T31" fmla="*/ 814 h 910"/>
                <a:gd name="T32" fmla="*/ 103 w 361"/>
                <a:gd name="T33" fmla="*/ 853 h 910"/>
                <a:gd name="T34" fmla="*/ 78 w 361"/>
                <a:gd name="T35" fmla="*/ 865 h 910"/>
                <a:gd name="T36" fmla="*/ 69 w 361"/>
                <a:gd name="T37" fmla="*/ 870 h 910"/>
                <a:gd name="T38" fmla="*/ 58 w 361"/>
                <a:gd name="T39" fmla="*/ 887 h 910"/>
                <a:gd name="T40" fmla="*/ 69 w 361"/>
                <a:gd name="T41" fmla="*/ 907 h 910"/>
                <a:gd name="T42" fmla="*/ 80 w 361"/>
                <a:gd name="T43" fmla="*/ 910 h 910"/>
                <a:gd name="T44" fmla="*/ 108 w 361"/>
                <a:gd name="T45" fmla="*/ 899 h 910"/>
                <a:gd name="T46" fmla="*/ 174 w 361"/>
                <a:gd name="T47" fmla="*/ 860 h 910"/>
                <a:gd name="T48" fmla="*/ 231 w 361"/>
                <a:gd name="T49" fmla="*/ 810 h 910"/>
                <a:gd name="T50" fmla="*/ 278 w 361"/>
                <a:gd name="T51" fmla="*/ 748 h 910"/>
                <a:gd name="T52" fmla="*/ 315 w 361"/>
                <a:gd name="T53" fmla="*/ 682 h 910"/>
                <a:gd name="T54" fmla="*/ 341 w 361"/>
                <a:gd name="T55" fmla="*/ 613 h 910"/>
                <a:gd name="T56" fmla="*/ 352 w 361"/>
                <a:gd name="T57" fmla="*/ 563 h 910"/>
                <a:gd name="T58" fmla="*/ 361 w 361"/>
                <a:gd name="T59" fmla="*/ 486 h 910"/>
                <a:gd name="T60" fmla="*/ 360 w 361"/>
                <a:gd name="T61" fmla="*/ 408 h 910"/>
                <a:gd name="T62" fmla="*/ 351 w 361"/>
                <a:gd name="T63" fmla="*/ 331 h 910"/>
                <a:gd name="T64" fmla="*/ 332 w 361"/>
                <a:gd name="T65" fmla="*/ 255 h 910"/>
                <a:gd name="T66" fmla="*/ 315 w 361"/>
                <a:gd name="T67" fmla="*/ 208 h 910"/>
                <a:gd name="T68" fmla="*/ 269 w 361"/>
                <a:gd name="T69" fmla="*/ 121 h 910"/>
                <a:gd name="T70" fmla="*/ 215 w 361"/>
                <a:gd name="T71" fmla="*/ 61 h 910"/>
                <a:gd name="T72" fmla="*/ 175 w 361"/>
                <a:gd name="T73" fmla="*/ 34 h 910"/>
                <a:gd name="T74" fmla="*/ 145 w 361"/>
                <a:gd name="T75" fmla="*/ 20 h 910"/>
                <a:gd name="T76" fmla="*/ 97 w 361"/>
                <a:gd name="T77" fmla="*/ 4 h 910"/>
                <a:gd name="T78" fmla="*/ 48 w 361"/>
                <a:gd name="T79" fmla="*/ 0 h 910"/>
                <a:gd name="T80" fmla="*/ 15 w 361"/>
                <a:gd name="T81" fmla="*/ 3 h 910"/>
                <a:gd name="T82" fmla="*/ 5 w 361"/>
                <a:gd name="T83" fmla="*/ 9 h 910"/>
                <a:gd name="T84" fmla="*/ 2 w 361"/>
                <a:gd name="T85" fmla="*/ 27 h 910"/>
                <a:gd name="T86" fmla="*/ 17 w 361"/>
                <a:gd name="T87" fmla="*/ 44 h 910"/>
                <a:gd name="T88" fmla="*/ 26 w 361"/>
                <a:gd name="T89" fmla="*/ 44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910">
                  <a:moveTo>
                    <a:pt x="26" y="44"/>
                  </a:moveTo>
                  <a:lnTo>
                    <a:pt x="26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66" y="44"/>
                  </a:lnTo>
                  <a:lnTo>
                    <a:pt x="82" y="46"/>
                  </a:lnTo>
                  <a:lnTo>
                    <a:pt x="97" y="49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25" y="58"/>
                  </a:lnTo>
                  <a:lnTo>
                    <a:pt x="138" y="63"/>
                  </a:lnTo>
                  <a:lnTo>
                    <a:pt x="162" y="75"/>
                  </a:lnTo>
                  <a:lnTo>
                    <a:pt x="183" y="91"/>
                  </a:lnTo>
                  <a:lnTo>
                    <a:pt x="203" y="109"/>
                  </a:lnTo>
                  <a:lnTo>
                    <a:pt x="222" y="129"/>
                  </a:lnTo>
                  <a:lnTo>
                    <a:pt x="238" y="151"/>
                  </a:lnTo>
                  <a:lnTo>
                    <a:pt x="252" y="174"/>
                  </a:lnTo>
                  <a:lnTo>
                    <a:pt x="265" y="198"/>
                  </a:lnTo>
                  <a:lnTo>
                    <a:pt x="265" y="198"/>
                  </a:lnTo>
                  <a:lnTo>
                    <a:pt x="274" y="220"/>
                  </a:lnTo>
                  <a:lnTo>
                    <a:pt x="283" y="241"/>
                  </a:lnTo>
                  <a:lnTo>
                    <a:pt x="291" y="265"/>
                  </a:lnTo>
                  <a:lnTo>
                    <a:pt x="297" y="288"/>
                  </a:lnTo>
                  <a:lnTo>
                    <a:pt x="303" y="311"/>
                  </a:lnTo>
                  <a:lnTo>
                    <a:pt x="308" y="335"/>
                  </a:lnTo>
                  <a:lnTo>
                    <a:pt x="312" y="360"/>
                  </a:lnTo>
                  <a:lnTo>
                    <a:pt x="315" y="385"/>
                  </a:lnTo>
                  <a:lnTo>
                    <a:pt x="317" y="408"/>
                  </a:lnTo>
                  <a:lnTo>
                    <a:pt x="318" y="432"/>
                  </a:lnTo>
                  <a:lnTo>
                    <a:pt x="318" y="457"/>
                  </a:lnTo>
                  <a:lnTo>
                    <a:pt x="318" y="482"/>
                  </a:lnTo>
                  <a:lnTo>
                    <a:pt x="317" y="506"/>
                  </a:lnTo>
                  <a:lnTo>
                    <a:pt x="314" y="529"/>
                  </a:lnTo>
                  <a:lnTo>
                    <a:pt x="311" y="553"/>
                  </a:lnTo>
                  <a:lnTo>
                    <a:pt x="306" y="576"/>
                  </a:lnTo>
                  <a:lnTo>
                    <a:pt x="306" y="576"/>
                  </a:lnTo>
                  <a:lnTo>
                    <a:pt x="297" y="608"/>
                  </a:lnTo>
                  <a:lnTo>
                    <a:pt x="286" y="639"/>
                  </a:lnTo>
                  <a:lnTo>
                    <a:pt x="274" y="668"/>
                  </a:lnTo>
                  <a:lnTo>
                    <a:pt x="258" y="697"/>
                  </a:lnTo>
                  <a:lnTo>
                    <a:pt x="241" y="725"/>
                  </a:lnTo>
                  <a:lnTo>
                    <a:pt x="222" y="751"/>
                  </a:lnTo>
                  <a:lnTo>
                    <a:pt x="202" y="776"/>
                  </a:lnTo>
                  <a:lnTo>
                    <a:pt x="177" y="799"/>
                  </a:lnTo>
                  <a:lnTo>
                    <a:pt x="177" y="799"/>
                  </a:lnTo>
                  <a:lnTo>
                    <a:pt x="160" y="814"/>
                  </a:lnTo>
                  <a:lnTo>
                    <a:pt x="142" y="828"/>
                  </a:lnTo>
                  <a:lnTo>
                    <a:pt x="123" y="840"/>
                  </a:lnTo>
                  <a:lnTo>
                    <a:pt x="103" y="853"/>
                  </a:lnTo>
                  <a:lnTo>
                    <a:pt x="103" y="853"/>
                  </a:lnTo>
                  <a:lnTo>
                    <a:pt x="78" y="865"/>
                  </a:lnTo>
                  <a:lnTo>
                    <a:pt x="78" y="865"/>
                  </a:lnTo>
                  <a:lnTo>
                    <a:pt x="74" y="867"/>
                  </a:lnTo>
                  <a:lnTo>
                    <a:pt x="74" y="867"/>
                  </a:lnTo>
                  <a:lnTo>
                    <a:pt x="69" y="870"/>
                  </a:lnTo>
                  <a:lnTo>
                    <a:pt x="66" y="871"/>
                  </a:lnTo>
                  <a:lnTo>
                    <a:pt x="62" y="879"/>
                  </a:lnTo>
                  <a:lnTo>
                    <a:pt x="58" y="887"/>
                  </a:lnTo>
                  <a:lnTo>
                    <a:pt x="60" y="894"/>
                  </a:lnTo>
                  <a:lnTo>
                    <a:pt x="63" y="902"/>
                  </a:lnTo>
                  <a:lnTo>
                    <a:pt x="69" y="907"/>
                  </a:lnTo>
                  <a:lnTo>
                    <a:pt x="72" y="908"/>
                  </a:lnTo>
                  <a:lnTo>
                    <a:pt x="75" y="910"/>
                  </a:lnTo>
                  <a:lnTo>
                    <a:pt x="80" y="910"/>
                  </a:lnTo>
                  <a:lnTo>
                    <a:pt x="85" y="908"/>
                  </a:lnTo>
                  <a:lnTo>
                    <a:pt x="85" y="908"/>
                  </a:lnTo>
                  <a:lnTo>
                    <a:pt x="108" y="899"/>
                  </a:lnTo>
                  <a:lnTo>
                    <a:pt x="131" y="887"/>
                  </a:lnTo>
                  <a:lnTo>
                    <a:pt x="152" y="874"/>
                  </a:lnTo>
                  <a:lnTo>
                    <a:pt x="174" y="860"/>
                  </a:lnTo>
                  <a:lnTo>
                    <a:pt x="194" y="844"/>
                  </a:lnTo>
                  <a:lnTo>
                    <a:pt x="212" y="827"/>
                  </a:lnTo>
                  <a:lnTo>
                    <a:pt x="231" y="810"/>
                  </a:lnTo>
                  <a:lnTo>
                    <a:pt x="248" y="790"/>
                  </a:lnTo>
                  <a:lnTo>
                    <a:pt x="263" y="770"/>
                  </a:lnTo>
                  <a:lnTo>
                    <a:pt x="278" y="748"/>
                  </a:lnTo>
                  <a:lnTo>
                    <a:pt x="291" y="727"/>
                  </a:lnTo>
                  <a:lnTo>
                    <a:pt x="305" y="705"/>
                  </a:lnTo>
                  <a:lnTo>
                    <a:pt x="315" y="682"/>
                  </a:lnTo>
                  <a:lnTo>
                    <a:pt x="325" y="659"/>
                  </a:lnTo>
                  <a:lnTo>
                    <a:pt x="334" y="636"/>
                  </a:lnTo>
                  <a:lnTo>
                    <a:pt x="341" y="613"/>
                  </a:lnTo>
                  <a:lnTo>
                    <a:pt x="341" y="613"/>
                  </a:lnTo>
                  <a:lnTo>
                    <a:pt x="348" y="588"/>
                  </a:lnTo>
                  <a:lnTo>
                    <a:pt x="352" y="563"/>
                  </a:lnTo>
                  <a:lnTo>
                    <a:pt x="357" y="537"/>
                  </a:lnTo>
                  <a:lnTo>
                    <a:pt x="358" y="512"/>
                  </a:lnTo>
                  <a:lnTo>
                    <a:pt x="361" y="486"/>
                  </a:lnTo>
                  <a:lnTo>
                    <a:pt x="361" y="460"/>
                  </a:lnTo>
                  <a:lnTo>
                    <a:pt x="361" y="434"/>
                  </a:lnTo>
                  <a:lnTo>
                    <a:pt x="360" y="408"/>
                  </a:lnTo>
                  <a:lnTo>
                    <a:pt x="358" y="382"/>
                  </a:lnTo>
                  <a:lnTo>
                    <a:pt x="355" y="357"/>
                  </a:lnTo>
                  <a:lnTo>
                    <a:pt x="351" y="331"/>
                  </a:lnTo>
                  <a:lnTo>
                    <a:pt x="346" y="305"/>
                  </a:lnTo>
                  <a:lnTo>
                    <a:pt x="340" y="280"/>
                  </a:lnTo>
                  <a:lnTo>
                    <a:pt x="332" y="255"/>
                  </a:lnTo>
                  <a:lnTo>
                    <a:pt x="325" y="232"/>
                  </a:lnTo>
                  <a:lnTo>
                    <a:pt x="315" y="208"/>
                  </a:lnTo>
                  <a:lnTo>
                    <a:pt x="315" y="208"/>
                  </a:lnTo>
                  <a:lnTo>
                    <a:pt x="303" y="178"/>
                  </a:lnTo>
                  <a:lnTo>
                    <a:pt x="288" y="149"/>
                  </a:lnTo>
                  <a:lnTo>
                    <a:pt x="269" y="121"/>
                  </a:lnTo>
                  <a:lnTo>
                    <a:pt x="249" y="95"/>
                  </a:lnTo>
                  <a:lnTo>
                    <a:pt x="228" y="72"/>
                  </a:lnTo>
                  <a:lnTo>
                    <a:pt x="215" y="61"/>
                  </a:lnTo>
                  <a:lnTo>
                    <a:pt x="202" y="52"/>
                  </a:lnTo>
                  <a:lnTo>
                    <a:pt x="189" y="41"/>
                  </a:lnTo>
                  <a:lnTo>
                    <a:pt x="175" y="34"/>
                  </a:lnTo>
                  <a:lnTo>
                    <a:pt x="160" y="26"/>
                  </a:lnTo>
                  <a:lnTo>
                    <a:pt x="145" y="20"/>
                  </a:lnTo>
                  <a:lnTo>
                    <a:pt x="145" y="20"/>
                  </a:lnTo>
                  <a:lnTo>
                    <a:pt x="129" y="14"/>
                  </a:lnTo>
                  <a:lnTo>
                    <a:pt x="114" y="9"/>
                  </a:lnTo>
                  <a:lnTo>
                    <a:pt x="97" y="4"/>
                  </a:lnTo>
                  <a:lnTo>
                    <a:pt x="82" y="1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32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5" y="35"/>
                  </a:lnTo>
                  <a:lnTo>
                    <a:pt x="9" y="40"/>
                  </a:lnTo>
                  <a:lnTo>
                    <a:pt x="17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27">
              <a:extLst>
                <a:ext uri="{FF2B5EF4-FFF2-40B4-BE49-F238E27FC236}">
                  <a16:creationId xmlns:a16="http://schemas.microsoft.com/office/drawing/2014/main" id="{368518D1-EB14-6CC1-369B-78785A864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0"/>
              <a:ext cx="1738" cy="1232"/>
            </a:xfrm>
            <a:custGeom>
              <a:avLst/>
              <a:gdLst>
                <a:gd name="T0" fmla="*/ 133 w 3477"/>
                <a:gd name="T1" fmla="*/ 2097 h 2464"/>
                <a:gd name="T2" fmla="*/ 60 w 3477"/>
                <a:gd name="T3" fmla="*/ 1729 h 2464"/>
                <a:gd name="T4" fmla="*/ 48 w 3477"/>
                <a:gd name="T5" fmla="*/ 1410 h 2464"/>
                <a:gd name="T6" fmla="*/ 99 w 3477"/>
                <a:gd name="T7" fmla="*/ 1216 h 2464"/>
                <a:gd name="T8" fmla="*/ 231 w 3477"/>
                <a:gd name="T9" fmla="*/ 1015 h 2464"/>
                <a:gd name="T10" fmla="*/ 340 w 3477"/>
                <a:gd name="T11" fmla="*/ 922 h 2464"/>
                <a:gd name="T12" fmla="*/ 385 w 3477"/>
                <a:gd name="T13" fmla="*/ 909 h 2464"/>
                <a:gd name="T14" fmla="*/ 406 w 3477"/>
                <a:gd name="T15" fmla="*/ 887 h 2464"/>
                <a:gd name="T16" fmla="*/ 425 w 3477"/>
                <a:gd name="T17" fmla="*/ 815 h 2464"/>
                <a:gd name="T18" fmla="*/ 485 w 3477"/>
                <a:gd name="T19" fmla="*/ 690 h 2464"/>
                <a:gd name="T20" fmla="*/ 636 w 3477"/>
                <a:gd name="T21" fmla="*/ 530 h 2464"/>
                <a:gd name="T22" fmla="*/ 817 w 3477"/>
                <a:gd name="T23" fmla="*/ 434 h 2464"/>
                <a:gd name="T24" fmla="*/ 1198 w 3477"/>
                <a:gd name="T25" fmla="*/ 353 h 2464"/>
                <a:gd name="T26" fmla="*/ 1767 w 3477"/>
                <a:gd name="T27" fmla="*/ 274 h 2464"/>
                <a:gd name="T28" fmla="*/ 2070 w 3477"/>
                <a:gd name="T29" fmla="*/ 160 h 2464"/>
                <a:gd name="T30" fmla="*/ 2424 w 3477"/>
                <a:gd name="T31" fmla="*/ 46 h 2464"/>
                <a:gd name="T32" fmla="*/ 2562 w 3477"/>
                <a:gd name="T33" fmla="*/ 51 h 2464"/>
                <a:gd name="T34" fmla="*/ 2690 w 3477"/>
                <a:gd name="T35" fmla="*/ 111 h 2464"/>
                <a:gd name="T36" fmla="*/ 2784 w 3477"/>
                <a:gd name="T37" fmla="*/ 223 h 2464"/>
                <a:gd name="T38" fmla="*/ 2859 w 3477"/>
                <a:gd name="T39" fmla="*/ 390 h 2464"/>
                <a:gd name="T40" fmla="*/ 2895 w 3477"/>
                <a:gd name="T41" fmla="*/ 465 h 2464"/>
                <a:gd name="T42" fmla="*/ 3121 w 3477"/>
                <a:gd name="T43" fmla="*/ 500 h 2464"/>
                <a:gd name="T44" fmla="*/ 3321 w 3477"/>
                <a:gd name="T45" fmla="*/ 614 h 2464"/>
                <a:gd name="T46" fmla="*/ 3394 w 3477"/>
                <a:gd name="T47" fmla="*/ 724 h 2464"/>
                <a:gd name="T48" fmla="*/ 3433 w 3477"/>
                <a:gd name="T49" fmla="*/ 902 h 2464"/>
                <a:gd name="T50" fmla="*/ 3419 w 3477"/>
                <a:gd name="T51" fmla="*/ 1133 h 2464"/>
                <a:gd name="T52" fmla="*/ 3367 w 3477"/>
                <a:gd name="T53" fmla="*/ 1292 h 2464"/>
                <a:gd name="T54" fmla="*/ 3381 w 3477"/>
                <a:gd name="T55" fmla="*/ 1401 h 2464"/>
                <a:gd name="T56" fmla="*/ 3388 w 3477"/>
                <a:gd name="T57" fmla="*/ 1554 h 2464"/>
                <a:gd name="T58" fmla="*/ 3316 w 3477"/>
                <a:gd name="T59" fmla="*/ 1749 h 2464"/>
                <a:gd name="T60" fmla="*/ 3156 w 3477"/>
                <a:gd name="T61" fmla="*/ 1989 h 2464"/>
                <a:gd name="T62" fmla="*/ 3171 w 3477"/>
                <a:gd name="T63" fmla="*/ 2028 h 2464"/>
                <a:gd name="T64" fmla="*/ 3247 w 3477"/>
                <a:gd name="T65" fmla="*/ 1939 h 2464"/>
                <a:gd name="T66" fmla="*/ 3390 w 3477"/>
                <a:gd name="T67" fmla="*/ 1703 h 2464"/>
                <a:gd name="T68" fmla="*/ 3431 w 3477"/>
                <a:gd name="T69" fmla="*/ 1557 h 2464"/>
                <a:gd name="T70" fmla="*/ 3424 w 3477"/>
                <a:gd name="T71" fmla="*/ 1378 h 2464"/>
                <a:gd name="T72" fmla="*/ 3410 w 3477"/>
                <a:gd name="T73" fmla="*/ 1303 h 2464"/>
                <a:gd name="T74" fmla="*/ 3468 w 3477"/>
                <a:gd name="T75" fmla="*/ 1103 h 2464"/>
                <a:gd name="T76" fmla="*/ 3448 w 3477"/>
                <a:gd name="T77" fmla="*/ 747 h 2464"/>
                <a:gd name="T78" fmla="*/ 3342 w 3477"/>
                <a:gd name="T79" fmla="*/ 577 h 2464"/>
                <a:gd name="T80" fmla="*/ 3138 w 3477"/>
                <a:gd name="T81" fmla="*/ 463 h 2464"/>
                <a:gd name="T82" fmla="*/ 2932 w 3477"/>
                <a:gd name="T83" fmla="*/ 423 h 2464"/>
                <a:gd name="T84" fmla="*/ 2890 w 3477"/>
                <a:gd name="T85" fmla="*/ 343 h 2464"/>
                <a:gd name="T86" fmla="*/ 2778 w 3477"/>
                <a:gd name="T87" fmla="*/ 136 h 2464"/>
                <a:gd name="T88" fmla="*/ 2618 w 3477"/>
                <a:gd name="T89" fmla="*/ 20 h 2464"/>
                <a:gd name="T90" fmla="*/ 2421 w 3477"/>
                <a:gd name="T91" fmla="*/ 3 h 2464"/>
                <a:gd name="T92" fmla="*/ 2149 w 3477"/>
                <a:gd name="T93" fmla="*/ 77 h 2464"/>
                <a:gd name="T94" fmla="*/ 1898 w 3477"/>
                <a:gd name="T95" fmla="*/ 188 h 2464"/>
                <a:gd name="T96" fmla="*/ 1554 w 3477"/>
                <a:gd name="T97" fmla="*/ 268 h 2464"/>
                <a:gd name="T98" fmla="*/ 1014 w 3477"/>
                <a:gd name="T99" fmla="*/ 339 h 2464"/>
                <a:gd name="T100" fmla="*/ 702 w 3477"/>
                <a:gd name="T101" fmla="*/ 439 h 2464"/>
                <a:gd name="T102" fmla="*/ 514 w 3477"/>
                <a:gd name="T103" fmla="*/ 581 h 2464"/>
                <a:gd name="T104" fmla="*/ 382 w 3477"/>
                <a:gd name="T105" fmla="*/ 804 h 2464"/>
                <a:gd name="T106" fmla="*/ 385 w 3477"/>
                <a:gd name="T107" fmla="*/ 865 h 2464"/>
                <a:gd name="T108" fmla="*/ 276 w 3477"/>
                <a:gd name="T109" fmla="*/ 912 h 2464"/>
                <a:gd name="T110" fmla="*/ 157 w 3477"/>
                <a:gd name="T111" fmla="*/ 1041 h 2464"/>
                <a:gd name="T112" fmla="*/ 45 w 3477"/>
                <a:gd name="T113" fmla="*/ 1233 h 2464"/>
                <a:gd name="T114" fmla="*/ 4 w 3477"/>
                <a:gd name="T115" fmla="*/ 1421 h 2464"/>
                <a:gd name="T116" fmla="*/ 28 w 3477"/>
                <a:gd name="T117" fmla="*/ 1803 h 2464"/>
                <a:gd name="T118" fmla="*/ 123 w 3477"/>
                <a:gd name="T119" fmla="*/ 2228 h 2464"/>
                <a:gd name="T120" fmla="*/ 203 w 3477"/>
                <a:gd name="T121" fmla="*/ 2462 h 2464"/>
                <a:gd name="T122" fmla="*/ 236 w 3477"/>
                <a:gd name="T123" fmla="*/ 2442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7" h="2464">
                  <a:moveTo>
                    <a:pt x="234" y="2438"/>
                  </a:moveTo>
                  <a:lnTo>
                    <a:pt x="234" y="2438"/>
                  </a:lnTo>
                  <a:lnTo>
                    <a:pt x="211" y="2370"/>
                  </a:lnTo>
                  <a:lnTo>
                    <a:pt x="190" y="2304"/>
                  </a:lnTo>
                  <a:lnTo>
                    <a:pt x="170" y="2234"/>
                  </a:lnTo>
                  <a:lnTo>
                    <a:pt x="151" y="2167"/>
                  </a:lnTo>
                  <a:lnTo>
                    <a:pt x="133" y="2097"/>
                  </a:lnTo>
                  <a:lnTo>
                    <a:pt x="116" y="2029"/>
                  </a:lnTo>
                  <a:lnTo>
                    <a:pt x="100" y="1960"/>
                  </a:lnTo>
                  <a:lnTo>
                    <a:pt x="87" y="1891"/>
                  </a:lnTo>
                  <a:lnTo>
                    <a:pt x="87" y="1891"/>
                  </a:lnTo>
                  <a:lnTo>
                    <a:pt x="77" y="1837"/>
                  </a:lnTo>
                  <a:lnTo>
                    <a:pt x="68" y="1783"/>
                  </a:lnTo>
                  <a:lnTo>
                    <a:pt x="60" y="1729"/>
                  </a:lnTo>
                  <a:lnTo>
                    <a:pt x="53" y="1675"/>
                  </a:lnTo>
                  <a:lnTo>
                    <a:pt x="48" y="1620"/>
                  </a:lnTo>
                  <a:lnTo>
                    <a:pt x="45" y="1566"/>
                  </a:lnTo>
                  <a:lnTo>
                    <a:pt x="44" y="1512"/>
                  </a:lnTo>
                  <a:lnTo>
                    <a:pt x="45" y="1457"/>
                  </a:lnTo>
                  <a:lnTo>
                    <a:pt x="45" y="1457"/>
                  </a:lnTo>
                  <a:lnTo>
                    <a:pt x="48" y="1410"/>
                  </a:lnTo>
                  <a:lnTo>
                    <a:pt x="53" y="1366"/>
                  </a:lnTo>
                  <a:lnTo>
                    <a:pt x="62" y="1321"/>
                  </a:lnTo>
                  <a:lnTo>
                    <a:pt x="68" y="1298"/>
                  </a:lnTo>
                  <a:lnTo>
                    <a:pt x="74" y="1277"/>
                  </a:lnTo>
                  <a:lnTo>
                    <a:pt x="74" y="1277"/>
                  </a:lnTo>
                  <a:lnTo>
                    <a:pt x="85" y="1246"/>
                  </a:lnTo>
                  <a:lnTo>
                    <a:pt x="99" y="1216"/>
                  </a:lnTo>
                  <a:lnTo>
                    <a:pt x="113" y="1187"/>
                  </a:lnTo>
                  <a:lnTo>
                    <a:pt x="130" y="1159"/>
                  </a:lnTo>
                  <a:lnTo>
                    <a:pt x="147" y="1132"/>
                  </a:lnTo>
                  <a:lnTo>
                    <a:pt x="165" y="1104"/>
                  </a:lnTo>
                  <a:lnTo>
                    <a:pt x="202" y="1052"/>
                  </a:lnTo>
                  <a:lnTo>
                    <a:pt x="202" y="1052"/>
                  </a:lnTo>
                  <a:lnTo>
                    <a:pt x="231" y="1015"/>
                  </a:lnTo>
                  <a:lnTo>
                    <a:pt x="248" y="996"/>
                  </a:lnTo>
                  <a:lnTo>
                    <a:pt x="265" y="979"/>
                  </a:lnTo>
                  <a:lnTo>
                    <a:pt x="282" y="962"/>
                  </a:lnTo>
                  <a:lnTo>
                    <a:pt x="300" y="947"/>
                  </a:lnTo>
                  <a:lnTo>
                    <a:pt x="320" y="935"/>
                  </a:lnTo>
                  <a:lnTo>
                    <a:pt x="340" y="922"/>
                  </a:lnTo>
                  <a:lnTo>
                    <a:pt x="340" y="922"/>
                  </a:lnTo>
                  <a:lnTo>
                    <a:pt x="357" y="915"/>
                  </a:lnTo>
                  <a:lnTo>
                    <a:pt x="376" y="909"/>
                  </a:lnTo>
                  <a:lnTo>
                    <a:pt x="376" y="909"/>
                  </a:lnTo>
                  <a:lnTo>
                    <a:pt x="379" y="909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5" y="909"/>
                  </a:lnTo>
                  <a:lnTo>
                    <a:pt x="385" y="909"/>
                  </a:lnTo>
                  <a:lnTo>
                    <a:pt x="390" y="909"/>
                  </a:lnTo>
                  <a:lnTo>
                    <a:pt x="394" y="907"/>
                  </a:lnTo>
                  <a:lnTo>
                    <a:pt x="400" y="902"/>
                  </a:lnTo>
                  <a:lnTo>
                    <a:pt x="405" y="895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06" y="888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10" y="870"/>
                  </a:lnTo>
                  <a:lnTo>
                    <a:pt x="410" y="870"/>
                  </a:lnTo>
                  <a:lnTo>
                    <a:pt x="416" y="842"/>
                  </a:lnTo>
                  <a:lnTo>
                    <a:pt x="425" y="815"/>
                  </a:lnTo>
                  <a:lnTo>
                    <a:pt x="425" y="815"/>
                  </a:lnTo>
                  <a:lnTo>
                    <a:pt x="433" y="793"/>
                  </a:lnTo>
                  <a:lnTo>
                    <a:pt x="442" y="771"/>
                  </a:lnTo>
                  <a:lnTo>
                    <a:pt x="451" y="750"/>
                  </a:lnTo>
                  <a:lnTo>
                    <a:pt x="462" y="730"/>
                  </a:lnTo>
                  <a:lnTo>
                    <a:pt x="473" y="710"/>
                  </a:lnTo>
                  <a:lnTo>
                    <a:pt x="485" y="690"/>
                  </a:lnTo>
                  <a:lnTo>
                    <a:pt x="511" y="651"/>
                  </a:lnTo>
                  <a:lnTo>
                    <a:pt x="511" y="651"/>
                  </a:lnTo>
                  <a:lnTo>
                    <a:pt x="533" y="624"/>
                  </a:lnTo>
                  <a:lnTo>
                    <a:pt x="557" y="597"/>
                  </a:lnTo>
                  <a:lnTo>
                    <a:pt x="582" y="574"/>
                  </a:lnTo>
                  <a:lnTo>
                    <a:pt x="608" y="551"/>
                  </a:lnTo>
                  <a:lnTo>
                    <a:pt x="636" y="530"/>
                  </a:lnTo>
                  <a:lnTo>
                    <a:pt x="665" y="510"/>
                  </a:lnTo>
                  <a:lnTo>
                    <a:pt x="694" y="491"/>
                  </a:lnTo>
                  <a:lnTo>
                    <a:pt x="725" y="474"/>
                  </a:lnTo>
                  <a:lnTo>
                    <a:pt x="725" y="474"/>
                  </a:lnTo>
                  <a:lnTo>
                    <a:pt x="748" y="463"/>
                  </a:lnTo>
                  <a:lnTo>
                    <a:pt x="771" y="453"/>
                  </a:lnTo>
                  <a:lnTo>
                    <a:pt x="817" y="434"/>
                  </a:lnTo>
                  <a:lnTo>
                    <a:pt x="865" y="419"/>
                  </a:lnTo>
                  <a:lnTo>
                    <a:pt x="914" y="405"/>
                  </a:lnTo>
                  <a:lnTo>
                    <a:pt x="963" y="394"/>
                  </a:lnTo>
                  <a:lnTo>
                    <a:pt x="1012" y="383"/>
                  </a:lnTo>
                  <a:lnTo>
                    <a:pt x="1112" y="366"/>
                  </a:lnTo>
                  <a:lnTo>
                    <a:pt x="1112" y="366"/>
                  </a:lnTo>
                  <a:lnTo>
                    <a:pt x="1198" y="353"/>
                  </a:lnTo>
                  <a:lnTo>
                    <a:pt x="1286" y="342"/>
                  </a:lnTo>
                  <a:lnTo>
                    <a:pt x="1463" y="323"/>
                  </a:lnTo>
                  <a:lnTo>
                    <a:pt x="1551" y="313"/>
                  </a:lnTo>
                  <a:lnTo>
                    <a:pt x="1638" y="300"/>
                  </a:lnTo>
                  <a:lnTo>
                    <a:pt x="1681" y="293"/>
                  </a:lnTo>
                  <a:lnTo>
                    <a:pt x="1724" y="283"/>
                  </a:lnTo>
                  <a:lnTo>
                    <a:pt x="1767" y="274"/>
                  </a:lnTo>
                  <a:lnTo>
                    <a:pt x="1810" y="263"/>
                  </a:lnTo>
                  <a:lnTo>
                    <a:pt x="1810" y="263"/>
                  </a:lnTo>
                  <a:lnTo>
                    <a:pt x="1854" y="249"/>
                  </a:lnTo>
                  <a:lnTo>
                    <a:pt x="1898" y="234"/>
                  </a:lnTo>
                  <a:lnTo>
                    <a:pt x="1941" y="217"/>
                  </a:lnTo>
                  <a:lnTo>
                    <a:pt x="1984" y="199"/>
                  </a:lnTo>
                  <a:lnTo>
                    <a:pt x="2070" y="160"/>
                  </a:lnTo>
                  <a:lnTo>
                    <a:pt x="2156" y="122"/>
                  </a:lnTo>
                  <a:lnTo>
                    <a:pt x="2201" y="105"/>
                  </a:lnTo>
                  <a:lnTo>
                    <a:pt x="2244" y="88"/>
                  </a:lnTo>
                  <a:lnTo>
                    <a:pt x="2289" y="74"/>
                  </a:lnTo>
                  <a:lnTo>
                    <a:pt x="2333" y="62"/>
                  </a:lnTo>
                  <a:lnTo>
                    <a:pt x="2378" y="52"/>
                  </a:lnTo>
                  <a:lnTo>
                    <a:pt x="2424" y="46"/>
                  </a:lnTo>
                  <a:lnTo>
                    <a:pt x="2447" y="45"/>
                  </a:lnTo>
                  <a:lnTo>
                    <a:pt x="2472" y="43"/>
                  </a:lnTo>
                  <a:lnTo>
                    <a:pt x="2495" y="43"/>
                  </a:lnTo>
                  <a:lnTo>
                    <a:pt x="2519" y="45"/>
                  </a:lnTo>
                  <a:lnTo>
                    <a:pt x="2519" y="45"/>
                  </a:lnTo>
                  <a:lnTo>
                    <a:pt x="2541" y="46"/>
                  </a:lnTo>
                  <a:lnTo>
                    <a:pt x="2562" y="51"/>
                  </a:lnTo>
                  <a:lnTo>
                    <a:pt x="2582" y="55"/>
                  </a:lnTo>
                  <a:lnTo>
                    <a:pt x="2602" y="62"/>
                  </a:lnTo>
                  <a:lnTo>
                    <a:pt x="2621" y="69"/>
                  </a:lnTo>
                  <a:lnTo>
                    <a:pt x="2639" y="79"/>
                  </a:lnTo>
                  <a:lnTo>
                    <a:pt x="2658" y="88"/>
                  </a:lnTo>
                  <a:lnTo>
                    <a:pt x="2673" y="99"/>
                  </a:lnTo>
                  <a:lnTo>
                    <a:pt x="2690" y="111"/>
                  </a:lnTo>
                  <a:lnTo>
                    <a:pt x="2705" y="125"/>
                  </a:lnTo>
                  <a:lnTo>
                    <a:pt x="2721" y="139"/>
                  </a:lnTo>
                  <a:lnTo>
                    <a:pt x="2735" y="154"/>
                  </a:lnTo>
                  <a:lnTo>
                    <a:pt x="2749" y="169"/>
                  </a:lnTo>
                  <a:lnTo>
                    <a:pt x="2761" y="186"/>
                  </a:lnTo>
                  <a:lnTo>
                    <a:pt x="2773" y="205"/>
                  </a:lnTo>
                  <a:lnTo>
                    <a:pt x="2784" y="223"/>
                  </a:lnTo>
                  <a:lnTo>
                    <a:pt x="2784" y="223"/>
                  </a:lnTo>
                  <a:lnTo>
                    <a:pt x="2799" y="249"/>
                  </a:lnTo>
                  <a:lnTo>
                    <a:pt x="2813" y="277"/>
                  </a:lnTo>
                  <a:lnTo>
                    <a:pt x="2827" y="305"/>
                  </a:lnTo>
                  <a:lnTo>
                    <a:pt x="2838" y="333"/>
                  </a:lnTo>
                  <a:lnTo>
                    <a:pt x="2849" y="362"/>
                  </a:lnTo>
                  <a:lnTo>
                    <a:pt x="2859" y="390"/>
                  </a:lnTo>
                  <a:lnTo>
                    <a:pt x="2867" y="420"/>
                  </a:lnTo>
                  <a:lnTo>
                    <a:pt x="2875" y="450"/>
                  </a:lnTo>
                  <a:lnTo>
                    <a:pt x="2875" y="450"/>
                  </a:lnTo>
                  <a:lnTo>
                    <a:pt x="2876" y="456"/>
                  </a:lnTo>
                  <a:lnTo>
                    <a:pt x="2882" y="460"/>
                  </a:lnTo>
                  <a:lnTo>
                    <a:pt x="2888" y="463"/>
                  </a:lnTo>
                  <a:lnTo>
                    <a:pt x="2895" y="465"/>
                  </a:lnTo>
                  <a:lnTo>
                    <a:pt x="2895" y="465"/>
                  </a:lnTo>
                  <a:lnTo>
                    <a:pt x="2932" y="467"/>
                  </a:lnTo>
                  <a:lnTo>
                    <a:pt x="2968" y="468"/>
                  </a:lnTo>
                  <a:lnTo>
                    <a:pt x="3007" y="474"/>
                  </a:lnTo>
                  <a:lnTo>
                    <a:pt x="3045" y="480"/>
                  </a:lnTo>
                  <a:lnTo>
                    <a:pt x="3084" y="490"/>
                  </a:lnTo>
                  <a:lnTo>
                    <a:pt x="3121" y="500"/>
                  </a:lnTo>
                  <a:lnTo>
                    <a:pt x="3159" y="513"/>
                  </a:lnTo>
                  <a:lnTo>
                    <a:pt x="3195" y="530"/>
                  </a:lnTo>
                  <a:lnTo>
                    <a:pt x="3228" y="547"/>
                  </a:lnTo>
                  <a:lnTo>
                    <a:pt x="3262" y="567"/>
                  </a:lnTo>
                  <a:lnTo>
                    <a:pt x="3293" y="590"/>
                  </a:lnTo>
                  <a:lnTo>
                    <a:pt x="3307" y="602"/>
                  </a:lnTo>
                  <a:lnTo>
                    <a:pt x="3321" y="614"/>
                  </a:lnTo>
                  <a:lnTo>
                    <a:pt x="3333" y="628"/>
                  </a:lnTo>
                  <a:lnTo>
                    <a:pt x="3345" y="642"/>
                  </a:lnTo>
                  <a:lnTo>
                    <a:pt x="3358" y="658"/>
                  </a:lnTo>
                  <a:lnTo>
                    <a:pt x="3368" y="673"/>
                  </a:lnTo>
                  <a:lnTo>
                    <a:pt x="3378" y="690"/>
                  </a:lnTo>
                  <a:lnTo>
                    <a:pt x="3387" y="707"/>
                  </a:lnTo>
                  <a:lnTo>
                    <a:pt x="3394" y="724"/>
                  </a:lnTo>
                  <a:lnTo>
                    <a:pt x="3401" y="742"/>
                  </a:lnTo>
                  <a:lnTo>
                    <a:pt x="3401" y="742"/>
                  </a:lnTo>
                  <a:lnTo>
                    <a:pt x="3410" y="773"/>
                  </a:lnTo>
                  <a:lnTo>
                    <a:pt x="3419" y="804"/>
                  </a:lnTo>
                  <a:lnTo>
                    <a:pt x="3425" y="836"/>
                  </a:lnTo>
                  <a:lnTo>
                    <a:pt x="3430" y="868"/>
                  </a:lnTo>
                  <a:lnTo>
                    <a:pt x="3433" y="902"/>
                  </a:lnTo>
                  <a:lnTo>
                    <a:pt x="3436" y="935"/>
                  </a:lnTo>
                  <a:lnTo>
                    <a:pt x="3436" y="969"/>
                  </a:lnTo>
                  <a:lnTo>
                    <a:pt x="3436" y="1002"/>
                  </a:lnTo>
                  <a:lnTo>
                    <a:pt x="3433" y="1035"/>
                  </a:lnTo>
                  <a:lnTo>
                    <a:pt x="3430" y="1069"/>
                  </a:lnTo>
                  <a:lnTo>
                    <a:pt x="3425" y="1101"/>
                  </a:lnTo>
                  <a:lnTo>
                    <a:pt x="3419" y="1133"/>
                  </a:lnTo>
                  <a:lnTo>
                    <a:pt x="3411" y="1166"/>
                  </a:lnTo>
                  <a:lnTo>
                    <a:pt x="3402" y="1198"/>
                  </a:lnTo>
                  <a:lnTo>
                    <a:pt x="3393" y="1229"/>
                  </a:lnTo>
                  <a:lnTo>
                    <a:pt x="3382" y="1260"/>
                  </a:lnTo>
                  <a:lnTo>
                    <a:pt x="3382" y="1260"/>
                  </a:lnTo>
                  <a:lnTo>
                    <a:pt x="3374" y="1275"/>
                  </a:lnTo>
                  <a:lnTo>
                    <a:pt x="3367" y="1292"/>
                  </a:lnTo>
                  <a:lnTo>
                    <a:pt x="3364" y="1300"/>
                  </a:lnTo>
                  <a:lnTo>
                    <a:pt x="3362" y="1307"/>
                  </a:lnTo>
                  <a:lnTo>
                    <a:pt x="3361" y="1317"/>
                  </a:lnTo>
                  <a:lnTo>
                    <a:pt x="3362" y="1326"/>
                  </a:lnTo>
                  <a:lnTo>
                    <a:pt x="3362" y="1326"/>
                  </a:lnTo>
                  <a:lnTo>
                    <a:pt x="3376" y="1375"/>
                  </a:lnTo>
                  <a:lnTo>
                    <a:pt x="3381" y="1401"/>
                  </a:lnTo>
                  <a:lnTo>
                    <a:pt x="3385" y="1426"/>
                  </a:lnTo>
                  <a:lnTo>
                    <a:pt x="3388" y="1452"/>
                  </a:lnTo>
                  <a:lnTo>
                    <a:pt x="3390" y="1478"/>
                  </a:lnTo>
                  <a:lnTo>
                    <a:pt x="3391" y="1504"/>
                  </a:lnTo>
                  <a:lnTo>
                    <a:pt x="3390" y="1531"/>
                  </a:lnTo>
                  <a:lnTo>
                    <a:pt x="3390" y="1531"/>
                  </a:lnTo>
                  <a:lnTo>
                    <a:pt x="3388" y="1554"/>
                  </a:lnTo>
                  <a:lnTo>
                    <a:pt x="3384" y="1577"/>
                  </a:lnTo>
                  <a:lnTo>
                    <a:pt x="3379" y="1600"/>
                  </a:lnTo>
                  <a:lnTo>
                    <a:pt x="3373" y="1623"/>
                  </a:lnTo>
                  <a:lnTo>
                    <a:pt x="3365" y="1645"/>
                  </a:lnTo>
                  <a:lnTo>
                    <a:pt x="3358" y="1666"/>
                  </a:lnTo>
                  <a:lnTo>
                    <a:pt x="3339" y="1708"/>
                  </a:lnTo>
                  <a:lnTo>
                    <a:pt x="3316" y="1749"/>
                  </a:lnTo>
                  <a:lnTo>
                    <a:pt x="3293" y="1789"/>
                  </a:lnTo>
                  <a:lnTo>
                    <a:pt x="3242" y="1868"/>
                  </a:lnTo>
                  <a:lnTo>
                    <a:pt x="3242" y="1868"/>
                  </a:lnTo>
                  <a:lnTo>
                    <a:pt x="3201" y="1931"/>
                  </a:lnTo>
                  <a:lnTo>
                    <a:pt x="3178" y="1962"/>
                  </a:lnTo>
                  <a:lnTo>
                    <a:pt x="3156" y="1989"/>
                  </a:lnTo>
                  <a:lnTo>
                    <a:pt x="3156" y="1989"/>
                  </a:lnTo>
                  <a:lnTo>
                    <a:pt x="3153" y="1994"/>
                  </a:lnTo>
                  <a:lnTo>
                    <a:pt x="3151" y="1999"/>
                  </a:lnTo>
                  <a:lnTo>
                    <a:pt x="3151" y="2006"/>
                  </a:lnTo>
                  <a:lnTo>
                    <a:pt x="3153" y="2014"/>
                  </a:lnTo>
                  <a:lnTo>
                    <a:pt x="3159" y="2022"/>
                  </a:lnTo>
                  <a:lnTo>
                    <a:pt x="3165" y="2026"/>
                  </a:lnTo>
                  <a:lnTo>
                    <a:pt x="3171" y="2028"/>
                  </a:lnTo>
                  <a:lnTo>
                    <a:pt x="3176" y="2028"/>
                  </a:lnTo>
                  <a:lnTo>
                    <a:pt x="3179" y="2026"/>
                  </a:lnTo>
                  <a:lnTo>
                    <a:pt x="3184" y="2023"/>
                  </a:lnTo>
                  <a:lnTo>
                    <a:pt x="3187" y="2020"/>
                  </a:lnTo>
                  <a:lnTo>
                    <a:pt x="3187" y="2020"/>
                  </a:lnTo>
                  <a:lnTo>
                    <a:pt x="3218" y="1980"/>
                  </a:lnTo>
                  <a:lnTo>
                    <a:pt x="3247" y="1939"/>
                  </a:lnTo>
                  <a:lnTo>
                    <a:pt x="3247" y="1939"/>
                  </a:lnTo>
                  <a:lnTo>
                    <a:pt x="3285" y="1882"/>
                  </a:lnTo>
                  <a:lnTo>
                    <a:pt x="3324" y="1823"/>
                  </a:lnTo>
                  <a:lnTo>
                    <a:pt x="3341" y="1794"/>
                  </a:lnTo>
                  <a:lnTo>
                    <a:pt x="3359" y="1763"/>
                  </a:lnTo>
                  <a:lnTo>
                    <a:pt x="3374" y="1734"/>
                  </a:lnTo>
                  <a:lnTo>
                    <a:pt x="3390" y="1703"/>
                  </a:lnTo>
                  <a:lnTo>
                    <a:pt x="3390" y="1703"/>
                  </a:lnTo>
                  <a:lnTo>
                    <a:pt x="3401" y="1680"/>
                  </a:lnTo>
                  <a:lnTo>
                    <a:pt x="3408" y="1655"/>
                  </a:lnTo>
                  <a:lnTo>
                    <a:pt x="3416" y="1632"/>
                  </a:lnTo>
                  <a:lnTo>
                    <a:pt x="3422" y="1608"/>
                  </a:lnTo>
                  <a:lnTo>
                    <a:pt x="3427" y="1583"/>
                  </a:lnTo>
                  <a:lnTo>
                    <a:pt x="3431" y="1557"/>
                  </a:lnTo>
                  <a:lnTo>
                    <a:pt x="3434" y="1532"/>
                  </a:lnTo>
                  <a:lnTo>
                    <a:pt x="3434" y="1506"/>
                  </a:lnTo>
                  <a:lnTo>
                    <a:pt x="3436" y="1480"/>
                  </a:lnTo>
                  <a:lnTo>
                    <a:pt x="3434" y="1454"/>
                  </a:lnTo>
                  <a:lnTo>
                    <a:pt x="3431" y="1429"/>
                  </a:lnTo>
                  <a:lnTo>
                    <a:pt x="3428" y="1403"/>
                  </a:lnTo>
                  <a:lnTo>
                    <a:pt x="3424" y="1378"/>
                  </a:lnTo>
                  <a:lnTo>
                    <a:pt x="3417" y="1354"/>
                  </a:lnTo>
                  <a:lnTo>
                    <a:pt x="3410" y="1330"/>
                  </a:lnTo>
                  <a:lnTo>
                    <a:pt x="3402" y="1306"/>
                  </a:lnTo>
                  <a:lnTo>
                    <a:pt x="3402" y="1306"/>
                  </a:lnTo>
                  <a:lnTo>
                    <a:pt x="3399" y="1323"/>
                  </a:lnTo>
                  <a:lnTo>
                    <a:pt x="3399" y="1323"/>
                  </a:lnTo>
                  <a:lnTo>
                    <a:pt x="3410" y="1303"/>
                  </a:lnTo>
                  <a:lnTo>
                    <a:pt x="3419" y="1283"/>
                  </a:lnTo>
                  <a:lnTo>
                    <a:pt x="3427" y="1261"/>
                  </a:lnTo>
                  <a:lnTo>
                    <a:pt x="3434" y="1240"/>
                  </a:lnTo>
                  <a:lnTo>
                    <a:pt x="3448" y="1196"/>
                  </a:lnTo>
                  <a:lnTo>
                    <a:pt x="3459" y="1153"/>
                  </a:lnTo>
                  <a:lnTo>
                    <a:pt x="3459" y="1153"/>
                  </a:lnTo>
                  <a:lnTo>
                    <a:pt x="3468" y="1103"/>
                  </a:lnTo>
                  <a:lnTo>
                    <a:pt x="3474" y="1052"/>
                  </a:lnTo>
                  <a:lnTo>
                    <a:pt x="3477" y="1001"/>
                  </a:lnTo>
                  <a:lnTo>
                    <a:pt x="3477" y="950"/>
                  </a:lnTo>
                  <a:lnTo>
                    <a:pt x="3474" y="898"/>
                  </a:lnTo>
                  <a:lnTo>
                    <a:pt x="3470" y="847"/>
                  </a:lnTo>
                  <a:lnTo>
                    <a:pt x="3461" y="798"/>
                  </a:lnTo>
                  <a:lnTo>
                    <a:pt x="3448" y="747"/>
                  </a:lnTo>
                  <a:lnTo>
                    <a:pt x="3448" y="747"/>
                  </a:lnTo>
                  <a:lnTo>
                    <a:pt x="3436" y="714"/>
                  </a:lnTo>
                  <a:lnTo>
                    <a:pt x="3422" y="682"/>
                  </a:lnTo>
                  <a:lnTo>
                    <a:pt x="3405" y="653"/>
                  </a:lnTo>
                  <a:lnTo>
                    <a:pt x="3387" y="627"/>
                  </a:lnTo>
                  <a:lnTo>
                    <a:pt x="3365" y="601"/>
                  </a:lnTo>
                  <a:lnTo>
                    <a:pt x="3342" y="577"/>
                  </a:lnTo>
                  <a:lnTo>
                    <a:pt x="3316" y="556"/>
                  </a:lnTo>
                  <a:lnTo>
                    <a:pt x="3290" y="536"/>
                  </a:lnTo>
                  <a:lnTo>
                    <a:pt x="3261" y="517"/>
                  </a:lnTo>
                  <a:lnTo>
                    <a:pt x="3231" y="502"/>
                  </a:lnTo>
                  <a:lnTo>
                    <a:pt x="3201" y="487"/>
                  </a:lnTo>
                  <a:lnTo>
                    <a:pt x="3170" y="474"/>
                  </a:lnTo>
                  <a:lnTo>
                    <a:pt x="3138" y="463"/>
                  </a:lnTo>
                  <a:lnTo>
                    <a:pt x="3105" y="453"/>
                  </a:lnTo>
                  <a:lnTo>
                    <a:pt x="3071" y="445"/>
                  </a:lnTo>
                  <a:lnTo>
                    <a:pt x="3039" y="437"/>
                  </a:lnTo>
                  <a:lnTo>
                    <a:pt x="3039" y="437"/>
                  </a:lnTo>
                  <a:lnTo>
                    <a:pt x="3004" y="431"/>
                  </a:lnTo>
                  <a:lnTo>
                    <a:pt x="2967" y="427"/>
                  </a:lnTo>
                  <a:lnTo>
                    <a:pt x="2932" y="423"/>
                  </a:lnTo>
                  <a:lnTo>
                    <a:pt x="2895" y="422"/>
                  </a:lnTo>
                  <a:lnTo>
                    <a:pt x="2895" y="422"/>
                  </a:lnTo>
                  <a:lnTo>
                    <a:pt x="2916" y="437"/>
                  </a:lnTo>
                  <a:lnTo>
                    <a:pt x="2916" y="437"/>
                  </a:lnTo>
                  <a:lnTo>
                    <a:pt x="2908" y="407"/>
                  </a:lnTo>
                  <a:lnTo>
                    <a:pt x="2899" y="376"/>
                  </a:lnTo>
                  <a:lnTo>
                    <a:pt x="2890" y="343"/>
                  </a:lnTo>
                  <a:lnTo>
                    <a:pt x="2878" y="311"/>
                  </a:lnTo>
                  <a:lnTo>
                    <a:pt x="2865" y="280"/>
                  </a:lnTo>
                  <a:lnTo>
                    <a:pt x="2850" y="249"/>
                  </a:lnTo>
                  <a:lnTo>
                    <a:pt x="2835" y="219"/>
                  </a:lnTo>
                  <a:lnTo>
                    <a:pt x="2816" y="189"/>
                  </a:lnTo>
                  <a:lnTo>
                    <a:pt x="2798" y="162"/>
                  </a:lnTo>
                  <a:lnTo>
                    <a:pt x="2778" y="136"/>
                  </a:lnTo>
                  <a:lnTo>
                    <a:pt x="2755" y="111"/>
                  </a:lnTo>
                  <a:lnTo>
                    <a:pt x="2732" y="88"/>
                  </a:lnTo>
                  <a:lnTo>
                    <a:pt x="2705" y="66"/>
                  </a:lnTo>
                  <a:lnTo>
                    <a:pt x="2678" y="49"/>
                  </a:lnTo>
                  <a:lnTo>
                    <a:pt x="2649" y="32"/>
                  </a:lnTo>
                  <a:lnTo>
                    <a:pt x="2618" y="20"/>
                  </a:lnTo>
                  <a:lnTo>
                    <a:pt x="2618" y="20"/>
                  </a:lnTo>
                  <a:lnTo>
                    <a:pt x="2599" y="14"/>
                  </a:lnTo>
                  <a:lnTo>
                    <a:pt x="2581" y="9"/>
                  </a:lnTo>
                  <a:lnTo>
                    <a:pt x="2561" y="6"/>
                  </a:lnTo>
                  <a:lnTo>
                    <a:pt x="2541" y="3"/>
                  </a:lnTo>
                  <a:lnTo>
                    <a:pt x="2501" y="0"/>
                  </a:lnTo>
                  <a:lnTo>
                    <a:pt x="2461" y="0"/>
                  </a:lnTo>
                  <a:lnTo>
                    <a:pt x="2421" y="3"/>
                  </a:lnTo>
                  <a:lnTo>
                    <a:pt x="2381" y="9"/>
                  </a:lnTo>
                  <a:lnTo>
                    <a:pt x="2343" y="17"/>
                  </a:lnTo>
                  <a:lnTo>
                    <a:pt x="2304" y="26"/>
                  </a:lnTo>
                  <a:lnTo>
                    <a:pt x="2304" y="26"/>
                  </a:lnTo>
                  <a:lnTo>
                    <a:pt x="2252" y="42"/>
                  </a:lnTo>
                  <a:lnTo>
                    <a:pt x="2200" y="59"/>
                  </a:lnTo>
                  <a:lnTo>
                    <a:pt x="2149" y="77"/>
                  </a:lnTo>
                  <a:lnTo>
                    <a:pt x="2098" y="99"/>
                  </a:lnTo>
                  <a:lnTo>
                    <a:pt x="2098" y="99"/>
                  </a:lnTo>
                  <a:lnTo>
                    <a:pt x="2049" y="122"/>
                  </a:lnTo>
                  <a:lnTo>
                    <a:pt x="1998" y="145"/>
                  </a:lnTo>
                  <a:lnTo>
                    <a:pt x="1949" y="168"/>
                  </a:lnTo>
                  <a:lnTo>
                    <a:pt x="1898" y="188"/>
                  </a:lnTo>
                  <a:lnTo>
                    <a:pt x="1898" y="188"/>
                  </a:lnTo>
                  <a:lnTo>
                    <a:pt x="1857" y="203"/>
                  </a:lnTo>
                  <a:lnTo>
                    <a:pt x="1814" y="217"/>
                  </a:lnTo>
                  <a:lnTo>
                    <a:pt x="1772" y="228"/>
                  </a:lnTo>
                  <a:lnTo>
                    <a:pt x="1729" y="239"/>
                  </a:lnTo>
                  <a:lnTo>
                    <a:pt x="1684" y="248"/>
                  </a:lnTo>
                  <a:lnTo>
                    <a:pt x="1641" y="256"/>
                  </a:lnTo>
                  <a:lnTo>
                    <a:pt x="1554" y="268"/>
                  </a:lnTo>
                  <a:lnTo>
                    <a:pt x="1464" y="279"/>
                  </a:lnTo>
                  <a:lnTo>
                    <a:pt x="1377" y="288"/>
                  </a:lnTo>
                  <a:lnTo>
                    <a:pt x="1288" y="299"/>
                  </a:lnTo>
                  <a:lnTo>
                    <a:pt x="1200" y="310"/>
                  </a:lnTo>
                  <a:lnTo>
                    <a:pt x="1200" y="310"/>
                  </a:lnTo>
                  <a:lnTo>
                    <a:pt x="1108" y="323"/>
                  </a:lnTo>
                  <a:lnTo>
                    <a:pt x="1014" y="339"/>
                  </a:lnTo>
                  <a:lnTo>
                    <a:pt x="968" y="348"/>
                  </a:lnTo>
                  <a:lnTo>
                    <a:pt x="922" y="359"/>
                  </a:lnTo>
                  <a:lnTo>
                    <a:pt x="875" y="371"/>
                  </a:lnTo>
                  <a:lnTo>
                    <a:pt x="831" y="385"/>
                  </a:lnTo>
                  <a:lnTo>
                    <a:pt x="786" y="402"/>
                  </a:lnTo>
                  <a:lnTo>
                    <a:pt x="743" y="419"/>
                  </a:lnTo>
                  <a:lnTo>
                    <a:pt x="702" y="439"/>
                  </a:lnTo>
                  <a:lnTo>
                    <a:pt x="660" y="462"/>
                  </a:lnTo>
                  <a:lnTo>
                    <a:pt x="622" y="487"/>
                  </a:lnTo>
                  <a:lnTo>
                    <a:pt x="583" y="514"/>
                  </a:lnTo>
                  <a:lnTo>
                    <a:pt x="548" y="547"/>
                  </a:lnTo>
                  <a:lnTo>
                    <a:pt x="531" y="564"/>
                  </a:lnTo>
                  <a:lnTo>
                    <a:pt x="514" y="581"/>
                  </a:lnTo>
                  <a:lnTo>
                    <a:pt x="514" y="581"/>
                  </a:lnTo>
                  <a:lnTo>
                    <a:pt x="486" y="613"/>
                  </a:lnTo>
                  <a:lnTo>
                    <a:pt x="460" y="647"/>
                  </a:lnTo>
                  <a:lnTo>
                    <a:pt x="437" y="684"/>
                  </a:lnTo>
                  <a:lnTo>
                    <a:pt x="416" y="722"/>
                  </a:lnTo>
                  <a:lnTo>
                    <a:pt x="397" y="762"/>
                  </a:lnTo>
                  <a:lnTo>
                    <a:pt x="390" y="782"/>
                  </a:lnTo>
                  <a:lnTo>
                    <a:pt x="382" y="804"/>
                  </a:lnTo>
                  <a:lnTo>
                    <a:pt x="376" y="824"/>
                  </a:lnTo>
                  <a:lnTo>
                    <a:pt x="371" y="845"/>
                  </a:lnTo>
                  <a:lnTo>
                    <a:pt x="366" y="865"/>
                  </a:lnTo>
                  <a:lnTo>
                    <a:pt x="363" y="887"/>
                  </a:lnTo>
                  <a:lnTo>
                    <a:pt x="363" y="887"/>
                  </a:lnTo>
                  <a:lnTo>
                    <a:pt x="385" y="865"/>
                  </a:lnTo>
                  <a:lnTo>
                    <a:pt x="385" y="865"/>
                  </a:lnTo>
                  <a:lnTo>
                    <a:pt x="374" y="865"/>
                  </a:lnTo>
                  <a:lnTo>
                    <a:pt x="362" y="867"/>
                  </a:lnTo>
                  <a:lnTo>
                    <a:pt x="351" y="868"/>
                  </a:lnTo>
                  <a:lnTo>
                    <a:pt x="340" y="873"/>
                  </a:lnTo>
                  <a:lnTo>
                    <a:pt x="317" y="882"/>
                  </a:lnTo>
                  <a:lnTo>
                    <a:pt x="296" y="896"/>
                  </a:lnTo>
                  <a:lnTo>
                    <a:pt x="276" y="912"/>
                  </a:lnTo>
                  <a:lnTo>
                    <a:pt x="256" y="929"/>
                  </a:lnTo>
                  <a:lnTo>
                    <a:pt x="239" y="944"/>
                  </a:lnTo>
                  <a:lnTo>
                    <a:pt x="223" y="959"/>
                  </a:lnTo>
                  <a:lnTo>
                    <a:pt x="223" y="959"/>
                  </a:lnTo>
                  <a:lnTo>
                    <a:pt x="200" y="985"/>
                  </a:lnTo>
                  <a:lnTo>
                    <a:pt x="177" y="1013"/>
                  </a:lnTo>
                  <a:lnTo>
                    <a:pt x="157" y="1041"/>
                  </a:lnTo>
                  <a:lnTo>
                    <a:pt x="136" y="1070"/>
                  </a:lnTo>
                  <a:lnTo>
                    <a:pt x="117" y="1099"/>
                  </a:lnTo>
                  <a:lnTo>
                    <a:pt x="99" y="1130"/>
                  </a:lnTo>
                  <a:lnTo>
                    <a:pt x="65" y="1192"/>
                  </a:lnTo>
                  <a:lnTo>
                    <a:pt x="65" y="1192"/>
                  </a:lnTo>
                  <a:lnTo>
                    <a:pt x="54" y="1213"/>
                  </a:lnTo>
                  <a:lnTo>
                    <a:pt x="45" y="1233"/>
                  </a:lnTo>
                  <a:lnTo>
                    <a:pt x="36" y="1255"/>
                  </a:lnTo>
                  <a:lnTo>
                    <a:pt x="30" y="1277"/>
                  </a:lnTo>
                  <a:lnTo>
                    <a:pt x="24" y="1300"/>
                  </a:lnTo>
                  <a:lnTo>
                    <a:pt x="17" y="1321"/>
                  </a:lnTo>
                  <a:lnTo>
                    <a:pt x="10" y="1367"/>
                  </a:lnTo>
                  <a:lnTo>
                    <a:pt x="10" y="1367"/>
                  </a:lnTo>
                  <a:lnTo>
                    <a:pt x="4" y="1421"/>
                  </a:lnTo>
                  <a:lnTo>
                    <a:pt x="0" y="1477"/>
                  </a:lnTo>
                  <a:lnTo>
                    <a:pt x="0" y="1531"/>
                  </a:lnTo>
                  <a:lnTo>
                    <a:pt x="4" y="1586"/>
                  </a:lnTo>
                  <a:lnTo>
                    <a:pt x="7" y="1640"/>
                  </a:lnTo>
                  <a:lnTo>
                    <a:pt x="13" y="1695"/>
                  </a:lnTo>
                  <a:lnTo>
                    <a:pt x="20" y="1749"/>
                  </a:lnTo>
                  <a:lnTo>
                    <a:pt x="28" y="1803"/>
                  </a:lnTo>
                  <a:lnTo>
                    <a:pt x="28" y="1803"/>
                  </a:lnTo>
                  <a:lnTo>
                    <a:pt x="37" y="1857"/>
                  </a:lnTo>
                  <a:lnTo>
                    <a:pt x="47" y="1909"/>
                  </a:lnTo>
                  <a:lnTo>
                    <a:pt x="70" y="2017"/>
                  </a:lnTo>
                  <a:lnTo>
                    <a:pt x="96" y="2122"/>
                  </a:lnTo>
                  <a:lnTo>
                    <a:pt x="123" y="2228"/>
                  </a:lnTo>
                  <a:lnTo>
                    <a:pt x="123" y="2228"/>
                  </a:lnTo>
                  <a:lnTo>
                    <a:pt x="156" y="2339"/>
                  </a:lnTo>
                  <a:lnTo>
                    <a:pt x="174" y="2394"/>
                  </a:lnTo>
                  <a:lnTo>
                    <a:pt x="193" y="2448"/>
                  </a:lnTo>
                  <a:lnTo>
                    <a:pt x="193" y="2448"/>
                  </a:lnTo>
                  <a:lnTo>
                    <a:pt x="194" y="2453"/>
                  </a:lnTo>
                  <a:lnTo>
                    <a:pt x="197" y="2458"/>
                  </a:lnTo>
                  <a:lnTo>
                    <a:pt x="203" y="2462"/>
                  </a:lnTo>
                  <a:lnTo>
                    <a:pt x="213" y="2464"/>
                  </a:lnTo>
                  <a:lnTo>
                    <a:pt x="220" y="2462"/>
                  </a:lnTo>
                  <a:lnTo>
                    <a:pt x="227" y="2459"/>
                  </a:lnTo>
                  <a:lnTo>
                    <a:pt x="233" y="2454"/>
                  </a:lnTo>
                  <a:lnTo>
                    <a:pt x="234" y="2450"/>
                  </a:lnTo>
                  <a:lnTo>
                    <a:pt x="236" y="2447"/>
                  </a:lnTo>
                  <a:lnTo>
                    <a:pt x="236" y="2442"/>
                  </a:lnTo>
                  <a:lnTo>
                    <a:pt x="234" y="2438"/>
                  </a:lnTo>
                  <a:lnTo>
                    <a:pt x="234" y="2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28">
              <a:extLst>
                <a:ext uri="{FF2B5EF4-FFF2-40B4-BE49-F238E27FC236}">
                  <a16:creationId xmlns:a16="http://schemas.microsoft.com/office/drawing/2014/main" id="{1938AEDB-3C44-14AF-FFF4-6E4519FFA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010"/>
              <a:ext cx="750" cy="519"/>
            </a:xfrm>
            <a:custGeom>
              <a:avLst/>
              <a:gdLst>
                <a:gd name="T0" fmla="*/ 13 w 1499"/>
                <a:gd name="T1" fmla="*/ 135 h 1037"/>
                <a:gd name="T2" fmla="*/ 0 w 1499"/>
                <a:gd name="T3" fmla="*/ 478 h 1037"/>
                <a:gd name="T4" fmla="*/ 1 w 1499"/>
                <a:gd name="T5" fmla="*/ 538 h 1037"/>
                <a:gd name="T6" fmla="*/ 10 w 1499"/>
                <a:gd name="T7" fmla="*/ 572 h 1037"/>
                <a:gd name="T8" fmla="*/ 38 w 1499"/>
                <a:gd name="T9" fmla="*/ 614 h 1037"/>
                <a:gd name="T10" fmla="*/ 78 w 1499"/>
                <a:gd name="T11" fmla="*/ 663 h 1037"/>
                <a:gd name="T12" fmla="*/ 170 w 1499"/>
                <a:gd name="T13" fmla="*/ 752 h 1037"/>
                <a:gd name="T14" fmla="*/ 253 w 1499"/>
                <a:gd name="T15" fmla="*/ 820 h 1037"/>
                <a:gd name="T16" fmla="*/ 358 w 1499"/>
                <a:gd name="T17" fmla="*/ 893 h 1037"/>
                <a:gd name="T18" fmla="*/ 470 w 1499"/>
                <a:gd name="T19" fmla="*/ 956 h 1037"/>
                <a:gd name="T20" fmla="*/ 590 w 1499"/>
                <a:gd name="T21" fmla="*/ 1003 h 1037"/>
                <a:gd name="T22" fmla="*/ 715 w 1499"/>
                <a:gd name="T23" fmla="*/ 1033 h 1037"/>
                <a:gd name="T24" fmla="*/ 842 w 1499"/>
                <a:gd name="T25" fmla="*/ 1036 h 1037"/>
                <a:gd name="T26" fmla="*/ 890 w 1499"/>
                <a:gd name="T27" fmla="*/ 1030 h 1037"/>
                <a:gd name="T28" fmla="*/ 984 w 1499"/>
                <a:gd name="T29" fmla="*/ 1005 h 1037"/>
                <a:gd name="T30" fmla="*/ 1119 w 1499"/>
                <a:gd name="T31" fmla="*/ 945 h 1037"/>
                <a:gd name="T32" fmla="*/ 1202 w 1499"/>
                <a:gd name="T33" fmla="*/ 894 h 1037"/>
                <a:gd name="T34" fmla="*/ 1291 w 1499"/>
                <a:gd name="T35" fmla="*/ 825 h 1037"/>
                <a:gd name="T36" fmla="*/ 1371 w 1499"/>
                <a:gd name="T37" fmla="*/ 745 h 1037"/>
                <a:gd name="T38" fmla="*/ 1417 w 1499"/>
                <a:gd name="T39" fmla="*/ 685 h 1037"/>
                <a:gd name="T40" fmla="*/ 1473 w 1499"/>
                <a:gd name="T41" fmla="*/ 597 h 1037"/>
                <a:gd name="T42" fmla="*/ 1496 w 1499"/>
                <a:gd name="T43" fmla="*/ 538 h 1037"/>
                <a:gd name="T44" fmla="*/ 1499 w 1499"/>
                <a:gd name="T45" fmla="*/ 503 h 1037"/>
                <a:gd name="T46" fmla="*/ 1497 w 1499"/>
                <a:gd name="T47" fmla="*/ 354 h 1037"/>
                <a:gd name="T48" fmla="*/ 1496 w 1499"/>
                <a:gd name="T49" fmla="*/ 344 h 1037"/>
                <a:gd name="T50" fmla="*/ 1484 w 1499"/>
                <a:gd name="T51" fmla="*/ 334 h 1037"/>
                <a:gd name="T52" fmla="*/ 1461 w 1499"/>
                <a:gd name="T53" fmla="*/ 338 h 1037"/>
                <a:gd name="T54" fmla="*/ 1454 w 1499"/>
                <a:gd name="T55" fmla="*/ 349 h 1037"/>
                <a:gd name="T56" fmla="*/ 1454 w 1499"/>
                <a:gd name="T57" fmla="*/ 443 h 1037"/>
                <a:gd name="T58" fmla="*/ 1454 w 1499"/>
                <a:gd name="T59" fmla="*/ 501 h 1037"/>
                <a:gd name="T60" fmla="*/ 1454 w 1499"/>
                <a:gd name="T61" fmla="*/ 529 h 1037"/>
                <a:gd name="T62" fmla="*/ 1448 w 1499"/>
                <a:gd name="T63" fmla="*/ 548 h 1037"/>
                <a:gd name="T64" fmla="*/ 1411 w 1499"/>
                <a:gd name="T65" fmla="*/ 614 h 1037"/>
                <a:gd name="T66" fmla="*/ 1368 w 1499"/>
                <a:gd name="T67" fmla="*/ 680 h 1037"/>
                <a:gd name="T68" fmla="*/ 1288 w 1499"/>
                <a:gd name="T69" fmla="*/ 769 h 1037"/>
                <a:gd name="T70" fmla="*/ 1198 w 1499"/>
                <a:gd name="T71" fmla="*/ 846 h 1037"/>
                <a:gd name="T72" fmla="*/ 1096 w 1499"/>
                <a:gd name="T73" fmla="*/ 910 h 1037"/>
                <a:gd name="T74" fmla="*/ 987 w 1499"/>
                <a:gd name="T75" fmla="*/ 957 h 1037"/>
                <a:gd name="T76" fmla="*/ 912 w 1499"/>
                <a:gd name="T77" fmla="*/ 980 h 1037"/>
                <a:gd name="T78" fmla="*/ 828 w 1499"/>
                <a:gd name="T79" fmla="*/ 993 h 1037"/>
                <a:gd name="T80" fmla="*/ 705 w 1499"/>
                <a:gd name="T81" fmla="*/ 988 h 1037"/>
                <a:gd name="T82" fmla="*/ 584 w 1499"/>
                <a:gd name="T83" fmla="*/ 956 h 1037"/>
                <a:gd name="T84" fmla="*/ 467 w 1499"/>
                <a:gd name="T85" fmla="*/ 905 h 1037"/>
                <a:gd name="T86" fmla="*/ 358 w 1499"/>
                <a:gd name="T87" fmla="*/ 842 h 1037"/>
                <a:gd name="T88" fmla="*/ 290 w 1499"/>
                <a:gd name="T89" fmla="*/ 796 h 1037"/>
                <a:gd name="T90" fmla="*/ 163 w 1499"/>
                <a:gd name="T91" fmla="*/ 686 h 1037"/>
                <a:gd name="T92" fmla="*/ 92 w 1499"/>
                <a:gd name="T93" fmla="*/ 614 h 1037"/>
                <a:gd name="T94" fmla="*/ 60 w 1499"/>
                <a:gd name="T95" fmla="*/ 571 h 1037"/>
                <a:gd name="T96" fmla="*/ 46 w 1499"/>
                <a:gd name="T97" fmla="*/ 549 h 1037"/>
                <a:gd name="T98" fmla="*/ 43 w 1499"/>
                <a:gd name="T99" fmla="*/ 525 h 1037"/>
                <a:gd name="T100" fmla="*/ 43 w 1499"/>
                <a:gd name="T101" fmla="*/ 445 h 1037"/>
                <a:gd name="T102" fmla="*/ 49 w 1499"/>
                <a:gd name="T103" fmla="*/ 263 h 1037"/>
                <a:gd name="T104" fmla="*/ 64 w 1499"/>
                <a:gd name="T105" fmla="*/ 20 h 1037"/>
                <a:gd name="T106" fmla="*/ 61 w 1499"/>
                <a:gd name="T107" fmla="*/ 7 h 1037"/>
                <a:gd name="T108" fmla="*/ 44 w 1499"/>
                <a:gd name="T109" fmla="*/ 0 h 1037"/>
                <a:gd name="T110" fmla="*/ 24 w 1499"/>
                <a:gd name="T111" fmla="*/ 12 h 1037"/>
                <a:gd name="T112" fmla="*/ 21 w 1499"/>
                <a:gd name="T113" fmla="*/ 2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9" h="1037">
                  <a:moveTo>
                    <a:pt x="21" y="20"/>
                  </a:moveTo>
                  <a:lnTo>
                    <a:pt x="21" y="20"/>
                  </a:lnTo>
                  <a:lnTo>
                    <a:pt x="13" y="135"/>
                  </a:lnTo>
                  <a:lnTo>
                    <a:pt x="7" y="249"/>
                  </a:lnTo>
                  <a:lnTo>
                    <a:pt x="3" y="36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18"/>
                  </a:lnTo>
                  <a:lnTo>
                    <a:pt x="1" y="53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10" y="572"/>
                  </a:lnTo>
                  <a:lnTo>
                    <a:pt x="18" y="588"/>
                  </a:lnTo>
                  <a:lnTo>
                    <a:pt x="27" y="602"/>
                  </a:lnTo>
                  <a:lnTo>
                    <a:pt x="38" y="614"/>
                  </a:lnTo>
                  <a:lnTo>
                    <a:pt x="38" y="614"/>
                  </a:lnTo>
                  <a:lnTo>
                    <a:pt x="58" y="639"/>
                  </a:lnTo>
                  <a:lnTo>
                    <a:pt x="78" y="663"/>
                  </a:lnTo>
                  <a:lnTo>
                    <a:pt x="101" y="686"/>
                  </a:lnTo>
                  <a:lnTo>
                    <a:pt x="123" y="709"/>
                  </a:lnTo>
                  <a:lnTo>
                    <a:pt x="170" y="752"/>
                  </a:lnTo>
                  <a:lnTo>
                    <a:pt x="219" y="794"/>
                  </a:lnTo>
                  <a:lnTo>
                    <a:pt x="219" y="794"/>
                  </a:lnTo>
                  <a:lnTo>
                    <a:pt x="253" y="820"/>
                  </a:lnTo>
                  <a:lnTo>
                    <a:pt x="287" y="845"/>
                  </a:lnTo>
                  <a:lnTo>
                    <a:pt x="321" y="870"/>
                  </a:lnTo>
                  <a:lnTo>
                    <a:pt x="358" y="893"/>
                  </a:lnTo>
                  <a:lnTo>
                    <a:pt x="395" y="916"/>
                  </a:lnTo>
                  <a:lnTo>
                    <a:pt x="432" y="936"/>
                  </a:lnTo>
                  <a:lnTo>
                    <a:pt x="470" y="956"/>
                  </a:lnTo>
                  <a:lnTo>
                    <a:pt x="510" y="974"/>
                  </a:lnTo>
                  <a:lnTo>
                    <a:pt x="550" y="990"/>
                  </a:lnTo>
                  <a:lnTo>
                    <a:pt x="590" y="1003"/>
                  </a:lnTo>
                  <a:lnTo>
                    <a:pt x="632" y="1016"/>
                  </a:lnTo>
                  <a:lnTo>
                    <a:pt x="673" y="1025"/>
                  </a:lnTo>
                  <a:lnTo>
                    <a:pt x="715" y="1033"/>
                  </a:lnTo>
                  <a:lnTo>
                    <a:pt x="756" y="1036"/>
                  </a:lnTo>
                  <a:lnTo>
                    <a:pt x="799" y="1037"/>
                  </a:lnTo>
                  <a:lnTo>
                    <a:pt x="842" y="1036"/>
                  </a:lnTo>
                  <a:lnTo>
                    <a:pt x="842" y="1036"/>
                  </a:lnTo>
                  <a:lnTo>
                    <a:pt x="865" y="1033"/>
                  </a:lnTo>
                  <a:lnTo>
                    <a:pt x="890" y="1030"/>
                  </a:lnTo>
                  <a:lnTo>
                    <a:pt x="913" y="1023"/>
                  </a:lnTo>
                  <a:lnTo>
                    <a:pt x="938" y="1019"/>
                  </a:lnTo>
                  <a:lnTo>
                    <a:pt x="984" y="1005"/>
                  </a:lnTo>
                  <a:lnTo>
                    <a:pt x="1030" y="988"/>
                  </a:lnTo>
                  <a:lnTo>
                    <a:pt x="1075" y="967"/>
                  </a:lnTo>
                  <a:lnTo>
                    <a:pt x="1119" y="945"/>
                  </a:lnTo>
                  <a:lnTo>
                    <a:pt x="1161" y="920"/>
                  </a:lnTo>
                  <a:lnTo>
                    <a:pt x="1202" y="894"/>
                  </a:lnTo>
                  <a:lnTo>
                    <a:pt x="1202" y="894"/>
                  </a:lnTo>
                  <a:lnTo>
                    <a:pt x="1233" y="873"/>
                  </a:lnTo>
                  <a:lnTo>
                    <a:pt x="1262" y="849"/>
                  </a:lnTo>
                  <a:lnTo>
                    <a:pt x="1291" y="825"/>
                  </a:lnTo>
                  <a:lnTo>
                    <a:pt x="1319" y="799"/>
                  </a:lnTo>
                  <a:lnTo>
                    <a:pt x="1345" y="772"/>
                  </a:lnTo>
                  <a:lnTo>
                    <a:pt x="1371" y="745"/>
                  </a:lnTo>
                  <a:lnTo>
                    <a:pt x="1394" y="716"/>
                  </a:lnTo>
                  <a:lnTo>
                    <a:pt x="1417" y="685"/>
                  </a:lnTo>
                  <a:lnTo>
                    <a:pt x="1417" y="685"/>
                  </a:lnTo>
                  <a:lnTo>
                    <a:pt x="1441" y="651"/>
                  </a:lnTo>
                  <a:lnTo>
                    <a:pt x="1464" y="615"/>
                  </a:lnTo>
                  <a:lnTo>
                    <a:pt x="1473" y="597"/>
                  </a:lnTo>
                  <a:lnTo>
                    <a:pt x="1482" y="577"/>
                  </a:lnTo>
                  <a:lnTo>
                    <a:pt x="1490" y="558"/>
                  </a:lnTo>
                  <a:lnTo>
                    <a:pt x="1496" y="538"/>
                  </a:lnTo>
                  <a:lnTo>
                    <a:pt x="1496" y="538"/>
                  </a:lnTo>
                  <a:lnTo>
                    <a:pt x="1499" y="522"/>
                  </a:lnTo>
                  <a:lnTo>
                    <a:pt x="1499" y="503"/>
                  </a:lnTo>
                  <a:lnTo>
                    <a:pt x="1497" y="466"/>
                  </a:lnTo>
                  <a:lnTo>
                    <a:pt x="1497" y="466"/>
                  </a:lnTo>
                  <a:lnTo>
                    <a:pt x="1497" y="354"/>
                  </a:lnTo>
                  <a:lnTo>
                    <a:pt x="1497" y="354"/>
                  </a:lnTo>
                  <a:lnTo>
                    <a:pt x="1497" y="349"/>
                  </a:lnTo>
                  <a:lnTo>
                    <a:pt x="1496" y="344"/>
                  </a:lnTo>
                  <a:lnTo>
                    <a:pt x="1493" y="341"/>
                  </a:lnTo>
                  <a:lnTo>
                    <a:pt x="1491" y="338"/>
                  </a:lnTo>
                  <a:lnTo>
                    <a:pt x="1484" y="334"/>
                  </a:lnTo>
                  <a:lnTo>
                    <a:pt x="1476" y="334"/>
                  </a:lnTo>
                  <a:lnTo>
                    <a:pt x="1468" y="334"/>
                  </a:lnTo>
                  <a:lnTo>
                    <a:pt x="1461" y="338"/>
                  </a:lnTo>
                  <a:lnTo>
                    <a:pt x="1459" y="341"/>
                  </a:lnTo>
                  <a:lnTo>
                    <a:pt x="1456" y="344"/>
                  </a:lnTo>
                  <a:lnTo>
                    <a:pt x="1454" y="349"/>
                  </a:lnTo>
                  <a:lnTo>
                    <a:pt x="1454" y="354"/>
                  </a:lnTo>
                  <a:lnTo>
                    <a:pt x="1454" y="354"/>
                  </a:lnTo>
                  <a:lnTo>
                    <a:pt x="1454" y="443"/>
                  </a:lnTo>
                  <a:lnTo>
                    <a:pt x="1454" y="443"/>
                  </a:lnTo>
                  <a:lnTo>
                    <a:pt x="1454" y="501"/>
                  </a:lnTo>
                  <a:lnTo>
                    <a:pt x="1454" y="501"/>
                  </a:lnTo>
                  <a:lnTo>
                    <a:pt x="1454" y="522"/>
                  </a:lnTo>
                  <a:lnTo>
                    <a:pt x="1454" y="522"/>
                  </a:lnTo>
                  <a:lnTo>
                    <a:pt x="1454" y="529"/>
                  </a:lnTo>
                  <a:lnTo>
                    <a:pt x="1454" y="525"/>
                  </a:lnTo>
                  <a:lnTo>
                    <a:pt x="1454" y="525"/>
                  </a:lnTo>
                  <a:lnTo>
                    <a:pt x="1448" y="548"/>
                  </a:lnTo>
                  <a:lnTo>
                    <a:pt x="1437" y="571"/>
                  </a:lnTo>
                  <a:lnTo>
                    <a:pt x="1425" y="592"/>
                  </a:lnTo>
                  <a:lnTo>
                    <a:pt x="1411" y="614"/>
                  </a:lnTo>
                  <a:lnTo>
                    <a:pt x="1411" y="614"/>
                  </a:lnTo>
                  <a:lnTo>
                    <a:pt x="1390" y="648"/>
                  </a:lnTo>
                  <a:lnTo>
                    <a:pt x="1368" y="680"/>
                  </a:lnTo>
                  <a:lnTo>
                    <a:pt x="1344" y="711"/>
                  </a:lnTo>
                  <a:lnTo>
                    <a:pt x="1316" y="740"/>
                  </a:lnTo>
                  <a:lnTo>
                    <a:pt x="1288" y="769"/>
                  </a:lnTo>
                  <a:lnTo>
                    <a:pt x="1259" y="796"/>
                  </a:lnTo>
                  <a:lnTo>
                    <a:pt x="1228" y="822"/>
                  </a:lnTo>
                  <a:lnTo>
                    <a:pt x="1198" y="846"/>
                  </a:lnTo>
                  <a:lnTo>
                    <a:pt x="1164" y="870"/>
                  </a:lnTo>
                  <a:lnTo>
                    <a:pt x="1130" y="890"/>
                  </a:lnTo>
                  <a:lnTo>
                    <a:pt x="1096" y="910"/>
                  </a:lnTo>
                  <a:lnTo>
                    <a:pt x="1059" y="928"/>
                  </a:lnTo>
                  <a:lnTo>
                    <a:pt x="1024" y="943"/>
                  </a:lnTo>
                  <a:lnTo>
                    <a:pt x="987" y="957"/>
                  </a:lnTo>
                  <a:lnTo>
                    <a:pt x="948" y="970"/>
                  </a:lnTo>
                  <a:lnTo>
                    <a:pt x="912" y="980"/>
                  </a:lnTo>
                  <a:lnTo>
                    <a:pt x="912" y="980"/>
                  </a:lnTo>
                  <a:lnTo>
                    <a:pt x="890" y="985"/>
                  </a:lnTo>
                  <a:lnTo>
                    <a:pt x="870" y="988"/>
                  </a:lnTo>
                  <a:lnTo>
                    <a:pt x="828" y="993"/>
                  </a:lnTo>
                  <a:lnTo>
                    <a:pt x="787" y="994"/>
                  </a:lnTo>
                  <a:lnTo>
                    <a:pt x="745" y="993"/>
                  </a:lnTo>
                  <a:lnTo>
                    <a:pt x="705" y="988"/>
                  </a:lnTo>
                  <a:lnTo>
                    <a:pt x="664" y="979"/>
                  </a:lnTo>
                  <a:lnTo>
                    <a:pt x="624" y="970"/>
                  </a:lnTo>
                  <a:lnTo>
                    <a:pt x="584" y="956"/>
                  </a:lnTo>
                  <a:lnTo>
                    <a:pt x="544" y="942"/>
                  </a:lnTo>
                  <a:lnTo>
                    <a:pt x="506" y="925"/>
                  </a:lnTo>
                  <a:lnTo>
                    <a:pt x="467" y="905"/>
                  </a:lnTo>
                  <a:lnTo>
                    <a:pt x="430" y="885"/>
                  </a:lnTo>
                  <a:lnTo>
                    <a:pt x="393" y="865"/>
                  </a:lnTo>
                  <a:lnTo>
                    <a:pt x="358" y="842"/>
                  </a:lnTo>
                  <a:lnTo>
                    <a:pt x="324" y="819"/>
                  </a:lnTo>
                  <a:lnTo>
                    <a:pt x="290" y="796"/>
                  </a:lnTo>
                  <a:lnTo>
                    <a:pt x="290" y="796"/>
                  </a:lnTo>
                  <a:lnTo>
                    <a:pt x="238" y="754"/>
                  </a:lnTo>
                  <a:lnTo>
                    <a:pt x="187" y="709"/>
                  </a:lnTo>
                  <a:lnTo>
                    <a:pt x="163" y="686"/>
                  </a:lnTo>
                  <a:lnTo>
                    <a:pt x="138" y="663"/>
                  </a:lnTo>
                  <a:lnTo>
                    <a:pt x="115" y="639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69" y="586"/>
                  </a:lnTo>
                  <a:lnTo>
                    <a:pt x="60" y="571"/>
                  </a:lnTo>
                  <a:lnTo>
                    <a:pt x="50" y="555"/>
                  </a:lnTo>
                  <a:lnTo>
                    <a:pt x="50" y="555"/>
                  </a:lnTo>
                  <a:lnTo>
                    <a:pt x="46" y="549"/>
                  </a:lnTo>
                  <a:lnTo>
                    <a:pt x="44" y="543"/>
                  </a:lnTo>
                  <a:lnTo>
                    <a:pt x="44" y="543"/>
                  </a:lnTo>
                  <a:lnTo>
                    <a:pt x="43" y="525"/>
                  </a:lnTo>
                  <a:lnTo>
                    <a:pt x="43" y="505"/>
                  </a:lnTo>
                  <a:lnTo>
                    <a:pt x="43" y="505"/>
                  </a:lnTo>
                  <a:lnTo>
                    <a:pt x="43" y="445"/>
                  </a:lnTo>
                  <a:lnTo>
                    <a:pt x="44" y="384"/>
                  </a:lnTo>
                  <a:lnTo>
                    <a:pt x="46" y="323"/>
                  </a:lnTo>
                  <a:lnTo>
                    <a:pt x="49" y="263"/>
                  </a:lnTo>
                  <a:lnTo>
                    <a:pt x="56" y="141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5"/>
                  </a:lnTo>
                  <a:lnTo>
                    <a:pt x="64" y="12"/>
                  </a:lnTo>
                  <a:lnTo>
                    <a:pt x="61" y="7"/>
                  </a:lnTo>
                  <a:lnTo>
                    <a:pt x="60" y="4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36" y="1"/>
                  </a:lnTo>
                  <a:lnTo>
                    <a:pt x="29" y="4"/>
                  </a:lnTo>
                  <a:lnTo>
                    <a:pt x="24" y="12"/>
                  </a:lnTo>
                  <a:lnTo>
                    <a:pt x="23" y="15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A1CA99CF-4FCA-87E6-E99C-8AAED877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622"/>
              <a:ext cx="990" cy="665"/>
            </a:xfrm>
            <a:custGeom>
              <a:avLst/>
              <a:gdLst>
                <a:gd name="T0" fmla="*/ 351 w 1981"/>
                <a:gd name="T1" fmla="*/ 733 h 1329"/>
                <a:gd name="T2" fmla="*/ 303 w 1981"/>
                <a:gd name="T3" fmla="*/ 885 h 1329"/>
                <a:gd name="T4" fmla="*/ 288 w 1981"/>
                <a:gd name="T5" fmla="*/ 1132 h 1329"/>
                <a:gd name="T6" fmla="*/ 274 w 1981"/>
                <a:gd name="T7" fmla="*/ 1238 h 1329"/>
                <a:gd name="T8" fmla="*/ 235 w 1981"/>
                <a:gd name="T9" fmla="*/ 1280 h 1329"/>
                <a:gd name="T10" fmla="*/ 175 w 1981"/>
                <a:gd name="T11" fmla="*/ 1284 h 1329"/>
                <a:gd name="T12" fmla="*/ 105 w 1981"/>
                <a:gd name="T13" fmla="*/ 1238 h 1329"/>
                <a:gd name="T14" fmla="*/ 52 w 1981"/>
                <a:gd name="T15" fmla="*/ 1121 h 1329"/>
                <a:gd name="T16" fmla="*/ 43 w 1981"/>
                <a:gd name="T17" fmla="*/ 987 h 1329"/>
                <a:gd name="T18" fmla="*/ 75 w 1981"/>
                <a:gd name="T19" fmla="*/ 802 h 1329"/>
                <a:gd name="T20" fmla="*/ 154 w 1981"/>
                <a:gd name="T21" fmla="*/ 597 h 1329"/>
                <a:gd name="T22" fmla="*/ 274 w 1981"/>
                <a:gd name="T23" fmla="*/ 393 h 1329"/>
                <a:gd name="T24" fmla="*/ 438 w 1981"/>
                <a:gd name="T25" fmla="*/ 226 h 1329"/>
                <a:gd name="T26" fmla="*/ 643 w 1981"/>
                <a:gd name="T27" fmla="*/ 108 h 1329"/>
                <a:gd name="T28" fmla="*/ 827 w 1981"/>
                <a:gd name="T29" fmla="*/ 54 h 1329"/>
                <a:gd name="T30" fmla="*/ 1047 w 1981"/>
                <a:gd name="T31" fmla="*/ 48 h 1329"/>
                <a:gd name="T32" fmla="*/ 1221 w 1981"/>
                <a:gd name="T33" fmla="*/ 78 h 1329"/>
                <a:gd name="T34" fmla="*/ 1341 w 1981"/>
                <a:gd name="T35" fmla="*/ 155 h 1329"/>
                <a:gd name="T36" fmla="*/ 1469 w 1981"/>
                <a:gd name="T37" fmla="*/ 302 h 1329"/>
                <a:gd name="T38" fmla="*/ 1622 w 1981"/>
                <a:gd name="T39" fmla="*/ 473 h 1329"/>
                <a:gd name="T40" fmla="*/ 1865 w 1981"/>
                <a:gd name="T41" fmla="*/ 691 h 1329"/>
                <a:gd name="T42" fmla="*/ 1933 w 1981"/>
                <a:gd name="T43" fmla="*/ 791 h 1329"/>
                <a:gd name="T44" fmla="*/ 1922 w 1981"/>
                <a:gd name="T45" fmla="*/ 879 h 1329"/>
                <a:gd name="T46" fmla="*/ 1855 w 1981"/>
                <a:gd name="T47" fmla="*/ 925 h 1329"/>
                <a:gd name="T48" fmla="*/ 1762 w 1981"/>
                <a:gd name="T49" fmla="*/ 924 h 1329"/>
                <a:gd name="T50" fmla="*/ 1615 w 1981"/>
                <a:gd name="T51" fmla="*/ 862 h 1329"/>
                <a:gd name="T52" fmla="*/ 1432 w 1981"/>
                <a:gd name="T53" fmla="*/ 694 h 1329"/>
                <a:gd name="T54" fmla="*/ 1378 w 1981"/>
                <a:gd name="T55" fmla="*/ 634 h 1329"/>
                <a:gd name="T56" fmla="*/ 1350 w 1981"/>
                <a:gd name="T57" fmla="*/ 653 h 1329"/>
                <a:gd name="T58" fmla="*/ 1441 w 1981"/>
                <a:gd name="T59" fmla="*/ 770 h 1329"/>
                <a:gd name="T60" fmla="*/ 1592 w 1981"/>
                <a:gd name="T61" fmla="*/ 898 h 1329"/>
                <a:gd name="T62" fmla="*/ 1775 w 1981"/>
                <a:gd name="T63" fmla="*/ 967 h 1329"/>
                <a:gd name="T64" fmla="*/ 1882 w 1981"/>
                <a:gd name="T65" fmla="*/ 961 h 1329"/>
                <a:gd name="T66" fmla="*/ 1945 w 1981"/>
                <a:gd name="T67" fmla="*/ 916 h 1329"/>
                <a:gd name="T68" fmla="*/ 1981 w 1981"/>
                <a:gd name="T69" fmla="*/ 835 h 1329"/>
                <a:gd name="T70" fmla="*/ 1953 w 1981"/>
                <a:gd name="T71" fmla="*/ 737 h 1329"/>
                <a:gd name="T72" fmla="*/ 1804 w 1981"/>
                <a:gd name="T73" fmla="*/ 576 h 1329"/>
                <a:gd name="T74" fmla="*/ 1572 w 1981"/>
                <a:gd name="T75" fmla="*/ 359 h 1329"/>
                <a:gd name="T76" fmla="*/ 1409 w 1981"/>
                <a:gd name="T77" fmla="*/ 163 h 1329"/>
                <a:gd name="T78" fmla="*/ 1293 w 1981"/>
                <a:gd name="T79" fmla="*/ 66 h 1329"/>
                <a:gd name="T80" fmla="*/ 1149 w 1981"/>
                <a:gd name="T81" fmla="*/ 15 h 1329"/>
                <a:gd name="T82" fmla="*/ 884 w 1981"/>
                <a:gd name="T83" fmla="*/ 3 h 1329"/>
                <a:gd name="T84" fmla="*/ 686 w 1981"/>
                <a:gd name="T85" fmla="*/ 45 h 1329"/>
                <a:gd name="T86" fmla="*/ 509 w 1981"/>
                <a:gd name="T87" fmla="*/ 128 h 1329"/>
                <a:gd name="T88" fmla="*/ 343 w 1981"/>
                <a:gd name="T89" fmla="*/ 249 h 1329"/>
                <a:gd name="T90" fmla="*/ 214 w 1981"/>
                <a:gd name="T91" fmla="*/ 405 h 1329"/>
                <a:gd name="T92" fmla="*/ 106 w 1981"/>
                <a:gd name="T93" fmla="*/ 602 h 1329"/>
                <a:gd name="T94" fmla="*/ 17 w 1981"/>
                <a:gd name="T95" fmla="*/ 856 h 1329"/>
                <a:gd name="T96" fmla="*/ 2 w 1981"/>
                <a:gd name="T97" fmla="*/ 1055 h 1329"/>
                <a:gd name="T98" fmla="*/ 35 w 1981"/>
                <a:gd name="T99" fmla="*/ 1207 h 1329"/>
                <a:gd name="T100" fmla="*/ 94 w 1981"/>
                <a:gd name="T101" fmla="*/ 1289 h 1329"/>
                <a:gd name="T102" fmla="*/ 175 w 1981"/>
                <a:gd name="T103" fmla="*/ 1327 h 1329"/>
                <a:gd name="T104" fmla="*/ 263 w 1981"/>
                <a:gd name="T105" fmla="*/ 1313 h 1329"/>
                <a:gd name="T106" fmla="*/ 306 w 1981"/>
                <a:gd name="T107" fmla="*/ 1270 h 1329"/>
                <a:gd name="T108" fmla="*/ 328 w 1981"/>
                <a:gd name="T109" fmla="*/ 1166 h 1329"/>
                <a:gd name="T110" fmla="*/ 338 w 1981"/>
                <a:gd name="T111" fmla="*/ 930 h 1329"/>
                <a:gd name="T112" fmla="*/ 369 w 1981"/>
                <a:gd name="T113" fmla="*/ 798 h 1329"/>
                <a:gd name="T114" fmla="*/ 475 w 1981"/>
                <a:gd name="T115" fmla="*/ 622 h 1329"/>
                <a:gd name="T116" fmla="*/ 503 w 1981"/>
                <a:gd name="T117" fmla="*/ 568 h 1329"/>
                <a:gd name="T118" fmla="*/ 472 w 1981"/>
                <a:gd name="T119" fmla="*/ 55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1" h="1329">
                  <a:moveTo>
                    <a:pt x="469" y="562"/>
                  </a:moveTo>
                  <a:lnTo>
                    <a:pt x="469" y="562"/>
                  </a:lnTo>
                  <a:lnTo>
                    <a:pt x="435" y="602"/>
                  </a:lnTo>
                  <a:lnTo>
                    <a:pt x="404" y="644"/>
                  </a:lnTo>
                  <a:lnTo>
                    <a:pt x="377" y="688"/>
                  </a:lnTo>
                  <a:lnTo>
                    <a:pt x="351" y="733"/>
                  </a:lnTo>
                  <a:lnTo>
                    <a:pt x="351" y="733"/>
                  </a:lnTo>
                  <a:lnTo>
                    <a:pt x="343" y="751"/>
                  </a:lnTo>
                  <a:lnTo>
                    <a:pt x="334" y="770"/>
                  </a:lnTo>
                  <a:lnTo>
                    <a:pt x="321" y="808"/>
                  </a:lnTo>
                  <a:lnTo>
                    <a:pt x="311" y="847"/>
                  </a:lnTo>
                  <a:lnTo>
                    <a:pt x="303" y="885"/>
                  </a:lnTo>
                  <a:lnTo>
                    <a:pt x="297" y="925"/>
                  </a:lnTo>
                  <a:lnTo>
                    <a:pt x="294" y="964"/>
                  </a:lnTo>
                  <a:lnTo>
                    <a:pt x="291" y="1005"/>
                  </a:lnTo>
                  <a:lnTo>
                    <a:pt x="289" y="1045"/>
                  </a:lnTo>
                  <a:lnTo>
                    <a:pt x="289" y="1045"/>
                  </a:lnTo>
                  <a:lnTo>
                    <a:pt x="288" y="1132"/>
                  </a:lnTo>
                  <a:lnTo>
                    <a:pt x="284" y="1175"/>
                  </a:lnTo>
                  <a:lnTo>
                    <a:pt x="283" y="1196"/>
                  </a:lnTo>
                  <a:lnTo>
                    <a:pt x="280" y="1218"/>
                  </a:lnTo>
                  <a:lnTo>
                    <a:pt x="280" y="1218"/>
                  </a:lnTo>
                  <a:lnTo>
                    <a:pt x="277" y="1229"/>
                  </a:lnTo>
                  <a:lnTo>
                    <a:pt x="274" y="1238"/>
                  </a:lnTo>
                  <a:lnTo>
                    <a:pt x="271" y="1247"/>
                  </a:lnTo>
                  <a:lnTo>
                    <a:pt x="264" y="1255"/>
                  </a:lnTo>
                  <a:lnTo>
                    <a:pt x="260" y="1263"/>
                  </a:lnTo>
                  <a:lnTo>
                    <a:pt x="252" y="1269"/>
                  </a:lnTo>
                  <a:lnTo>
                    <a:pt x="244" y="1275"/>
                  </a:lnTo>
                  <a:lnTo>
                    <a:pt x="235" y="1280"/>
                  </a:lnTo>
                  <a:lnTo>
                    <a:pt x="235" y="1280"/>
                  </a:lnTo>
                  <a:lnTo>
                    <a:pt x="223" y="1284"/>
                  </a:lnTo>
                  <a:lnTo>
                    <a:pt x="211" y="1287"/>
                  </a:lnTo>
                  <a:lnTo>
                    <a:pt x="198" y="1287"/>
                  </a:lnTo>
                  <a:lnTo>
                    <a:pt x="188" y="1286"/>
                  </a:lnTo>
                  <a:lnTo>
                    <a:pt x="175" y="1284"/>
                  </a:lnTo>
                  <a:lnTo>
                    <a:pt x="165" y="1281"/>
                  </a:lnTo>
                  <a:lnTo>
                    <a:pt x="152" y="1275"/>
                  </a:lnTo>
                  <a:lnTo>
                    <a:pt x="141" y="1269"/>
                  </a:lnTo>
                  <a:lnTo>
                    <a:pt x="132" y="1263"/>
                  </a:lnTo>
                  <a:lnTo>
                    <a:pt x="121" y="1255"/>
                  </a:lnTo>
                  <a:lnTo>
                    <a:pt x="105" y="1238"/>
                  </a:lnTo>
                  <a:lnTo>
                    <a:pt x="89" y="1218"/>
                  </a:lnTo>
                  <a:lnTo>
                    <a:pt x="77" y="1198"/>
                  </a:lnTo>
                  <a:lnTo>
                    <a:pt x="77" y="1198"/>
                  </a:lnTo>
                  <a:lnTo>
                    <a:pt x="68" y="1173"/>
                  </a:lnTo>
                  <a:lnTo>
                    <a:pt x="58" y="1147"/>
                  </a:lnTo>
                  <a:lnTo>
                    <a:pt x="52" y="1121"/>
                  </a:lnTo>
                  <a:lnTo>
                    <a:pt x="48" y="1095"/>
                  </a:lnTo>
                  <a:lnTo>
                    <a:pt x="45" y="1067"/>
                  </a:lnTo>
                  <a:lnTo>
                    <a:pt x="43" y="1039"/>
                  </a:lnTo>
                  <a:lnTo>
                    <a:pt x="43" y="1013"/>
                  </a:lnTo>
                  <a:lnTo>
                    <a:pt x="43" y="987"/>
                  </a:lnTo>
                  <a:lnTo>
                    <a:pt x="43" y="987"/>
                  </a:lnTo>
                  <a:lnTo>
                    <a:pt x="45" y="956"/>
                  </a:lnTo>
                  <a:lnTo>
                    <a:pt x="49" y="924"/>
                  </a:lnTo>
                  <a:lnTo>
                    <a:pt x="54" y="893"/>
                  </a:lnTo>
                  <a:lnTo>
                    <a:pt x="60" y="862"/>
                  </a:lnTo>
                  <a:lnTo>
                    <a:pt x="68" y="831"/>
                  </a:lnTo>
                  <a:lnTo>
                    <a:pt x="75" y="802"/>
                  </a:lnTo>
                  <a:lnTo>
                    <a:pt x="85" y="771"/>
                  </a:lnTo>
                  <a:lnTo>
                    <a:pt x="95" y="742"/>
                  </a:lnTo>
                  <a:lnTo>
                    <a:pt x="95" y="742"/>
                  </a:lnTo>
                  <a:lnTo>
                    <a:pt x="123" y="670"/>
                  </a:lnTo>
                  <a:lnTo>
                    <a:pt x="138" y="633"/>
                  </a:lnTo>
                  <a:lnTo>
                    <a:pt x="154" y="597"/>
                  </a:lnTo>
                  <a:lnTo>
                    <a:pt x="171" y="562"/>
                  </a:lnTo>
                  <a:lnTo>
                    <a:pt x="189" y="527"/>
                  </a:lnTo>
                  <a:lnTo>
                    <a:pt x="209" y="493"/>
                  </a:lnTo>
                  <a:lnTo>
                    <a:pt x="229" y="459"/>
                  </a:lnTo>
                  <a:lnTo>
                    <a:pt x="251" y="425"/>
                  </a:lnTo>
                  <a:lnTo>
                    <a:pt x="274" y="393"/>
                  </a:lnTo>
                  <a:lnTo>
                    <a:pt x="298" y="362"/>
                  </a:lnTo>
                  <a:lnTo>
                    <a:pt x="323" y="333"/>
                  </a:lnTo>
                  <a:lnTo>
                    <a:pt x="351" y="303"/>
                  </a:lnTo>
                  <a:lnTo>
                    <a:pt x="378" y="276"/>
                  </a:lnTo>
                  <a:lnTo>
                    <a:pt x="408" y="251"/>
                  </a:lnTo>
                  <a:lnTo>
                    <a:pt x="438" y="226"/>
                  </a:lnTo>
                  <a:lnTo>
                    <a:pt x="438" y="226"/>
                  </a:lnTo>
                  <a:lnTo>
                    <a:pt x="477" y="199"/>
                  </a:lnTo>
                  <a:lnTo>
                    <a:pt x="515" y="172"/>
                  </a:lnTo>
                  <a:lnTo>
                    <a:pt x="557" y="149"/>
                  </a:lnTo>
                  <a:lnTo>
                    <a:pt x="600" y="128"/>
                  </a:lnTo>
                  <a:lnTo>
                    <a:pt x="643" y="108"/>
                  </a:lnTo>
                  <a:lnTo>
                    <a:pt x="687" y="91"/>
                  </a:lnTo>
                  <a:lnTo>
                    <a:pt x="732" y="77"/>
                  </a:lnTo>
                  <a:lnTo>
                    <a:pt x="777" y="63"/>
                  </a:lnTo>
                  <a:lnTo>
                    <a:pt x="777" y="63"/>
                  </a:lnTo>
                  <a:lnTo>
                    <a:pt x="803" y="58"/>
                  </a:lnTo>
                  <a:lnTo>
                    <a:pt x="827" y="54"/>
                  </a:lnTo>
                  <a:lnTo>
                    <a:pt x="853" y="51"/>
                  </a:lnTo>
                  <a:lnTo>
                    <a:pt x="880" y="48"/>
                  </a:lnTo>
                  <a:lnTo>
                    <a:pt x="933" y="46"/>
                  </a:lnTo>
                  <a:lnTo>
                    <a:pt x="987" y="45"/>
                  </a:lnTo>
                  <a:lnTo>
                    <a:pt x="987" y="45"/>
                  </a:lnTo>
                  <a:lnTo>
                    <a:pt x="1047" y="48"/>
                  </a:lnTo>
                  <a:lnTo>
                    <a:pt x="1076" y="49"/>
                  </a:lnTo>
                  <a:lnTo>
                    <a:pt x="1106" y="52"/>
                  </a:lnTo>
                  <a:lnTo>
                    <a:pt x="1135" y="57"/>
                  </a:lnTo>
                  <a:lnTo>
                    <a:pt x="1164" y="63"/>
                  </a:lnTo>
                  <a:lnTo>
                    <a:pt x="1193" y="69"/>
                  </a:lnTo>
                  <a:lnTo>
                    <a:pt x="1221" y="78"/>
                  </a:lnTo>
                  <a:lnTo>
                    <a:pt x="1221" y="78"/>
                  </a:lnTo>
                  <a:lnTo>
                    <a:pt x="1249" y="89"/>
                  </a:lnTo>
                  <a:lnTo>
                    <a:pt x="1273" y="103"/>
                  </a:lnTo>
                  <a:lnTo>
                    <a:pt x="1296" y="118"/>
                  </a:lnTo>
                  <a:lnTo>
                    <a:pt x="1319" y="137"/>
                  </a:lnTo>
                  <a:lnTo>
                    <a:pt x="1341" y="155"/>
                  </a:lnTo>
                  <a:lnTo>
                    <a:pt x="1361" y="175"/>
                  </a:lnTo>
                  <a:lnTo>
                    <a:pt x="1381" y="197"/>
                  </a:lnTo>
                  <a:lnTo>
                    <a:pt x="1401" y="219"/>
                  </a:lnTo>
                  <a:lnTo>
                    <a:pt x="1401" y="219"/>
                  </a:lnTo>
                  <a:lnTo>
                    <a:pt x="1435" y="259"/>
                  </a:lnTo>
                  <a:lnTo>
                    <a:pt x="1469" y="302"/>
                  </a:lnTo>
                  <a:lnTo>
                    <a:pt x="1501" y="343"/>
                  </a:lnTo>
                  <a:lnTo>
                    <a:pt x="1536" y="385"/>
                  </a:lnTo>
                  <a:lnTo>
                    <a:pt x="1536" y="385"/>
                  </a:lnTo>
                  <a:lnTo>
                    <a:pt x="1564" y="416"/>
                  </a:lnTo>
                  <a:lnTo>
                    <a:pt x="1593" y="445"/>
                  </a:lnTo>
                  <a:lnTo>
                    <a:pt x="1622" y="473"/>
                  </a:lnTo>
                  <a:lnTo>
                    <a:pt x="1653" y="500"/>
                  </a:lnTo>
                  <a:lnTo>
                    <a:pt x="1776" y="610"/>
                  </a:lnTo>
                  <a:lnTo>
                    <a:pt x="1776" y="610"/>
                  </a:lnTo>
                  <a:lnTo>
                    <a:pt x="1821" y="648"/>
                  </a:lnTo>
                  <a:lnTo>
                    <a:pt x="1844" y="670"/>
                  </a:lnTo>
                  <a:lnTo>
                    <a:pt x="1865" y="691"/>
                  </a:lnTo>
                  <a:lnTo>
                    <a:pt x="1885" y="714"/>
                  </a:lnTo>
                  <a:lnTo>
                    <a:pt x="1904" y="739"/>
                  </a:lnTo>
                  <a:lnTo>
                    <a:pt x="1921" y="765"/>
                  </a:lnTo>
                  <a:lnTo>
                    <a:pt x="1927" y="778"/>
                  </a:lnTo>
                  <a:lnTo>
                    <a:pt x="1933" y="791"/>
                  </a:lnTo>
                  <a:lnTo>
                    <a:pt x="1933" y="791"/>
                  </a:lnTo>
                  <a:lnTo>
                    <a:pt x="1935" y="801"/>
                  </a:lnTo>
                  <a:lnTo>
                    <a:pt x="1938" y="808"/>
                  </a:lnTo>
                  <a:lnTo>
                    <a:pt x="1938" y="827"/>
                  </a:lnTo>
                  <a:lnTo>
                    <a:pt x="1936" y="845"/>
                  </a:lnTo>
                  <a:lnTo>
                    <a:pt x="1930" y="862"/>
                  </a:lnTo>
                  <a:lnTo>
                    <a:pt x="1922" y="879"/>
                  </a:lnTo>
                  <a:lnTo>
                    <a:pt x="1912" y="893"/>
                  </a:lnTo>
                  <a:lnTo>
                    <a:pt x="1898" y="905"/>
                  </a:lnTo>
                  <a:lnTo>
                    <a:pt x="1882" y="916"/>
                  </a:lnTo>
                  <a:lnTo>
                    <a:pt x="1882" y="916"/>
                  </a:lnTo>
                  <a:lnTo>
                    <a:pt x="1868" y="921"/>
                  </a:lnTo>
                  <a:lnTo>
                    <a:pt x="1855" y="925"/>
                  </a:lnTo>
                  <a:lnTo>
                    <a:pt x="1839" y="928"/>
                  </a:lnTo>
                  <a:lnTo>
                    <a:pt x="1824" y="930"/>
                  </a:lnTo>
                  <a:lnTo>
                    <a:pt x="1808" y="930"/>
                  </a:lnTo>
                  <a:lnTo>
                    <a:pt x="1793" y="928"/>
                  </a:lnTo>
                  <a:lnTo>
                    <a:pt x="1778" y="927"/>
                  </a:lnTo>
                  <a:lnTo>
                    <a:pt x="1762" y="924"/>
                  </a:lnTo>
                  <a:lnTo>
                    <a:pt x="1730" y="915"/>
                  </a:lnTo>
                  <a:lnTo>
                    <a:pt x="1701" y="904"/>
                  </a:lnTo>
                  <a:lnTo>
                    <a:pt x="1672" y="891"/>
                  </a:lnTo>
                  <a:lnTo>
                    <a:pt x="1645" y="879"/>
                  </a:lnTo>
                  <a:lnTo>
                    <a:pt x="1645" y="879"/>
                  </a:lnTo>
                  <a:lnTo>
                    <a:pt x="1615" y="862"/>
                  </a:lnTo>
                  <a:lnTo>
                    <a:pt x="1584" y="842"/>
                  </a:lnTo>
                  <a:lnTo>
                    <a:pt x="1556" y="821"/>
                  </a:lnTo>
                  <a:lnTo>
                    <a:pt x="1530" y="798"/>
                  </a:lnTo>
                  <a:lnTo>
                    <a:pt x="1506" y="773"/>
                  </a:lnTo>
                  <a:lnTo>
                    <a:pt x="1481" y="748"/>
                  </a:lnTo>
                  <a:lnTo>
                    <a:pt x="1432" y="694"/>
                  </a:lnTo>
                  <a:lnTo>
                    <a:pt x="1432" y="694"/>
                  </a:lnTo>
                  <a:lnTo>
                    <a:pt x="1409" y="667"/>
                  </a:lnTo>
                  <a:lnTo>
                    <a:pt x="1386" y="639"/>
                  </a:lnTo>
                  <a:lnTo>
                    <a:pt x="1386" y="639"/>
                  </a:lnTo>
                  <a:lnTo>
                    <a:pt x="1382" y="636"/>
                  </a:lnTo>
                  <a:lnTo>
                    <a:pt x="1378" y="634"/>
                  </a:lnTo>
                  <a:lnTo>
                    <a:pt x="1375" y="633"/>
                  </a:lnTo>
                  <a:lnTo>
                    <a:pt x="1370" y="631"/>
                  </a:lnTo>
                  <a:lnTo>
                    <a:pt x="1364" y="634"/>
                  </a:lnTo>
                  <a:lnTo>
                    <a:pt x="1358" y="639"/>
                  </a:lnTo>
                  <a:lnTo>
                    <a:pt x="1352" y="645"/>
                  </a:lnTo>
                  <a:lnTo>
                    <a:pt x="1350" y="653"/>
                  </a:lnTo>
                  <a:lnTo>
                    <a:pt x="1350" y="662"/>
                  </a:lnTo>
                  <a:lnTo>
                    <a:pt x="1352" y="665"/>
                  </a:lnTo>
                  <a:lnTo>
                    <a:pt x="1355" y="670"/>
                  </a:lnTo>
                  <a:lnTo>
                    <a:pt x="1355" y="670"/>
                  </a:lnTo>
                  <a:lnTo>
                    <a:pt x="1398" y="721"/>
                  </a:lnTo>
                  <a:lnTo>
                    <a:pt x="1441" y="770"/>
                  </a:lnTo>
                  <a:lnTo>
                    <a:pt x="1464" y="794"/>
                  </a:lnTo>
                  <a:lnTo>
                    <a:pt x="1489" y="818"/>
                  </a:lnTo>
                  <a:lnTo>
                    <a:pt x="1513" y="839"/>
                  </a:lnTo>
                  <a:lnTo>
                    <a:pt x="1538" y="861"/>
                  </a:lnTo>
                  <a:lnTo>
                    <a:pt x="1564" y="879"/>
                  </a:lnTo>
                  <a:lnTo>
                    <a:pt x="1592" y="898"/>
                  </a:lnTo>
                  <a:lnTo>
                    <a:pt x="1619" y="915"/>
                  </a:lnTo>
                  <a:lnTo>
                    <a:pt x="1649" y="928"/>
                  </a:lnTo>
                  <a:lnTo>
                    <a:pt x="1678" y="942"/>
                  </a:lnTo>
                  <a:lnTo>
                    <a:pt x="1710" y="953"/>
                  </a:lnTo>
                  <a:lnTo>
                    <a:pt x="1742" y="961"/>
                  </a:lnTo>
                  <a:lnTo>
                    <a:pt x="1775" y="967"/>
                  </a:lnTo>
                  <a:lnTo>
                    <a:pt x="1775" y="967"/>
                  </a:lnTo>
                  <a:lnTo>
                    <a:pt x="1804" y="970"/>
                  </a:lnTo>
                  <a:lnTo>
                    <a:pt x="1830" y="970"/>
                  </a:lnTo>
                  <a:lnTo>
                    <a:pt x="1856" y="967"/>
                  </a:lnTo>
                  <a:lnTo>
                    <a:pt x="1870" y="964"/>
                  </a:lnTo>
                  <a:lnTo>
                    <a:pt x="1882" y="961"/>
                  </a:lnTo>
                  <a:lnTo>
                    <a:pt x="1893" y="956"/>
                  </a:lnTo>
                  <a:lnTo>
                    <a:pt x="1905" y="950"/>
                  </a:lnTo>
                  <a:lnTo>
                    <a:pt x="1916" y="944"/>
                  </a:lnTo>
                  <a:lnTo>
                    <a:pt x="1927" y="936"/>
                  </a:lnTo>
                  <a:lnTo>
                    <a:pt x="1936" y="927"/>
                  </a:lnTo>
                  <a:lnTo>
                    <a:pt x="1945" y="916"/>
                  </a:lnTo>
                  <a:lnTo>
                    <a:pt x="1955" y="905"/>
                  </a:lnTo>
                  <a:lnTo>
                    <a:pt x="1962" y="893"/>
                  </a:lnTo>
                  <a:lnTo>
                    <a:pt x="1962" y="893"/>
                  </a:lnTo>
                  <a:lnTo>
                    <a:pt x="1971" y="875"/>
                  </a:lnTo>
                  <a:lnTo>
                    <a:pt x="1978" y="855"/>
                  </a:lnTo>
                  <a:lnTo>
                    <a:pt x="1981" y="835"/>
                  </a:lnTo>
                  <a:lnTo>
                    <a:pt x="1981" y="814"/>
                  </a:lnTo>
                  <a:lnTo>
                    <a:pt x="1978" y="794"/>
                  </a:lnTo>
                  <a:lnTo>
                    <a:pt x="1971" y="776"/>
                  </a:lnTo>
                  <a:lnTo>
                    <a:pt x="1964" y="756"/>
                  </a:lnTo>
                  <a:lnTo>
                    <a:pt x="1953" y="737"/>
                  </a:lnTo>
                  <a:lnTo>
                    <a:pt x="1953" y="737"/>
                  </a:lnTo>
                  <a:lnTo>
                    <a:pt x="1933" y="708"/>
                  </a:lnTo>
                  <a:lnTo>
                    <a:pt x="1910" y="679"/>
                  </a:lnTo>
                  <a:lnTo>
                    <a:pt x="1885" y="651"/>
                  </a:lnTo>
                  <a:lnTo>
                    <a:pt x="1859" y="625"/>
                  </a:lnTo>
                  <a:lnTo>
                    <a:pt x="1832" y="600"/>
                  </a:lnTo>
                  <a:lnTo>
                    <a:pt x="1804" y="576"/>
                  </a:lnTo>
                  <a:lnTo>
                    <a:pt x="1748" y="528"/>
                  </a:lnTo>
                  <a:lnTo>
                    <a:pt x="1748" y="528"/>
                  </a:lnTo>
                  <a:lnTo>
                    <a:pt x="1687" y="474"/>
                  </a:lnTo>
                  <a:lnTo>
                    <a:pt x="1629" y="417"/>
                  </a:lnTo>
                  <a:lnTo>
                    <a:pt x="1599" y="388"/>
                  </a:lnTo>
                  <a:lnTo>
                    <a:pt x="1572" y="359"/>
                  </a:lnTo>
                  <a:lnTo>
                    <a:pt x="1544" y="328"/>
                  </a:lnTo>
                  <a:lnTo>
                    <a:pt x="1518" y="296"/>
                  </a:lnTo>
                  <a:lnTo>
                    <a:pt x="1518" y="296"/>
                  </a:lnTo>
                  <a:lnTo>
                    <a:pt x="1482" y="251"/>
                  </a:lnTo>
                  <a:lnTo>
                    <a:pt x="1446" y="206"/>
                  </a:lnTo>
                  <a:lnTo>
                    <a:pt x="1409" y="163"/>
                  </a:lnTo>
                  <a:lnTo>
                    <a:pt x="1389" y="142"/>
                  </a:lnTo>
                  <a:lnTo>
                    <a:pt x="1367" y="122"/>
                  </a:lnTo>
                  <a:lnTo>
                    <a:pt x="1367" y="122"/>
                  </a:lnTo>
                  <a:lnTo>
                    <a:pt x="1344" y="102"/>
                  </a:lnTo>
                  <a:lnTo>
                    <a:pt x="1319" y="83"/>
                  </a:lnTo>
                  <a:lnTo>
                    <a:pt x="1293" y="66"/>
                  </a:lnTo>
                  <a:lnTo>
                    <a:pt x="1266" y="52"/>
                  </a:lnTo>
                  <a:lnTo>
                    <a:pt x="1238" y="40"/>
                  </a:lnTo>
                  <a:lnTo>
                    <a:pt x="1210" y="31"/>
                  </a:lnTo>
                  <a:lnTo>
                    <a:pt x="1179" y="21"/>
                  </a:lnTo>
                  <a:lnTo>
                    <a:pt x="1149" y="15"/>
                  </a:lnTo>
                  <a:lnTo>
                    <a:pt x="1149" y="15"/>
                  </a:lnTo>
                  <a:lnTo>
                    <a:pt x="1106" y="9"/>
                  </a:lnTo>
                  <a:lnTo>
                    <a:pt x="1063" y="5"/>
                  </a:lnTo>
                  <a:lnTo>
                    <a:pt x="1018" y="1"/>
                  </a:lnTo>
                  <a:lnTo>
                    <a:pt x="973" y="0"/>
                  </a:lnTo>
                  <a:lnTo>
                    <a:pt x="929" y="1"/>
                  </a:lnTo>
                  <a:lnTo>
                    <a:pt x="884" y="3"/>
                  </a:lnTo>
                  <a:lnTo>
                    <a:pt x="841" y="8"/>
                  </a:lnTo>
                  <a:lnTo>
                    <a:pt x="798" y="15"/>
                  </a:lnTo>
                  <a:lnTo>
                    <a:pt x="798" y="15"/>
                  </a:lnTo>
                  <a:lnTo>
                    <a:pt x="760" y="23"/>
                  </a:lnTo>
                  <a:lnTo>
                    <a:pt x="723" y="32"/>
                  </a:lnTo>
                  <a:lnTo>
                    <a:pt x="686" y="45"/>
                  </a:lnTo>
                  <a:lnTo>
                    <a:pt x="649" y="58"/>
                  </a:lnTo>
                  <a:lnTo>
                    <a:pt x="612" y="74"/>
                  </a:lnTo>
                  <a:lnTo>
                    <a:pt x="577" y="91"/>
                  </a:lnTo>
                  <a:lnTo>
                    <a:pt x="543" y="108"/>
                  </a:lnTo>
                  <a:lnTo>
                    <a:pt x="509" y="128"/>
                  </a:lnTo>
                  <a:lnTo>
                    <a:pt x="509" y="128"/>
                  </a:lnTo>
                  <a:lnTo>
                    <a:pt x="480" y="145"/>
                  </a:lnTo>
                  <a:lnTo>
                    <a:pt x="451" y="163"/>
                  </a:lnTo>
                  <a:lnTo>
                    <a:pt x="423" y="183"/>
                  </a:lnTo>
                  <a:lnTo>
                    <a:pt x="395" y="205"/>
                  </a:lnTo>
                  <a:lnTo>
                    <a:pt x="368" y="226"/>
                  </a:lnTo>
                  <a:lnTo>
                    <a:pt x="343" y="249"/>
                  </a:lnTo>
                  <a:lnTo>
                    <a:pt x="318" y="274"/>
                  </a:lnTo>
                  <a:lnTo>
                    <a:pt x="294" y="299"/>
                  </a:lnTo>
                  <a:lnTo>
                    <a:pt x="294" y="299"/>
                  </a:lnTo>
                  <a:lnTo>
                    <a:pt x="264" y="333"/>
                  </a:lnTo>
                  <a:lnTo>
                    <a:pt x="238" y="368"/>
                  </a:lnTo>
                  <a:lnTo>
                    <a:pt x="214" y="405"/>
                  </a:lnTo>
                  <a:lnTo>
                    <a:pt x="189" y="443"/>
                  </a:lnTo>
                  <a:lnTo>
                    <a:pt x="168" y="482"/>
                  </a:lnTo>
                  <a:lnTo>
                    <a:pt x="146" y="522"/>
                  </a:lnTo>
                  <a:lnTo>
                    <a:pt x="126" y="562"/>
                  </a:lnTo>
                  <a:lnTo>
                    <a:pt x="106" y="602"/>
                  </a:lnTo>
                  <a:lnTo>
                    <a:pt x="106" y="602"/>
                  </a:lnTo>
                  <a:lnTo>
                    <a:pt x="80" y="664"/>
                  </a:lnTo>
                  <a:lnTo>
                    <a:pt x="55" y="727"/>
                  </a:lnTo>
                  <a:lnTo>
                    <a:pt x="45" y="758"/>
                  </a:lnTo>
                  <a:lnTo>
                    <a:pt x="34" y="790"/>
                  </a:lnTo>
                  <a:lnTo>
                    <a:pt x="25" y="822"/>
                  </a:lnTo>
                  <a:lnTo>
                    <a:pt x="17" y="856"/>
                  </a:lnTo>
                  <a:lnTo>
                    <a:pt x="11" y="888"/>
                  </a:lnTo>
                  <a:lnTo>
                    <a:pt x="6" y="921"/>
                  </a:lnTo>
                  <a:lnTo>
                    <a:pt x="3" y="955"/>
                  </a:lnTo>
                  <a:lnTo>
                    <a:pt x="0" y="988"/>
                  </a:lnTo>
                  <a:lnTo>
                    <a:pt x="0" y="1021"/>
                  </a:lnTo>
                  <a:lnTo>
                    <a:pt x="2" y="1055"/>
                  </a:lnTo>
                  <a:lnTo>
                    <a:pt x="5" y="1089"/>
                  </a:lnTo>
                  <a:lnTo>
                    <a:pt x="11" y="1122"/>
                  </a:lnTo>
                  <a:lnTo>
                    <a:pt x="11" y="1122"/>
                  </a:lnTo>
                  <a:lnTo>
                    <a:pt x="17" y="1150"/>
                  </a:lnTo>
                  <a:lnTo>
                    <a:pt x="25" y="1179"/>
                  </a:lnTo>
                  <a:lnTo>
                    <a:pt x="35" y="1207"/>
                  </a:lnTo>
                  <a:lnTo>
                    <a:pt x="48" y="1233"/>
                  </a:lnTo>
                  <a:lnTo>
                    <a:pt x="55" y="1246"/>
                  </a:lnTo>
                  <a:lnTo>
                    <a:pt x="65" y="1256"/>
                  </a:lnTo>
                  <a:lnTo>
                    <a:pt x="74" y="1269"/>
                  </a:lnTo>
                  <a:lnTo>
                    <a:pt x="83" y="1278"/>
                  </a:lnTo>
                  <a:lnTo>
                    <a:pt x="94" y="1289"/>
                  </a:lnTo>
                  <a:lnTo>
                    <a:pt x="106" y="1298"/>
                  </a:lnTo>
                  <a:lnTo>
                    <a:pt x="118" y="1306"/>
                  </a:lnTo>
                  <a:lnTo>
                    <a:pt x="132" y="1313"/>
                  </a:lnTo>
                  <a:lnTo>
                    <a:pt x="132" y="1313"/>
                  </a:lnTo>
                  <a:lnTo>
                    <a:pt x="154" y="1321"/>
                  </a:lnTo>
                  <a:lnTo>
                    <a:pt x="175" y="1327"/>
                  </a:lnTo>
                  <a:lnTo>
                    <a:pt x="198" y="1329"/>
                  </a:lnTo>
                  <a:lnTo>
                    <a:pt x="221" y="1327"/>
                  </a:lnTo>
                  <a:lnTo>
                    <a:pt x="232" y="1326"/>
                  </a:lnTo>
                  <a:lnTo>
                    <a:pt x="243" y="1323"/>
                  </a:lnTo>
                  <a:lnTo>
                    <a:pt x="254" y="1318"/>
                  </a:lnTo>
                  <a:lnTo>
                    <a:pt x="263" y="1313"/>
                  </a:lnTo>
                  <a:lnTo>
                    <a:pt x="274" y="1307"/>
                  </a:lnTo>
                  <a:lnTo>
                    <a:pt x="283" y="1301"/>
                  </a:lnTo>
                  <a:lnTo>
                    <a:pt x="291" y="1292"/>
                  </a:lnTo>
                  <a:lnTo>
                    <a:pt x="298" y="1283"/>
                  </a:lnTo>
                  <a:lnTo>
                    <a:pt x="298" y="1283"/>
                  </a:lnTo>
                  <a:lnTo>
                    <a:pt x="306" y="1270"/>
                  </a:lnTo>
                  <a:lnTo>
                    <a:pt x="314" y="1256"/>
                  </a:lnTo>
                  <a:lnTo>
                    <a:pt x="318" y="1241"/>
                  </a:lnTo>
                  <a:lnTo>
                    <a:pt x="321" y="1227"/>
                  </a:lnTo>
                  <a:lnTo>
                    <a:pt x="326" y="1196"/>
                  </a:lnTo>
                  <a:lnTo>
                    <a:pt x="328" y="1166"/>
                  </a:lnTo>
                  <a:lnTo>
                    <a:pt x="328" y="1166"/>
                  </a:lnTo>
                  <a:lnTo>
                    <a:pt x="331" y="1118"/>
                  </a:lnTo>
                  <a:lnTo>
                    <a:pt x="332" y="1070"/>
                  </a:lnTo>
                  <a:lnTo>
                    <a:pt x="334" y="1024"/>
                  </a:lnTo>
                  <a:lnTo>
                    <a:pt x="335" y="976"/>
                  </a:lnTo>
                  <a:lnTo>
                    <a:pt x="335" y="976"/>
                  </a:lnTo>
                  <a:lnTo>
                    <a:pt x="338" y="930"/>
                  </a:lnTo>
                  <a:lnTo>
                    <a:pt x="344" y="885"/>
                  </a:lnTo>
                  <a:lnTo>
                    <a:pt x="349" y="864"/>
                  </a:lnTo>
                  <a:lnTo>
                    <a:pt x="354" y="841"/>
                  </a:lnTo>
                  <a:lnTo>
                    <a:pt x="361" y="819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86" y="759"/>
                  </a:lnTo>
                  <a:lnTo>
                    <a:pt x="406" y="722"/>
                  </a:lnTo>
                  <a:lnTo>
                    <a:pt x="429" y="687"/>
                  </a:lnTo>
                  <a:lnTo>
                    <a:pt x="452" y="653"/>
                  </a:lnTo>
                  <a:lnTo>
                    <a:pt x="452" y="653"/>
                  </a:lnTo>
                  <a:lnTo>
                    <a:pt x="475" y="622"/>
                  </a:lnTo>
                  <a:lnTo>
                    <a:pt x="500" y="593"/>
                  </a:lnTo>
                  <a:lnTo>
                    <a:pt x="500" y="593"/>
                  </a:lnTo>
                  <a:lnTo>
                    <a:pt x="503" y="588"/>
                  </a:lnTo>
                  <a:lnTo>
                    <a:pt x="504" y="585"/>
                  </a:lnTo>
                  <a:lnTo>
                    <a:pt x="506" y="576"/>
                  </a:lnTo>
                  <a:lnTo>
                    <a:pt x="503" y="568"/>
                  </a:lnTo>
                  <a:lnTo>
                    <a:pt x="498" y="562"/>
                  </a:lnTo>
                  <a:lnTo>
                    <a:pt x="492" y="557"/>
                  </a:lnTo>
                  <a:lnTo>
                    <a:pt x="484" y="556"/>
                  </a:lnTo>
                  <a:lnTo>
                    <a:pt x="480" y="556"/>
                  </a:lnTo>
                  <a:lnTo>
                    <a:pt x="477" y="557"/>
                  </a:lnTo>
                  <a:lnTo>
                    <a:pt x="472" y="559"/>
                  </a:lnTo>
                  <a:lnTo>
                    <a:pt x="469" y="562"/>
                  </a:lnTo>
                  <a:lnTo>
                    <a:pt x="469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BC3220D6-E9D5-5EF8-01C7-B1CDF6A62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876"/>
              <a:ext cx="260" cy="432"/>
            </a:xfrm>
            <a:custGeom>
              <a:avLst/>
              <a:gdLst>
                <a:gd name="T0" fmla="*/ 2 w 520"/>
                <a:gd name="T1" fmla="*/ 474 h 863"/>
                <a:gd name="T2" fmla="*/ 22 w 520"/>
                <a:gd name="T3" fmla="*/ 625 h 863"/>
                <a:gd name="T4" fmla="*/ 39 w 520"/>
                <a:gd name="T5" fmla="*/ 692 h 863"/>
                <a:gd name="T6" fmla="*/ 65 w 520"/>
                <a:gd name="T7" fmla="*/ 760 h 863"/>
                <a:gd name="T8" fmla="*/ 94 w 520"/>
                <a:gd name="T9" fmla="*/ 805 h 863"/>
                <a:gd name="T10" fmla="*/ 132 w 520"/>
                <a:gd name="T11" fmla="*/ 840 h 863"/>
                <a:gd name="T12" fmla="*/ 165 w 520"/>
                <a:gd name="T13" fmla="*/ 856 h 863"/>
                <a:gd name="T14" fmla="*/ 217 w 520"/>
                <a:gd name="T15" fmla="*/ 863 h 863"/>
                <a:gd name="T16" fmla="*/ 271 w 520"/>
                <a:gd name="T17" fmla="*/ 850 h 863"/>
                <a:gd name="T18" fmla="*/ 300 w 520"/>
                <a:gd name="T19" fmla="*/ 829 h 863"/>
                <a:gd name="T20" fmla="*/ 328 w 520"/>
                <a:gd name="T21" fmla="*/ 786 h 863"/>
                <a:gd name="T22" fmla="*/ 340 w 520"/>
                <a:gd name="T23" fmla="*/ 734 h 863"/>
                <a:gd name="T24" fmla="*/ 343 w 520"/>
                <a:gd name="T25" fmla="*/ 665 h 863"/>
                <a:gd name="T26" fmla="*/ 335 w 520"/>
                <a:gd name="T27" fmla="*/ 562 h 863"/>
                <a:gd name="T28" fmla="*/ 337 w 520"/>
                <a:gd name="T29" fmla="*/ 478 h 863"/>
                <a:gd name="T30" fmla="*/ 346 w 520"/>
                <a:gd name="T31" fmla="*/ 394 h 863"/>
                <a:gd name="T32" fmla="*/ 368 w 520"/>
                <a:gd name="T33" fmla="*/ 286 h 863"/>
                <a:gd name="T34" fmla="*/ 388 w 520"/>
                <a:gd name="T35" fmla="*/ 232 h 863"/>
                <a:gd name="T36" fmla="*/ 437 w 520"/>
                <a:gd name="T37" fmla="*/ 146 h 863"/>
                <a:gd name="T38" fmla="*/ 480 w 520"/>
                <a:gd name="T39" fmla="*/ 80 h 863"/>
                <a:gd name="T40" fmla="*/ 503 w 520"/>
                <a:gd name="T41" fmla="*/ 49 h 863"/>
                <a:gd name="T42" fmla="*/ 500 w 520"/>
                <a:gd name="T43" fmla="*/ 43 h 863"/>
                <a:gd name="T44" fmla="*/ 509 w 520"/>
                <a:gd name="T45" fmla="*/ 40 h 863"/>
                <a:gd name="T46" fmla="*/ 520 w 520"/>
                <a:gd name="T47" fmla="*/ 20 h 863"/>
                <a:gd name="T48" fmla="*/ 512 w 520"/>
                <a:gd name="T49" fmla="*/ 3 h 863"/>
                <a:gd name="T50" fmla="*/ 500 w 520"/>
                <a:gd name="T51" fmla="*/ 0 h 863"/>
                <a:gd name="T52" fmla="*/ 489 w 520"/>
                <a:gd name="T53" fmla="*/ 3 h 863"/>
                <a:gd name="T54" fmla="*/ 465 w 520"/>
                <a:gd name="T55" fmla="*/ 29 h 863"/>
                <a:gd name="T56" fmla="*/ 405 w 520"/>
                <a:gd name="T57" fmla="*/ 112 h 863"/>
                <a:gd name="T58" fmla="*/ 355 w 520"/>
                <a:gd name="T59" fmla="*/ 201 h 863"/>
                <a:gd name="T60" fmla="*/ 334 w 520"/>
                <a:gd name="T61" fmla="*/ 255 h 863"/>
                <a:gd name="T62" fmla="*/ 311 w 520"/>
                <a:gd name="T63" fmla="*/ 340 h 863"/>
                <a:gd name="T64" fmla="*/ 299 w 520"/>
                <a:gd name="T65" fmla="*/ 428 h 863"/>
                <a:gd name="T66" fmla="*/ 292 w 520"/>
                <a:gd name="T67" fmla="*/ 538 h 863"/>
                <a:gd name="T68" fmla="*/ 296 w 520"/>
                <a:gd name="T69" fmla="*/ 603 h 863"/>
                <a:gd name="T70" fmla="*/ 302 w 520"/>
                <a:gd name="T71" fmla="*/ 709 h 863"/>
                <a:gd name="T72" fmla="*/ 294 w 520"/>
                <a:gd name="T73" fmla="*/ 760 h 863"/>
                <a:gd name="T74" fmla="*/ 269 w 520"/>
                <a:gd name="T75" fmla="*/ 800 h 863"/>
                <a:gd name="T76" fmla="*/ 242 w 520"/>
                <a:gd name="T77" fmla="*/ 816 h 863"/>
                <a:gd name="T78" fmla="*/ 189 w 520"/>
                <a:gd name="T79" fmla="*/ 819 h 863"/>
                <a:gd name="T80" fmla="*/ 148 w 520"/>
                <a:gd name="T81" fmla="*/ 797 h 863"/>
                <a:gd name="T82" fmla="*/ 116 w 520"/>
                <a:gd name="T83" fmla="*/ 759 h 863"/>
                <a:gd name="T84" fmla="*/ 91 w 520"/>
                <a:gd name="T85" fmla="*/ 711 h 863"/>
                <a:gd name="T86" fmla="*/ 71 w 520"/>
                <a:gd name="T87" fmla="*/ 648 h 863"/>
                <a:gd name="T88" fmla="*/ 51 w 520"/>
                <a:gd name="T89" fmla="*/ 537 h 863"/>
                <a:gd name="T90" fmla="*/ 43 w 520"/>
                <a:gd name="T91" fmla="*/ 423 h 863"/>
                <a:gd name="T92" fmla="*/ 40 w 520"/>
                <a:gd name="T93" fmla="*/ 411 h 863"/>
                <a:gd name="T94" fmla="*/ 22 w 520"/>
                <a:gd name="T95" fmla="*/ 403 h 863"/>
                <a:gd name="T96" fmla="*/ 5 w 520"/>
                <a:gd name="T97" fmla="*/ 411 h 863"/>
                <a:gd name="T98" fmla="*/ 0 w 520"/>
                <a:gd name="T99" fmla="*/ 4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863">
                  <a:moveTo>
                    <a:pt x="0" y="423"/>
                  </a:moveTo>
                  <a:lnTo>
                    <a:pt x="0" y="423"/>
                  </a:lnTo>
                  <a:lnTo>
                    <a:pt x="2" y="474"/>
                  </a:lnTo>
                  <a:lnTo>
                    <a:pt x="6" y="525"/>
                  </a:lnTo>
                  <a:lnTo>
                    <a:pt x="13" y="575"/>
                  </a:lnTo>
                  <a:lnTo>
                    <a:pt x="22" y="625"/>
                  </a:lnTo>
                  <a:lnTo>
                    <a:pt x="22" y="625"/>
                  </a:lnTo>
                  <a:lnTo>
                    <a:pt x="29" y="657"/>
                  </a:lnTo>
                  <a:lnTo>
                    <a:pt x="39" y="692"/>
                  </a:lnTo>
                  <a:lnTo>
                    <a:pt x="51" y="726"/>
                  </a:lnTo>
                  <a:lnTo>
                    <a:pt x="57" y="743"/>
                  </a:lnTo>
                  <a:lnTo>
                    <a:pt x="65" y="760"/>
                  </a:lnTo>
                  <a:lnTo>
                    <a:pt x="74" y="776"/>
                  </a:lnTo>
                  <a:lnTo>
                    <a:pt x="83" y="791"/>
                  </a:lnTo>
                  <a:lnTo>
                    <a:pt x="94" y="805"/>
                  </a:lnTo>
                  <a:lnTo>
                    <a:pt x="106" y="819"/>
                  </a:lnTo>
                  <a:lnTo>
                    <a:pt x="119" y="829"/>
                  </a:lnTo>
                  <a:lnTo>
                    <a:pt x="132" y="840"/>
                  </a:lnTo>
                  <a:lnTo>
                    <a:pt x="148" y="850"/>
                  </a:lnTo>
                  <a:lnTo>
                    <a:pt x="165" y="856"/>
                  </a:lnTo>
                  <a:lnTo>
                    <a:pt x="165" y="856"/>
                  </a:lnTo>
                  <a:lnTo>
                    <a:pt x="182" y="860"/>
                  </a:lnTo>
                  <a:lnTo>
                    <a:pt x="200" y="862"/>
                  </a:lnTo>
                  <a:lnTo>
                    <a:pt x="217" y="863"/>
                  </a:lnTo>
                  <a:lnTo>
                    <a:pt x="236" y="860"/>
                  </a:lnTo>
                  <a:lnTo>
                    <a:pt x="254" y="857"/>
                  </a:lnTo>
                  <a:lnTo>
                    <a:pt x="271" y="850"/>
                  </a:lnTo>
                  <a:lnTo>
                    <a:pt x="286" y="842"/>
                  </a:lnTo>
                  <a:lnTo>
                    <a:pt x="300" y="829"/>
                  </a:lnTo>
                  <a:lnTo>
                    <a:pt x="300" y="829"/>
                  </a:lnTo>
                  <a:lnTo>
                    <a:pt x="311" y="817"/>
                  </a:lnTo>
                  <a:lnTo>
                    <a:pt x="320" y="802"/>
                  </a:lnTo>
                  <a:lnTo>
                    <a:pt x="328" y="786"/>
                  </a:lnTo>
                  <a:lnTo>
                    <a:pt x="334" y="769"/>
                  </a:lnTo>
                  <a:lnTo>
                    <a:pt x="337" y="752"/>
                  </a:lnTo>
                  <a:lnTo>
                    <a:pt x="340" y="734"/>
                  </a:lnTo>
                  <a:lnTo>
                    <a:pt x="343" y="700"/>
                  </a:lnTo>
                  <a:lnTo>
                    <a:pt x="343" y="700"/>
                  </a:lnTo>
                  <a:lnTo>
                    <a:pt x="343" y="665"/>
                  </a:lnTo>
                  <a:lnTo>
                    <a:pt x="340" y="631"/>
                  </a:lnTo>
                  <a:lnTo>
                    <a:pt x="337" y="597"/>
                  </a:lnTo>
                  <a:lnTo>
                    <a:pt x="335" y="562"/>
                  </a:lnTo>
                  <a:lnTo>
                    <a:pt x="335" y="562"/>
                  </a:lnTo>
                  <a:lnTo>
                    <a:pt x="335" y="520"/>
                  </a:lnTo>
                  <a:lnTo>
                    <a:pt x="337" y="478"/>
                  </a:lnTo>
                  <a:lnTo>
                    <a:pt x="342" y="435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51" y="357"/>
                  </a:lnTo>
                  <a:lnTo>
                    <a:pt x="359" y="321"/>
                  </a:lnTo>
                  <a:lnTo>
                    <a:pt x="368" y="286"/>
                  </a:lnTo>
                  <a:lnTo>
                    <a:pt x="380" y="251"/>
                  </a:lnTo>
                  <a:lnTo>
                    <a:pt x="380" y="251"/>
                  </a:lnTo>
                  <a:lnTo>
                    <a:pt x="388" y="232"/>
                  </a:lnTo>
                  <a:lnTo>
                    <a:pt x="397" y="215"/>
                  </a:lnTo>
                  <a:lnTo>
                    <a:pt x="417" y="180"/>
                  </a:lnTo>
                  <a:lnTo>
                    <a:pt x="437" y="146"/>
                  </a:lnTo>
                  <a:lnTo>
                    <a:pt x="460" y="112"/>
                  </a:lnTo>
                  <a:lnTo>
                    <a:pt x="460" y="112"/>
                  </a:lnTo>
                  <a:lnTo>
                    <a:pt x="480" y="80"/>
                  </a:lnTo>
                  <a:lnTo>
                    <a:pt x="491" y="64"/>
                  </a:lnTo>
                  <a:lnTo>
                    <a:pt x="503" y="49"/>
                  </a:lnTo>
                  <a:lnTo>
                    <a:pt x="503" y="49"/>
                  </a:lnTo>
                  <a:lnTo>
                    <a:pt x="511" y="40"/>
                  </a:lnTo>
                  <a:lnTo>
                    <a:pt x="508" y="41"/>
                  </a:lnTo>
                  <a:lnTo>
                    <a:pt x="500" y="43"/>
                  </a:lnTo>
                  <a:lnTo>
                    <a:pt x="500" y="43"/>
                  </a:lnTo>
                  <a:lnTo>
                    <a:pt x="505" y="41"/>
                  </a:lnTo>
                  <a:lnTo>
                    <a:pt x="509" y="40"/>
                  </a:lnTo>
                  <a:lnTo>
                    <a:pt x="515" y="35"/>
                  </a:lnTo>
                  <a:lnTo>
                    <a:pt x="520" y="27"/>
                  </a:lnTo>
                  <a:lnTo>
                    <a:pt x="520" y="20"/>
                  </a:lnTo>
                  <a:lnTo>
                    <a:pt x="520" y="12"/>
                  </a:lnTo>
                  <a:lnTo>
                    <a:pt x="515" y="4"/>
                  </a:lnTo>
                  <a:lnTo>
                    <a:pt x="512" y="3"/>
                  </a:lnTo>
                  <a:lnTo>
                    <a:pt x="509" y="1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494" y="1"/>
                  </a:lnTo>
                  <a:lnTo>
                    <a:pt x="489" y="3"/>
                  </a:lnTo>
                  <a:lnTo>
                    <a:pt x="479" y="10"/>
                  </a:lnTo>
                  <a:lnTo>
                    <a:pt x="471" y="20"/>
                  </a:lnTo>
                  <a:lnTo>
                    <a:pt x="465" y="29"/>
                  </a:lnTo>
                  <a:lnTo>
                    <a:pt x="465" y="29"/>
                  </a:lnTo>
                  <a:lnTo>
                    <a:pt x="434" y="70"/>
                  </a:lnTo>
                  <a:lnTo>
                    <a:pt x="405" y="112"/>
                  </a:lnTo>
                  <a:lnTo>
                    <a:pt x="379" y="157"/>
                  </a:lnTo>
                  <a:lnTo>
                    <a:pt x="366" y="178"/>
                  </a:lnTo>
                  <a:lnTo>
                    <a:pt x="355" y="201"/>
                  </a:lnTo>
                  <a:lnTo>
                    <a:pt x="355" y="201"/>
                  </a:lnTo>
                  <a:lnTo>
                    <a:pt x="343" y="227"/>
                  </a:lnTo>
                  <a:lnTo>
                    <a:pt x="334" y="255"/>
                  </a:lnTo>
                  <a:lnTo>
                    <a:pt x="325" y="283"/>
                  </a:lnTo>
                  <a:lnTo>
                    <a:pt x="317" y="312"/>
                  </a:lnTo>
                  <a:lnTo>
                    <a:pt x="311" y="340"/>
                  </a:lnTo>
                  <a:lnTo>
                    <a:pt x="306" y="369"/>
                  </a:lnTo>
                  <a:lnTo>
                    <a:pt x="302" y="398"/>
                  </a:lnTo>
                  <a:lnTo>
                    <a:pt x="299" y="428"/>
                  </a:lnTo>
                  <a:lnTo>
                    <a:pt x="299" y="428"/>
                  </a:lnTo>
                  <a:lnTo>
                    <a:pt x="294" y="502"/>
                  </a:lnTo>
                  <a:lnTo>
                    <a:pt x="292" y="538"/>
                  </a:lnTo>
                  <a:lnTo>
                    <a:pt x="294" y="574"/>
                  </a:lnTo>
                  <a:lnTo>
                    <a:pt x="294" y="574"/>
                  </a:lnTo>
                  <a:lnTo>
                    <a:pt x="296" y="603"/>
                  </a:lnTo>
                  <a:lnTo>
                    <a:pt x="299" y="637"/>
                  </a:lnTo>
                  <a:lnTo>
                    <a:pt x="302" y="672"/>
                  </a:lnTo>
                  <a:lnTo>
                    <a:pt x="302" y="709"/>
                  </a:lnTo>
                  <a:lnTo>
                    <a:pt x="300" y="728"/>
                  </a:lnTo>
                  <a:lnTo>
                    <a:pt x="297" y="745"/>
                  </a:lnTo>
                  <a:lnTo>
                    <a:pt x="294" y="760"/>
                  </a:lnTo>
                  <a:lnTo>
                    <a:pt x="288" y="776"/>
                  </a:lnTo>
                  <a:lnTo>
                    <a:pt x="280" y="788"/>
                  </a:lnTo>
                  <a:lnTo>
                    <a:pt x="269" y="800"/>
                  </a:lnTo>
                  <a:lnTo>
                    <a:pt x="257" y="808"/>
                  </a:lnTo>
                  <a:lnTo>
                    <a:pt x="242" y="816"/>
                  </a:lnTo>
                  <a:lnTo>
                    <a:pt x="242" y="816"/>
                  </a:lnTo>
                  <a:lnTo>
                    <a:pt x="223" y="819"/>
                  </a:lnTo>
                  <a:lnTo>
                    <a:pt x="206" y="820"/>
                  </a:lnTo>
                  <a:lnTo>
                    <a:pt x="189" y="819"/>
                  </a:lnTo>
                  <a:lnTo>
                    <a:pt x="174" y="814"/>
                  </a:lnTo>
                  <a:lnTo>
                    <a:pt x="160" y="806"/>
                  </a:lnTo>
                  <a:lnTo>
                    <a:pt x="148" y="797"/>
                  </a:lnTo>
                  <a:lnTo>
                    <a:pt x="136" y="785"/>
                  </a:lnTo>
                  <a:lnTo>
                    <a:pt x="125" y="773"/>
                  </a:lnTo>
                  <a:lnTo>
                    <a:pt x="116" y="759"/>
                  </a:lnTo>
                  <a:lnTo>
                    <a:pt x="106" y="743"/>
                  </a:lnTo>
                  <a:lnTo>
                    <a:pt x="99" y="728"/>
                  </a:lnTo>
                  <a:lnTo>
                    <a:pt x="91" y="711"/>
                  </a:lnTo>
                  <a:lnTo>
                    <a:pt x="80" y="679"/>
                  </a:lnTo>
                  <a:lnTo>
                    <a:pt x="71" y="648"/>
                  </a:lnTo>
                  <a:lnTo>
                    <a:pt x="71" y="648"/>
                  </a:lnTo>
                  <a:lnTo>
                    <a:pt x="65" y="620"/>
                  </a:lnTo>
                  <a:lnTo>
                    <a:pt x="59" y="592"/>
                  </a:lnTo>
                  <a:lnTo>
                    <a:pt x="51" y="537"/>
                  </a:lnTo>
                  <a:lnTo>
                    <a:pt x="45" y="480"/>
                  </a:lnTo>
                  <a:lnTo>
                    <a:pt x="43" y="423"/>
                  </a:lnTo>
                  <a:lnTo>
                    <a:pt x="43" y="423"/>
                  </a:lnTo>
                  <a:lnTo>
                    <a:pt x="43" y="418"/>
                  </a:lnTo>
                  <a:lnTo>
                    <a:pt x="42" y="415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4"/>
                  </a:lnTo>
                  <a:lnTo>
                    <a:pt x="22" y="403"/>
                  </a:lnTo>
                  <a:lnTo>
                    <a:pt x="14" y="404"/>
                  </a:lnTo>
                  <a:lnTo>
                    <a:pt x="6" y="408"/>
                  </a:lnTo>
                  <a:lnTo>
                    <a:pt x="5" y="411"/>
                  </a:lnTo>
                  <a:lnTo>
                    <a:pt x="2" y="414"/>
                  </a:lnTo>
                  <a:lnTo>
                    <a:pt x="0" y="418"/>
                  </a:lnTo>
                  <a:lnTo>
                    <a:pt x="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8E9B3FBC-5087-D2F1-F94E-24A14548B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888"/>
              <a:ext cx="282" cy="432"/>
            </a:xfrm>
            <a:custGeom>
              <a:avLst/>
              <a:gdLst>
                <a:gd name="T0" fmla="*/ 1 w 563"/>
                <a:gd name="T1" fmla="*/ 476 h 864"/>
                <a:gd name="T2" fmla="*/ 24 w 563"/>
                <a:gd name="T3" fmla="*/ 628 h 864"/>
                <a:gd name="T4" fmla="*/ 43 w 563"/>
                <a:gd name="T5" fmla="*/ 698 h 864"/>
                <a:gd name="T6" fmla="*/ 73 w 563"/>
                <a:gd name="T7" fmla="*/ 765 h 864"/>
                <a:gd name="T8" fmla="*/ 106 w 563"/>
                <a:gd name="T9" fmla="*/ 810 h 864"/>
                <a:gd name="T10" fmla="*/ 149 w 563"/>
                <a:gd name="T11" fmla="*/ 844 h 864"/>
                <a:gd name="T12" fmla="*/ 183 w 563"/>
                <a:gd name="T13" fmla="*/ 858 h 864"/>
                <a:gd name="T14" fmla="*/ 240 w 563"/>
                <a:gd name="T15" fmla="*/ 862 h 864"/>
                <a:gd name="T16" fmla="*/ 295 w 563"/>
                <a:gd name="T17" fmla="*/ 849 h 864"/>
                <a:gd name="T18" fmla="*/ 326 w 563"/>
                <a:gd name="T19" fmla="*/ 827 h 864"/>
                <a:gd name="T20" fmla="*/ 355 w 563"/>
                <a:gd name="T21" fmla="*/ 784 h 864"/>
                <a:gd name="T22" fmla="*/ 367 w 563"/>
                <a:gd name="T23" fmla="*/ 733 h 864"/>
                <a:gd name="T24" fmla="*/ 369 w 563"/>
                <a:gd name="T25" fmla="*/ 698 h 864"/>
                <a:gd name="T26" fmla="*/ 363 w 563"/>
                <a:gd name="T27" fmla="*/ 595 h 864"/>
                <a:gd name="T28" fmla="*/ 363 w 563"/>
                <a:gd name="T29" fmla="*/ 518 h 864"/>
                <a:gd name="T30" fmla="*/ 373 w 563"/>
                <a:gd name="T31" fmla="*/ 387 h 864"/>
                <a:gd name="T32" fmla="*/ 389 w 563"/>
                <a:gd name="T33" fmla="*/ 313 h 864"/>
                <a:gd name="T34" fmla="*/ 415 w 563"/>
                <a:gd name="T35" fmla="*/ 242 h 864"/>
                <a:gd name="T36" fmla="*/ 475 w 563"/>
                <a:gd name="T37" fmla="*/ 142 h 864"/>
                <a:gd name="T38" fmla="*/ 521 w 563"/>
                <a:gd name="T39" fmla="*/ 79 h 864"/>
                <a:gd name="T40" fmla="*/ 546 w 563"/>
                <a:gd name="T41" fmla="*/ 48 h 864"/>
                <a:gd name="T42" fmla="*/ 555 w 563"/>
                <a:gd name="T43" fmla="*/ 39 h 864"/>
                <a:gd name="T44" fmla="*/ 543 w 563"/>
                <a:gd name="T45" fmla="*/ 43 h 864"/>
                <a:gd name="T46" fmla="*/ 558 w 563"/>
                <a:gd name="T47" fmla="*/ 36 h 864"/>
                <a:gd name="T48" fmla="*/ 563 w 563"/>
                <a:gd name="T49" fmla="*/ 12 h 864"/>
                <a:gd name="T50" fmla="*/ 552 w 563"/>
                <a:gd name="T51" fmla="*/ 2 h 864"/>
                <a:gd name="T52" fmla="*/ 543 w 563"/>
                <a:gd name="T53" fmla="*/ 0 h 864"/>
                <a:gd name="T54" fmla="*/ 521 w 563"/>
                <a:gd name="T55" fmla="*/ 11 h 864"/>
                <a:gd name="T56" fmla="*/ 506 w 563"/>
                <a:gd name="T57" fmla="*/ 28 h 864"/>
                <a:gd name="T58" fmla="*/ 413 w 563"/>
                <a:gd name="T59" fmla="*/ 156 h 864"/>
                <a:gd name="T60" fmla="*/ 387 w 563"/>
                <a:gd name="T61" fmla="*/ 200 h 864"/>
                <a:gd name="T62" fmla="*/ 353 w 563"/>
                <a:gd name="T63" fmla="*/ 282 h 864"/>
                <a:gd name="T64" fmla="*/ 333 w 563"/>
                <a:gd name="T65" fmla="*/ 368 h 864"/>
                <a:gd name="T66" fmla="*/ 326 w 563"/>
                <a:gd name="T67" fmla="*/ 427 h 864"/>
                <a:gd name="T68" fmla="*/ 320 w 563"/>
                <a:gd name="T69" fmla="*/ 575 h 864"/>
                <a:gd name="T70" fmla="*/ 326 w 563"/>
                <a:gd name="T71" fmla="*/ 638 h 864"/>
                <a:gd name="T72" fmla="*/ 327 w 563"/>
                <a:gd name="T73" fmla="*/ 708 h 864"/>
                <a:gd name="T74" fmla="*/ 320 w 563"/>
                <a:gd name="T75" fmla="*/ 759 h 864"/>
                <a:gd name="T76" fmla="*/ 295 w 563"/>
                <a:gd name="T77" fmla="*/ 798 h 864"/>
                <a:gd name="T78" fmla="*/ 266 w 563"/>
                <a:gd name="T79" fmla="*/ 815 h 864"/>
                <a:gd name="T80" fmla="*/ 210 w 563"/>
                <a:gd name="T81" fmla="*/ 821 h 864"/>
                <a:gd name="T82" fmla="*/ 164 w 563"/>
                <a:gd name="T83" fmla="*/ 802 h 864"/>
                <a:gd name="T84" fmla="*/ 127 w 563"/>
                <a:gd name="T85" fmla="*/ 765 h 864"/>
                <a:gd name="T86" fmla="*/ 100 w 563"/>
                <a:gd name="T87" fmla="*/ 719 h 864"/>
                <a:gd name="T88" fmla="*/ 75 w 563"/>
                <a:gd name="T89" fmla="*/ 653 h 864"/>
                <a:gd name="T90" fmla="*/ 55 w 563"/>
                <a:gd name="T91" fmla="*/ 568 h 864"/>
                <a:gd name="T92" fmla="*/ 46 w 563"/>
                <a:gd name="T93" fmla="*/ 482 h 864"/>
                <a:gd name="T94" fmla="*/ 43 w 563"/>
                <a:gd name="T95" fmla="*/ 424 h 864"/>
                <a:gd name="T96" fmla="*/ 40 w 563"/>
                <a:gd name="T97" fmla="*/ 411 h 864"/>
                <a:gd name="T98" fmla="*/ 21 w 563"/>
                <a:gd name="T99" fmla="*/ 404 h 864"/>
                <a:gd name="T100" fmla="*/ 4 w 563"/>
                <a:gd name="T101" fmla="*/ 411 h 864"/>
                <a:gd name="T102" fmla="*/ 0 w 563"/>
                <a:gd name="T103" fmla="*/ 4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" h="864">
                  <a:moveTo>
                    <a:pt x="0" y="424"/>
                  </a:moveTo>
                  <a:lnTo>
                    <a:pt x="0" y="424"/>
                  </a:lnTo>
                  <a:lnTo>
                    <a:pt x="1" y="476"/>
                  </a:lnTo>
                  <a:lnTo>
                    <a:pt x="6" y="527"/>
                  </a:lnTo>
                  <a:lnTo>
                    <a:pt x="14" y="578"/>
                  </a:lnTo>
                  <a:lnTo>
                    <a:pt x="24" y="628"/>
                  </a:lnTo>
                  <a:lnTo>
                    <a:pt x="24" y="628"/>
                  </a:lnTo>
                  <a:lnTo>
                    <a:pt x="32" y="662"/>
                  </a:lnTo>
                  <a:lnTo>
                    <a:pt x="43" y="698"/>
                  </a:lnTo>
                  <a:lnTo>
                    <a:pt x="57" y="733"/>
                  </a:lnTo>
                  <a:lnTo>
                    <a:pt x="66" y="750"/>
                  </a:lnTo>
                  <a:lnTo>
                    <a:pt x="73" y="765"/>
                  </a:lnTo>
                  <a:lnTo>
                    <a:pt x="84" y="782"/>
                  </a:lnTo>
                  <a:lnTo>
                    <a:pt x="95" y="796"/>
                  </a:lnTo>
                  <a:lnTo>
                    <a:pt x="106" y="810"/>
                  </a:lnTo>
                  <a:lnTo>
                    <a:pt x="120" y="822"/>
                  </a:lnTo>
                  <a:lnTo>
                    <a:pt x="133" y="835"/>
                  </a:lnTo>
                  <a:lnTo>
                    <a:pt x="149" y="844"/>
                  </a:lnTo>
                  <a:lnTo>
                    <a:pt x="164" y="852"/>
                  </a:lnTo>
                  <a:lnTo>
                    <a:pt x="183" y="858"/>
                  </a:lnTo>
                  <a:lnTo>
                    <a:pt x="183" y="858"/>
                  </a:lnTo>
                  <a:lnTo>
                    <a:pt x="201" y="861"/>
                  </a:lnTo>
                  <a:lnTo>
                    <a:pt x="220" y="864"/>
                  </a:lnTo>
                  <a:lnTo>
                    <a:pt x="240" y="862"/>
                  </a:lnTo>
                  <a:lnTo>
                    <a:pt x="258" y="861"/>
                  </a:lnTo>
                  <a:lnTo>
                    <a:pt x="278" y="856"/>
                  </a:lnTo>
                  <a:lnTo>
                    <a:pt x="295" y="849"/>
                  </a:lnTo>
                  <a:lnTo>
                    <a:pt x="312" y="839"/>
                  </a:lnTo>
                  <a:lnTo>
                    <a:pt x="326" y="827"/>
                  </a:lnTo>
                  <a:lnTo>
                    <a:pt x="326" y="827"/>
                  </a:lnTo>
                  <a:lnTo>
                    <a:pt x="338" y="815"/>
                  </a:lnTo>
                  <a:lnTo>
                    <a:pt x="347" y="799"/>
                  </a:lnTo>
                  <a:lnTo>
                    <a:pt x="355" y="784"/>
                  </a:lnTo>
                  <a:lnTo>
                    <a:pt x="360" y="767"/>
                  </a:lnTo>
                  <a:lnTo>
                    <a:pt x="364" y="750"/>
                  </a:lnTo>
                  <a:lnTo>
                    <a:pt x="367" y="733"/>
                  </a:lnTo>
                  <a:lnTo>
                    <a:pt x="369" y="715"/>
                  </a:lnTo>
                  <a:lnTo>
                    <a:pt x="369" y="698"/>
                  </a:lnTo>
                  <a:lnTo>
                    <a:pt x="369" y="698"/>
                  </a:lnTo>
                  <a:lnTo>
                    <a:pt x="369" y="664"/>
                  </a:lnTo>
                  <a:lnTo>
                    <a:pt x="366" y="630"/>
                  </a:lnTo>
                  <a:lnTo>
                    <a:pt x="363" y="595"/>
                  </a:lnTo>
                  <a:lnTo>
                    <a:pt x="361" y="561"/>
                  </a:lnTo>
                  <a:lnTo>
                    <a:pt x="361" y="561"/>
                  </a:lnTo>
                  <a:lnTo>
                    <a:pt x="363" y="518"/>
                  </a:lnTo>
                  <a:lnTo>
                    <a:pt x="364" y="473"/>
                  </a:lnTo>
                  <a:lnTo>
                    <a:pt x="367" y="430"/>
                  </a:lnTo>
                  <a:lnTo>
                    <a:pt x="373" y="387"/>
                  </a:lnTo>
                  <a:lnTo>
                    <a:pt x="373" y="387"/>
                  </a:lnTo>
                  <a:lnTo>
                    <a:pt x="380" y="350"/>
                  </a:lnTo>
                  <a:lnTo>
                    <a:pt x="389" y="313"/>
                  </a:lnTo>
                  <a:lnTo>
                    <a:pt x="401" y="276"/>
                  </a:lnTo>
                  <a:lnTo>
                    <a:pt x="415" y="242"/>
                  </a:lnTo>
                  <a:lnTo>
                    <a:pt x="415" y="242"/>
                  </a:lnTo>
                  <a:lnTo>
                    <a:pt x="433" y="206"/>
                  </a:lnTo>
                  <a:lnTo>
                    <a:pt x="453" y="174"/>
                  </a:lnTo>
                  <a:lnTo>
                    <a:pt x="475" y="142"/>
                  </a:lnTo>
                  <a:lnTo>
                    <a:pt x="498" y="109"/>
                  </a:lnTo>
                  <a:lnTo>
                    <a:pt x="498" y="109"/>
                  </a:lnTo>
                  <a:lnTo>
                    <a:pt x="521" y="79"/>
                  </a:lnTo>
                  <a:lnTo>
                    <a:pt x="533" y="63"/>
                  </a:lnTo>
                  <a:lnTo>
                    <a:pt x="546" y="48"/>
                  </a:lnTo>
                  <a:lnTo>
                    <a:pt x="546" y="48"/>
                  </a:lnTo>
                  <a:lnTo>
                    <a:pt x="550" y="45"/>
                  </a:lnTo>
                  <a:lnTo>
                    <a:pt x="555" y="39"/>
                  </a:lnTo>
                  <a:lnTo>
                    <a:pt x="555" y="39"/>
                  </a:lnTo>
                  <a:lnTo>
                    <a:pt x="550" y="42"/>
                  </a:lnTo>
                  <a:lnTo>
                    <a:pt x="543" y="43"/>
                  </a:lnTo>
                  <a:lnTo>
                    <a:pt x="543" y="43"/>
                  </a:lnTo>
                  <a:lnTo>
                    <a:pt x="547" y="42"/>
                  </a:lnTo>
                  <a:lnTo>
                    <a:pt x="552" y="40"/>
                  </a:lnTo>
                  <a:lnTo>
                    <a:pt x="558" y="36"/>
                  </a:lnTo>
                  <a:lnTo>
                    <a:pt x="563" y="28"/>
                  </a:lnTo>
                  <a:lnTo>
                    <a:pt x="563" y="20"/>
                  </a:lnTo>
                  <a:lnTo>
                    <a:pt x="563" y="12"/>
                  </a:lnTo>
                  <a:lnTo>
                    <a:pt x="558" y="5"/>
                  </a:lnTo>
                  <a:lnTo>
                    <a:pt x="555" y="3"/>
                  </a:lnTo>
                  <a:lnTo>
                    <a:pt x="552" y="2"/>
                  </a:lnTo>
                  <a:lnTo>
                    <a:pt x="547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36" y="2"/>
                  </a:lnTo>
                  <a:lnTo>
                    <a:pt x="532" y="3"/>
                  </a:lnTo>
                  <a:lnTo>
                    <a:pt x="521" y="11"/>
                  </a:lnTo>
                  <a:lnTo>
                    <a:pt x="513" y="19"/>
                  </a:lnTo>
                  <a:lnTo>
                    <a:pt x="506" y="28"/>
                  </a:lnTo>
                  <a:lnTo>
                    <a:pt x="506" y="28"/>
                  </a:lnTo>
                  <a:lnTo>
                    <a:pt x="473" y="69"/>
                  </a:lnTo>
                  <a:lnTo>
                    <a:pt x="443" y="111"/>
                  </a:lnTo>
                  <a:lnTo>
                    <a:pt x="413" y="156"/>
                  </a:lnTo>
                  <a:lnTo>
                    <a:pt x="399" y="177"/>
                  </a:lnTo>
                  <a:lnTo>
                    <a:pt x="387" y="200"/>
                  </a:lnTo>
                  <a:lnTo>
                    <a:pt x="387" y="200"/>
                  </a:lnTo>
                  <a:lnTo>
                    <a:pt x="375" y="228"/>
                  </a:lnTo>
                  <a:lnTo>
                    <a:pt x="363" y="254"/>
                  </a:lnTo>
                  <a:lnTo>
                    <a:pt x="353" y="282"/>
                  </a:lnTo>
                  <a:lnTo>
                    <a:pt x="346" y="311"/>
                  </a:lnTo>
                  <a:lnTo>
                    <a:pt x="338" y="339"/>
                  </a:lnTo>
                  <a:lnTo>
                    <a:pt x="333" y="368"/>
                  </a:lnTo>
                  <a:lnTo>
                    <a:pt x="329" y="397"/>
                  </a:lnTo>
                  <a:lnTo>
                    <a:pt x="326" y="427"/>
                  </a:lnTo>
                  <a:lnTo>
                    <a:pt x="326" y="427"/>
                  </a:lnTo>
                  <a:lnTo>
                    <a:pt x="320" y="501"/>
                  </a:lnTo>
                  <a:lnTo>
                    <a:pt x="318" y="538"/>
                  </a:lnTo>
                  <a:lnTo>
                    <a:pt x="320" y="575"/>
                  </a:lnTo>
                  <a:lnTo>
                    <a:pt x="320" y="575"/>
                  </a:lnTo>
                  <a:lnTo>
                    <a:pt x="321" y="604"/>
                  </a:lnTo>
                  <a:lnTo>
                    <a:pt x="326" y="638"/>
                  </a:lnTo>
                  <a:lnTo>
                    <a:pt x="327" y="673"/>
                  </a:lnTo>
                  <a:lnTo>
                    <a:pt x="329" y="692"/>
                  </a:lnTo>
                  <a:lnTo>
                    <a:pt x="327" y="708"/>
                  </a:lnTo>
                  <a:lnTo>
                    <a:pt x="326" y="727"/>
                  </a:lnTo>
                  <a:lnTo>
                    <a:pt x="323" y="744"/>
                  </a:lnTo>
                  <a:lnTo>
                    <a:pt x="320" y="759"/>
                  </a:lnTo>
                  <a:lnTo>
                    <a:pt x="313" y="775"/>
                  </a:lnTo>
                  <a:lnTo>
                    <a:pt x="304" y="787"/>
                  </a:lnTo>
                  <a:lnTo>
                    <a:pt x="295" y="798"/>
                  </a:lnTo>
                  <a:lnTo>
                    <a:pt x="281" y="807"/>
                  </a:lnTo>
                  <a:lnTo>
                    <a:pt x="266" y="815"/>
                  </a:lnTo>
                  <a:lnTo>
                    <a:pt x="266" y="815"/>
                  </a:lnTo>
                  <a:lnTo>
                    <a:pt x="246" y="819"/>
                  </a:lnTo>
                  <a:lnTo>
                    <a:pt x="227" y="821"/>
                  </a:lnTo>
                  <a:lnTo>
                    <a:pt x="210" y="821"/>
                  </a:lnTo>
                  <a:lnTo>
                    <a:pt x="193" y="816"/>
                  </a:lnTo>
                  <a:lnTo>
                    <a:pt x="178" y="810"/>
                  </a:lnTo>
                  <a:lnTo>
                    <a:pt x="164" y="802"/>
                  </a:lnTo>
                  <a:lnTo>
                    <a:pt x="152" y="792"/>
                  </a:lnTo>
                  <a:lnTo>
                    <a:pt x="140" y="779"/>
                  </a:lnTo>
                  <a:lnTo>
                    <a:pt x="127" y="765"/>
                  </a:lnTo>
                  <a:lnTo>
                    <a:pt x="118" y="752"/>
                  </a:lnTo>
                  <a:lnTo>
                    <a:pt x="109" y="736"/>
                  </a:lnTo>
                  <a:lnTo>
                    <a:pt x="100" y="719"/>
                  </a:lnTo>
                  <a:lnTo>
                    <a:pt x="86" y="685"/>
                  </a:lnTo>
                  <a:lnTo>
                    <a:pt x="75" y="653"/>
                  </a:lnTo>
                  <a:lnTo>
                    <a:pt x="75" y="653"/>
                  </a:lnTo>
                  <a:lnTo>
                    <a:pt x="67" y="625"/>
                  </a:lnTo>
                  <a:lnTo>
                    <a:pt x="61" y="598"/>
                  </a:lnTo>
                  <a:lnTo>
                    <a:pt x="55" y="568"/>
                  </a:lnTo>
                  <a:lnTo>
                    <a:pt x="50" y="541"/>
                  </a:lnTo>
                  <a:lnTo>
                    <a:pt x="47" y="511"/>
                  </a:lnTo>
                  <a:lnTo>
                    <a:pt x="46" y="482"/>
                  </a:lnTo>
                  <a:lnTo>
                    <a:pt x="44" y="453"/>
                  </a:lnTo>
                  <a:lnTo>
                    <a:pt x="43" y="424"/>
                  </a:lnTo>
                  <a:lnTo>
                    <a:pt x="43" y="424"/>
                  </a:lnTo>
                  <a:lnTo>
                    <a:pt x="43" y="419"/>
                  </a:lnTo>
                  <a:lnTo>
                    <a:pt x="41" y="416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5"/>
                  </a:lnTo>
                  <a:lnTo>
                    <a:pt x="21" y="404"/>
                  </a:lnTo>
                  <a:lnTo>
                    <a:pt x="14" y="405"/>
                  </a:lnTo>
                  <a:lnTo>
                    <a:pt x="6" y="408"/>
                  </a:lnTo>
                  <a:lnTo>
                    <a:pt x="4" y="411"/>
                  </a:lnTo>
                  <a:lnTo>
                    <a:pt x="1" y="414"/>
                  </a:lnTo>
                  <a:lnTo>
                    <a:pt x="0" y="419"/>
                  </a:lnTo>
                  <a:lnTo>
                    <a:pt x="0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5989AD20-BC8A-CD25-BFD3-A80DD5D008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920"/>
              <a:ext cx="252" cy="385"/>
            </a:xfrm>
            <a:custGeom>
              <a:avLst/>
              <a:gdLst>
                <a:gd name="T0" fmla="*/ 1 w 504"/>
                <a:gd name="T1" fmla="*/ 425 h 772"/>
                <a:gd name="T2" fmla="*/ 23 w 504"/>
                <a:gd name="T3" fmla="*/ 562 h 772"/>
                <a:gd name="T4" fmla="*/ 40 w 504"/>
                <a:gd name="T5" fmla="*/ 624 h 772"/>
                <a:gd name="T6" fmla="*/ 75 w 504"/>
                <a:gd name="T7" fmla="*/ 698 h 772"/>
                <a:gd name="T8" fmla="*/ 106 w 504"/>
                <a:gd name="T9" fmla="*/ 733 h 772"/>
                <a:gd name="T10" fmla="*/ 146 w 504"/>
                <a:gd name="T11" fmla="*/ 759 h 772"/>
                <a:gd name="T12" fmla="*/ 178 w 504"/>
                <a:gd name="T13" fmla="*/ 769 h 772"/>
                <a:gd name="T14" fmla="*/ 229 w 504"/>
                <a:gd name="T15" fmla="*/ 769 h 772"/>
                <a:gd name="T16" fmla="*/ 276 w 504"/>
                <a:gd name="T17" fmla="*/ 752 h 772"/>
                <a:gd name="T18" fmla="*/ 301 w 504"/>
                <a:gd name="T19" fmla="*/ 730 h 772"/>
                <a:gd name="T20" fmla="*/ 323 w 504"/>
                <a:gd name="T21" fmla="*/ 690 h 772"/>
                <a:gd name="T22" fmla="*/ 333 w 504"/>
                <a:gd name="T23" fmla="*/ 630 h 772"/>
                <a:gd name="T24" fmla="*/ 330 w 504"/>
                <a:gd name="T25" fmla="*/ 568 h 772"/>
                <a:gd name="T26" fmla="*/ 326 w 504"/>
                <a:gd name="T27" fmla="*/ 507 h 772"/>
                <a:gd name="T28" fmla="*/ 330 w 504"/>
                <a:gd name="T29" fmla="*/ 399 h 772"/>
                <a:gd name="T30" fmla="*/ 339 w 504"/>
                <a:gd name="T31" fmla="*/ 327 h 772"/>
                <a:gd name="T32" fmla="*/ 372 w 504"/>
                <a:gd name="T33" fmla="*/ 230 h 772"/>
                <a:gd name="T34" fmla="*/ 421 w 504"/>
                <a:gd name="T35" fmla="*/ 139 h 772"/>
                <a:gd name="T36" fmla="*/ 464 w 504"/>
                <a:gd name="T37" fmla="*/ 79 h 772"/>
                <a:gd name="T38" fmla="*/ 487 w 504"/>
                <a:gd name="T39" fmla="*/ 48 h 772"/>
                <a:gd name="T40" fmla="*/ 484 w 504"/>
                <a:gd name="T41" fmla="*/ 43 h 772"/>
                <a:gd name="T42" fmla="*/ 493 w 504"/>
                <a:gd name="T43" fmla="*/ 40 h 772"/>
                <a:gd name="T44" fmla="*/ 504 w 504"/>
                <a:gd name="T45" fmla="*/ 20 h 772"/>
                <a:gd name="T46" fmla="*/ 496 w 504"/>
                <a:gd name="T47" fmla="*/ 3 h 772"/>
                <a:gd name="T48" fmla="*/ 484 w 504"/>
                <a:gd name="T49" fmla="*/ 0 h 772"/>
                <a:gd name="T50" fmla="*/ 473 w 504"/>
                <a:gd name="T51" fmla="*/ 3 h 772"/>
                <a:gd name="T52" fmla="*/ 450 w 504"/>
                <a:gd name="T53" fmla="*/ 25 h 772"/>
                <a:gd name="T54" fmla="*/ 395 w 504"/>
                <a:gd name="T55" fmla="*/ 99 h 772"/>
                <a:gd name="T56" fmla="*/ 346 w 504"/>
                <a:gd name="T57" fmla="*/ 176 h 772"/>
                <a:gd name="T58" fmla="*/ 313 w 504"/>
                <a:gd name="T59" fmla="*/ 254 h 772"/>
                <a:gd name="T60" fmla="*/ 287 w 504"/>
                <a:gd name="T61" fmla="*/ 382 h 772"/>
                <a:gd name="T62" fmla="*/ 284 w 504"/>
                <a:gd name="T63" fmla="*/ 512 h 772"/>
                <a:gd name="T64" fmla="*/ 292 w 504"/>
                <a:gd name="T65" fmla="*/ 598 h 772"/>
                <a:gd name="T66" fmla="*/ 287 w 504"/>
                <a:gd name="T67" fmla="*/ 661 h 772"/>
                <a:gd name="T68" fmla="*/ 272 w 504"/>
                <a:gd name="T69" fmla="*/ 699 h 772"/>
                <a:gd name="T70" fmla="*/ 238 w 504"/>
                <a:gd name="T71" fmla="*/ 722 h 772"/>
                <a:gd name="T72" fmla="*/ 204 w 504"/>
                <a:gd name="T73" fmla="*/ 729 h 772"/>
                <a:gd name="T74" fmla="*/ 161 w 504"/>
                <a:gd name="T75" fmla="*/ 719 h 772"/>
                <a:gd name="T76" fmla="*/ 127 w 504"/>
                <a:gd name="T77" fmla="*/ 692 h 772"/>
                <a:gd name="T78" fmla="*/ 100 w 504"/>
                <a:gd name="T79" fmla="*/ 652 h 772"/>
                <a:gd name="T80" fmla="*/ 70 w 504"/>
                <a:gd name="T81" fmla="*/ 579 h 772"/>
                <a:gd name="T82" fmla="*/ 58 w 504"/>
                <a:gd name="T83" fmla="*/ 530 h 772"/>
                <a:gd name="T84" fmla="*/ 43 w 504"/>
                <a:gd name="T85" fmla="*/ 379 h 772"/>
                <a:gd name="T86" fmla="*/ 41 w 504"/>
                <a:gd name="T87" fmla="*/ 370 h 772"/>
                <a:gd name="T88" fmla="*/ 29 w 504"/>
                <a:gd name="T89" fmla="*/ 359 h 772"/>
                <a:gd name="T90" fmla="*/ 7 w 504"/>
                <a:gd name="T91" fmla="*/ 364 h 772"/>
                <a:gd name="T92" fmla="*/ 1 w 504"/>
                <a:gd name="T93" fmla="*/ 3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772">
                  <a:moveTo>
                    <a:pt x="0" y="379"/>
                  </a:moveTo>
                  <a:lnTo>
                    <a:pt x="0" y="379"/>
                  </a:lnTo>
                  <a:lnTo>
                    <a:pt x="1" y="425"/>
                  </a:lnTo>
                  <a:lnTo>
                    <a:pt x="6" y="471"/>
                  </a:lnTo>
                  <a:lnTo>
                    <a:pt x="13" y="518"/>
                  </a:lnTo>
                  <a:lnTo>
                    <a:pt x="23" y="562"/>
                  </a:lnTo>
                  <a:lnTo>
                    <a:pt x="23" y="562"/>
                  </a:lnTo>
                  <a:lnTo>
                    <a:pt x="30" y="593"/>
                  </a:lnTo>
                  <a:lnTo>
                    <a:pt x="40" y="624"/>
                  </a:lnTo>
                  <a:lnTo>
                    <a:pt x="52" y="655"/>
                  </a:lnTo>
                  <a:lnTo>
                    <a:pt x="66" y="684"/>
                  </a:lnTo>
                  <a:lnTo>
                    <a:pt x="75" y="698"/>
                  </a:lnTo>
                  <a:lnTo>
                    <a:pt x="84" y="710"/>
                  </a:lnTo>
                  <a:lnTo>
                    <a:pt x="95" y="722"/>
                  </a:lnTo>
                  <a:lnTo>
                    <a:pt x="106" y="733"/>
                  </a:lnTo>
                  <a:lnTo>
                    <a:pt x="118" y="744"/>
                  </a:lnTo>
                  <a:lnTo>
                    <a:pt x="132" y="752"/>
                  </a:lnTo>
                  <a:lnTo>
                    <a:pt x="146" y="759"/>
                  </a:lnTo>
                  <a:lnTo>
                    <a:pt x="161" y="766"/>
                  </a:lnTo>
                  <a:lnTo>
                    <a:pt x="161" y="766"/>
                  </a:lnTo>
                  <a:lnTo>
                    <a:pt x="178" y="769"/>
                  </a:lnTo>
                  <a:lnTo>
                    <a:pt x="195" y="770"/>
                  </a:lnTo>
                  <a:lnTo>
                    <a:pt x="212" y="772"/>
                  </a:lnTo>
                  <a:lnTo>
                    <a:pt x="229" y="769"/>
                  </a:lnTo>
                  <a:lnTo>
                    <a:pt x="246" y="766"/>
                  </a:lnTo>
                  <a:lnTo>
                    <a:pt x="263" y="759"/>
                  </a:lnTo>
                  <a:lnTo>
                    <a:pt x="276" y="752"/>
                  </a:lnTo>
                  <a:lnTo>
                    <a:pt x="290" y="742"/>
                  </a:lnTo>
                  <a:lnTo>
                    <a:pt x="290" y="742"/>
                  </a:lnTo>
                  <a:lnTo>
                    <a:pt x="301" y="730"/>
                  </a:lnTo>
                  <a:lnTo>
                    <a:pt x="310" y="718"/>
                  </a:lnTo>
                  <a:lnTo>
                    <a:pt x="316" y="704"/>
                  </a:lnTo>
                  <a:lnTo>
                    <a:pt x="323" y="690"/>
                  </a:lnTo>
                  <a:lnTo>
                    <a:pt x="327" y="676"/>
                  </a:lnTo>
                  <a:lnTo>
                    <a:pt x="329" y="661"/>
                  </a:lnTo>
                  <a:lnTo>
                    <a:pt x="333" y="630"/>
                  </a:lnTo>
                  <a:lnTo>
                    <a:pt x="333" y="630"/>
                  </a:lnTo>
                  <a:lnTo>
                    <a:pt x="333" y="599"/>
                  </a:lnTo>
                  <a:lnTo>
                    <a:pt x="330" y="568"/>
                  </a:lnTo>
                  <a:lnTo>
                    <a:pt x="329" y="538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6" y="471"/>
                  </a:lnTo>
                  <a:lnTo>
                    <a:pt x="327" y="435"/>
                  </a:lnTo>
                  <a:lnTo>
                    <a:pt x="330" y="399"/>
                  </a:lnTo>
                  <a:lnTo>
                    <a:pt x="333" y="362"/>
                  </a:lnTo>
                  <a:lnTo>
                    <a:pt x="333" y="362"/>
                  </a:lnTo>
                  <a:lnTo>
                    <a:pt x="339" y="327"/>
                  </a:lnTo>
                  <a:lnTo>
                    <a:pt x="347" y="293"/>
                  </a:lnTo>
                  <a:lnTo>
                    <a:pt x="358" y="261"/>
                  </a:lnTo>
                  <a:lnTo>
                    <a:pt x="372" y="230"/>
                  </a:lnTo>
                  <a:lnTo>
                    <a:pt x="386" y="199"/>
                  </a:lnTo>
                  <a:lnTo>
                    <a:pt x="403" y="168"/>
                  </a:lnTo>
                  <a:lnTo>
                    <a:pt x="421" y="139"/>
                  </a:lnTo>
                  <a:lnTo>
                    <a:pt x="441" y="110"/>
                  </a:lnTo>
                  <a:lnTo>
                    <a:pt x="441" y="110"/>
                  </a:lnTo>
                  <a:lnTo>
                    <a:pt x="464" y="79"/>
                  </a:lnTo>
                  <a:lnTo>
                    <a:pt x="475" y="63"/>
                  </a:lnTo>
                  <a:lnTo>
                    <a:pt x="487" y="48"/>
                  </a:lnTo>
                  <a:lnTo>
                    <a:pt x="487" y="48"/>
                  </a:lnTo>
                  <a:lnTo>
                    <a:pt x="495" y="40"/>
                  </a:lnTo>
                  <a:lnTo>
                    <a:pt x="492" y="42"/>
                  </a:lnTo>
                  <a:lnTo>
                    <a:pt x="484" y="43"/>
                  </a:lnTo>
                  <a:lnTo>
                    <a:pt x="484" y="43"/>
                  </a:lnTo>
                  <a:lnTo>
                    <a:pt x="489" y="42"/>
                  </a:lnTo>
                  <a:lnTo>
                    <a:pt x="493" y="40"/>
                  </a:lnTo>
                  <a:lnTo>
                    <a:pt x="499" y="36"/>
                  </a:lnTo>
                  <a:lnTo>
                    <a:pt x="504" y="28"/>
                  </a:lnTo>
                  <a:lnTo>
                    <a:pt x="504" y="20"/>
                  </a:lnTo>
                  <a:lnTo>
                    <a:pt x="504" y="13"/>
                  </a:lnTo>
                  <a:lnTo>
                    <a:pt x="499" y="5"/>
                  </a:lnTo>
                  <a:lnTo>
                    <a:pt x="496" y="3"/>
                  </a:lnTo>
                  <a:lnTo>
                    <a:pt x="493" y="2"/>
                  </a:lnTo>
                  <a:lnTo>
                    <a:pt x="489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78" y="2"/>
                  </a:lnTo>
                  <a:lnTo>
                    <a:pt x="473" y="3"/>
                  </a:lnTo>
                  <a:lnTo>
                    <a:pt x="466" y="10"/>
                  </a:lnTo>
                  <a:lnTo>
                    <a:pt x="458" y="17"/>
                  </a:lnTo>
                  <a:lnTo>
                    <a:pt x="450" y="25"/>
                  </a:lnTo>
                  <a:lnTo>
                    <a:pt x="450" y="25"/>
                  </a:lnTo>
                  <a:lnTo>
                    <a:pt x="423" y="60"/>
                  </a:lnTo>
                  <a:lnTo>
                    <a:pt x="395" y="99"/>
                  </a:lnTo>
                  <a:lnTo>
                    <a:pt x="369" y="137"/>
                  </a:lnTo>
                  <a:lnTo>
                    <a:pt x="346" y="176"/>
                  </a:lnTo>
                  <a:lnTo>
                    <a:pt x="346" y="176"/>
                  </a:lnTo>
                  <a:lnTo>
                    <a:pt x="336" y="194"/>
                  </a:lnTo>
                  <a:lnTo>
                    <a:pt x="327" y="214"/>
                  </a:lnTo>
                  <a:lnTo>
                    <a:pt x="313" y="254"/>
                  </a:lnTo>
                  <a:lnTo>
                    <a:pt x="301" y="296"/>
                  </a:lnTo>
                  <a:lnTo>
                    <a:pt x="292" y="339"/>
                  </a:lnTo>
                  <a:lnTo>
                    <a:pt x="287" y="382"/>
                  </a:lnTo>
                  <a:lnTo>
                    <a:pt x="283" y="427"/>
                  </a:lnTo>
                  <a:lnTo>
                    <a:pt x="283" y="470"/>
                  </a:lnTo>
                  <a:lnTo>
                    <a:pt x="284" y="512"/>
                  </a:lnTo>
                  <a:lnTo>
                    <a:pt x="284" y="512"/>
                  </a:lnTo>
                  <a:lnTo>
                    <a:pt x="289" y="567"/>
                  </a:lnTo>
                  <a:lnTo>
                    <a:pt x="292" y="598"/>
                  </a:lnTo>
                  <a:lnTo>
                    <a:pt x="292" y="630"/>
                  </a:lnTo>
                  <a:lnTo>
                    <a:pt x="290" y="645"/>
                  </a:lnTo>
                  <a:lnTo>
                    <a:pt x="287" y="661"/>
                  </a:lnTo>
                  <a:lnTo>
                    <a:pt x="284" y="675"/>
                  </a:lnTo>
                  <a:lnTo>
                    <a:pt x="278" y="687"/>
                  </a:lnTo>
                  <a:lnTo>
                    <a:pt x="272" y="699"/>
                  </a:lnTo>
                  <a:lnTo>
                    <a:pt x="263" y="709"/>
                  </a:lnTo>
                  <a:lnTo>
                    <a:pt x="252" y="716"/>
                  </a:lnTo>
                  <a:lnTo>
                    <a:pt x="238" y="722"/>
                  </a:lnTo>
                  <a:lnTo>
                    <a:pt x="238" y="722"/>
                  </a:lnTo>
                  <a:lnTo>
                    <a:pt x="221" y="727"/>
                  </a:lnTo>
                  <a:lnTo>
                    <a:pt x="204" y="729"/>
                  </a:lnTo>
                  <a:lnTo>
                    <a:pt x="189" y="729"/>
                  </a:lnTo>
                  <a:lnTo>
                    <a:pt x="175" y="724"/>
                  </a:lnTo>
                  <a:lnTo>
                    <a:pt x="161" y="719"/>
                  </a:lnTo>
                  <a:lnTo>
                    <a:pt x="149" y="712"/>
                  </a:lnTo>
                  <a:lnTo>
                    <a:pt x="136" y="702"/>
                  </a:lnTo>
                  <a:lnTo>
                    <a:pt x="127" y="692"/>
                  </a:lnTo>
                  <a:lnTo>
                    <a:pt x="116" y="679"/>
                  </a:lnTo>
                  <a:lnTo>
                    <a:pt x="107" y="665"/>
                  </a:lnTo>
                  <a:lnTo>
                    <a:pt x="100" y="652"/>
                  </a:lnTo>
                  <a:lnTo>
                    <a:pt x="92" y="638"/>
                  </a:lnTo>
                  <a:lnTo>
                    <a:pt x="80" y="609"/>
                  </a:lnTo>
                  <a:lnTo>
                    <a:pt x="70" y="579"/>
                  </a:lnTo>
                  <a:lnTo>
                    <a:pt x="70" y="579"/>
                  </a:lnTo>
                  <a:lnTo>
                    <a:pt x="64" y="555"/>
                  </a:lnTo>
                  <a:lnTo>
                    <a:pt x="58" y="530"/>
                  </a:lnTo>
                  <a:lnTo>
                    <a:pt x="50" y="481"/>
                  </a:lnTo>
                  <a:lnTo>
                    <a:pt x="46" y="430"/>
                  </a:lnTo>
                  <a:lnTo>
                    <a:pt x="43" y="379"/>
                  </a:lnTo>
                  <a:lnTo>
                    <a:pt x="43" y="379"/>
                  </a:lnTo>
                  <a:lnTo>
                    <a:pt x="43" y="374"/>
                  </a:lnTo>
                  <a:lnTo>
                    <a:pt x="41" y="370"/>
                  </a:lnTo>
                  <a:lnTo>
                    <a:pt x="40" y="367"/>
                  </a:lnTo>
                  <a:lnTo>
                    <a:pt x="37" y="364"/>
                  </a:lnTo>
                  <a:lnTo>
                    <a:pt x="29" y="359"/>
                  </a:lnTo>
                  <a:lnTo>
                    <a:pt x="21" y="358"/>
                  </a:lnTo>
                  <a:lnTo>
                    <a:pt x="13" y="359"/>
                  </a:lnTo>
                  <a:lnTo>
                    <a:pt x="7" y="364"/>
                  </a:lnTo>
                  <a:lnTo>
                    <a:pt x="4" y="367"/>
                  </a:lnTo>
                  <a:lnTo>
                    <a:pt x="3" y="370"/>
                  </a:lnTo>
                  <a:lnTo>
                    <a:pt x="1" y="374"/>
                  </a:lnTo>
                  <a:lnTo>
                    <a:pt x="0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C382533B-09F4-8DAC-1CF9-DEB16D83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207"/>
              <a:ext cx="559" cy="640"/>
            </a:xfrm>
            <a:custGeom>
              <a:avLst/>
              <a:gdLst>
                <a:gd name="T0" fmla="*/ 305 w 1118"/>
                <a:gd name="T1" fmla="*/ 25 h 1281"/>
                <a:gd name="T2" fmla="*/ 160 w 1118"/>
                <a:gd name="T3" fmla="*/ 97 h 1281"/>
                <a:gd name="T4" fmla="*/ 100 w 1118"/>
                <a:gd name="T5" fmla="*/ 136 h 1281"/>
                <a:gd name="T6" fmla="*/ 53 w 1118"/>
                <a:gd name="T7" fmla="*/ 174 h 1281"/>
                <a:gd name="T8" fmla="*/ 17 w 1118"/>
                <a:gd name="T9" fmla="*/ 220 h 1281"/>
                <a:gd name="T10" fmla="*/ 7 w 1118"/>
                <a:gd name="T11" fmla="*/ 248 h 1281"/>
                <a:gd name="T12" fmla="*/ 0 w 1118"/>
                <a:gd name="T13" fmla="*/ 293 h 1281"/>
                <a:gd name="T14" fmla="*/ 5 w 1118"/>
                <a:gd name="T15" fmla="*/ 337 h 1281"/>
                <a:gd name="T16" fmla="*/ 39 w 1118"/>
                <a:gd name="T17" fmla="*/ 487 h 1281"/>
                <a:gd name="T18" fmla="*/ 94 w 1118"/>
                <a:gd name="T19" fmla="*/ 628 h 1281"/>
                <a:gd name="T20" fmla="*/ 139 w 1118"/>
                <a:gd name="T21" fmla="*/ 719 h 1281"/>
                <a:gd name="T22" fmla="*/ 231 w 1118"/>
                <a:gd name="T23" fmla="*/ 878 h 1281"/>
                <a:gd name="T24" fmla="*/ 339 w 1118"/>
                <a:gd name="T25" fmla="*/ 1024 h 1281"/>
                <a:gd name="T26" fmla="*/ 416 w 1118"/>
                <a:gd name="T27" fmla="*/ 1118 h 1281"/>
                <a:gd name="T28" fmla="*/ 503 w 1118"/>
                <a:gd name="T29" fmla="*/ 1220 h 1281"/>
                <a:gd name="T30" fmla="*/ 562 w 1118"/>
                <a:gd name="T31" fmla="*/ 1275 h 1281"/>
                <a:gd name="T32" fmla="*/ 577 w 1118"/>
                <a:gd name="T33" fmla="*/ 1281 h 1281"/>
                <a:gd name="T34" fmla="*/ 589 w 1118"/>
                <a:gd name="T35" fmla="*/ 1278 h 1281"/>
                <a:gd name="T36" fmla="*/ 1049 w 1118"/>
                <a:gd name="T37" fmla="*/ 718 h 1281"/>
                <a:gd name="T38" fmla="*/ 1114 w 1118"/>
                <a:gd name="T39" fmla="*/ 639 h 1281"/>
                <a:gd name="T40" fmla="*/ 1118 w 1118"/>
                <a:gd name="T41" fmla="*/ 622 h 1281"/>
                <a:gd name="T42" fmla="*/ 1105 w 1118"/>
                <a:gd name="T43" fmla="*/ 604 h 1281"/>
                <a:gd name="T44" fmla="*/ 1091 w 1118"/>
                <a:gd name="T45" fmla="*/ 602 h 1281"/>
                <a:gd name="T46" fmla="*/ 1083 w 1118"/>
                <a:gd name="T47" fmla="*/ 608 h 1281"/>
                <a:gd name="T48" fmla="*/ 562 w 1118"/>
                <a:gd name="T49" fmla="*/ 1244 h 1281"/>
                <a:gd name="T50" fmla="*/ 593 w 1118"/>
                <a:gd name="T51" fmla="*/ 1244 h 1281"/>
                <a:gd name="T52" fmla="*/ 496 w 1118"/>
                <a:gd name="T53" fmla="*/ 1144 h 1281"/>
                <a:gd name="T54" fmla="*/ 386 w 1118"/>
                <a:gd name="T55" fmla="*/ 1016 h 1281"/>
                <a:gd name="T56" fmla="*/ 285 w 1118"/>
                <a:gd name="T57" fmla="*/ 882 h 1281"/>
                <a:gd name="T58" fmla="*/ 223 w 1118"/>
                <a:gd name="T59" fmla="*/ 787 h 1281"/>
                <a:gd name="T60" fmla="*/ 151 w 1118"/>
                <a:gd name="T61" fmla="*/ 648 h 1281"/>
                <a:gd name="T62" fmla="*/ 91 w 1118"/>
                <a:gd name="T63" fmla="*/ 502 h 1281"/>
                <a:gd name="T64" fmla="*/ 60 w 1118"/>
                <a:gd name="T65" fmla="*/ 402 h 1281"/>
                <a:gd name="T66" fmla="*/ 45 w 1118"/>
                <a:gd name="T67" fmla="*/ 320 h 1281"/>
                <a:gd name="T68" fmla="*/ 45 w 1118"/>
                <a:gd name="T69" fmla="*/ 271 h 1281"/>
                <a:gd name="T70" fmla="*/ 56 w 1118"/>
                <a:gd name="T71" fmla="*/ 240 h 1281"/>
                <a:gd name="T72" fmla="*/ 87 w 1118"/>
                <a:gd name="T73" fmla="*/ 202 h 1281"/>
                <a:gd name="T74" fmla="*/ 125 w 1118"/>
                <a:gd name="T75" fmla="*/ 171 h 1281"/>
                <a:gd name="T76" fmla="*/ 216 w 1118"/>
                <a:gd name="T77" fmla="*/ 114 h 1281"/>
                <a:gd name="T78" fmla="*/ 311 w 1118"/>
                <a:gd name="T79" fmla="*/ 68 h 1281"/>
                <a:gd name="T80" fmla="*/ 382 w 1118"/>
                <a:gd name="T81" fmla="*/ 40 h 1281"/>
                <a:gd name="T82" fmla="*/ 391 w 1118"/>
                <a:gd name="T83" fmla="*/ 22 h 1281"/>
                <a:gd name="T84" fmla="*/ 382 w 1118"/>
                <a:gd name="T85" fmla="*/ 2 h 1281"/>
                <a:gd name="T86" fmla="*/ 370 w 1118"/>
                <a:gd name="T87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8" h="1281">
                  <a:moveTo>
                    <a:pt x="365" y="0"/>
                  </a:moveTo>
                  <a:lnTo>
                    <a:pt x="365" y="0"/>
                  </a:lnTo>
                  <a:lnTo>
                    <a:pt x="305" y="25"/>
                  </a:lnTo>
                  <a:lnTo>
                    <a:pt x="247" y="51"/>
                  </a:lnTo>
                  <a:lnTo>
                    <a:pt x="188" y="82"/>
                  </a:lnTo>
                  <a:lnTo>
                    <a:pt x="160" y="97"/>
                  </a:lnTo>
                  <a:lnTo>
                    <a:pt x="133" y="114"/>
                  </a:lnTo>
                  <a:lnTo>
                    <a:pt x="133" y="114"/>
                  </a:lnTo>
                  <a:lnTo>
                    <a:pt x="100" y="136"/>
                  </a:lnTo>
                  <a:lnTo>
                    <a:pt x="84" y="148"/>
                  </a:lnTo>
                  <a:lnTo>
                    <a:pt x="68" y="160"/>
                  </a:lnTo>
                  <a:lnTo>
                    <a:pt x="53" y="174"/>
                  </a:lnTo>
                  <a:lnTo>
                    <a:pt x="40" y="188"/>
                  </a:lnTo>
                  <a:lnTo>
                    <a:pt x="28" y="203"/>
                  </a:lnTo>
                  <a:lnTo>
                    <a:pt x="17" y="220"/>
                  </a:lnTo>
                  <a:lnTo>
                    <a:pt x="17" y="220"/>
                  </a:lnTo>
                  <a:lnTo>
                    <a:pt x="11" y="234"/>
                  </a:lnTo>
                  <a:lnTo>
                    <a:pt x="7" y="248"/>
                  </a:lnTo>
                  <a:lnTo>
                    <a:pt x="4" y="262"/>
                  </a:lnTo>
                  <a:lnTo>
                    <a:pt x="2" y="277"/>
                  </a:lnTo>
                  <a:lnTo>
                    <a:pt x="0" y="293"/>
                  </a:lnTo>
                  <a:lnTo>
                    <a:pt x="2" y="308"/>
                  </a:lnTo>
                  <a:lnTo>
                    <a:pt x="5" y="337"/>
                  </a:lnTo>
                  <a:lnTo>
                    <a:pt x="5" y="337"/>
                  </a:lnTo>
                  <a:lnTo>
                    <a:pt x="13" y="388"/>
                  </a:lnTo>
                  <a:lnTo>
                    <a:pt x="24" y="437"/>
                  </a:lnTo>
                  <a:lnTo>
                    <a:pt x="39" y="487"/>
                  </a:lnTo>
                  <a:lnTo>
                    <a:pt x="56" y="534"/>
                  </a:lnTo>
                  <a:lnTo>
                    <a:pt x="74" y="582"/>
                  </a:lnTo>
                  <a:lnTo>
                    <a:pt x="94" y="628"/>
                  </a:lnTo>
                  <a:lnTo>
                    <a:pt x="116" y="675"/>
                  </a:lnTo>
                  <a:lnTo>
                    <a:pt x="139" y="719"/>
                  </a:lnTo>
                  <a:lnTo>
                    <a:pt x="139" y="719"/>
                  </a:lnTo>
                  <a:lnTo>
                    <a:pt x="168" y="773"/>
                  </a:lnTo>
                  <a:lnTo>
                    <a:pt x="199" y="827"/>
                  </a:lnTo>
                  <a:lnTo>
                    <a:pt x="231" y="878"/>
                  </a:lnTo>
                  <a:lnTo>
                    <a:pt x="265" y="927"/>
                  </a:lnTo>
                  <a:lnTo>
                    <a:pt x="300" y="976"/>
                  </a:lnTo>
                  <a:lnTo>
                    <a:pt x="339" y="1024"/>
                  </a:lnTo>
                  <a:lnTo>
                    <a:pt x="376" y="1070"/>
                  </a:lnTo>
                  <a:lnTo>
                    <a:pt x="416" y="1118"/>
                  </a:lnTo>
                  <a:lnTo>
                    <a:pt x="416" y="1118"/>
                  </a:lnTo>
                  <a:lnTo>
                    <a:pt x="450" y="1158"/>
                  </a:lnTo>
                  <a:lnTo>
                    <a:pt x="485" y="1200"/>
                  </a:lnTo>
                  <a:lnTo>
                    <a:pt x="503" y="1220"/>
                  </a:lnTo>
                  <a:lnTo>
                    <a:pt x="522" y="1240"/>
                  </a:lnTo>
                  <a:lnTo>
                    <a:pt x="542" y="1258"/>
                  </a:lnTo>
                  <a:lnTo>
                    <a:pt x="562" y="1275"/>
                  </a:lnTo>
                  <a:lnTo>
                    <a:pt x="562" y="1275"/>
                  </a:lnTo>
                  <a:lnTo>
                    <a:pt x="569" y="1280"/>
                  </a:lnTo>
                  <a:lnTo>
                    <a:pt x="577" y="1281"/>
                  </a:lnTo>
                  <a:lnTo>
                    <a:pt x="582" y="1281"/>
                  </a:lnTo>
                  <a:lnTo>
                    <a:pt x="585" y="1280"/>
                  </a:lnTo>
                  <a:lnTo>
                    <a:pt x="589" y="1278"/>
                  </a:lnTo>
                  <a:lnTo>
                    <a:pt x="593" y="1275"/>
                  </a:lnTo>
                  <a:lnTo>
                    <a:pt x="593" y="1275"/>
                  </a:lnTo>
                  <a:lnTo>
                    <a:pt x="1049" y="718"/>
                  </a:lnTo>
                  <a:lnTo>
                    <a:pt x="1049" y="718"/>
                  </a:lnTo>
                  <a:lnTo>
                    <a:pt x="1114" y="639"/>
                  </a:lnTo>
                  <a:lnTo>
                    <a:pt x="1114" y="639"/>
                  </a:lnTo>
                  <a:lnTo>
                    <a:pt x="1117" y="635"/>
                  </a:lnTo>
                  <a:lnTo>
                    <a:pt x="1118" y="630"/>
                  </a:lnTo>
                  <a:lnTo>
                    <a:pt x="1118" y="622"/>
                  </a:lnTo>
                  <a:lnTo>
                    <a:pt x="1117" y="615"/>
                  </a:lnTo>
                  <a:lnTo>
                    <a:pt x="1112" y="608"/>
                  </a:lnTo>
                  <a:lnTo>
                    <a:pt x="1105" y="604"/>
                  </a:lnTo>
                  <a:lnTo>
                    <a:pt x="1099" y="601"/>
                  </a:lnTo>
                  <a:lnTo>
                    <a:pt x="1094" y="601"/>
                  </a:lnTo>
                  <a:lnTo>
                    <a:pt x="1091" y="602"/>
                  </a:lnTo>
                  <a:lnTo>
                    <a:pt x="1086" y="605"/>
                  </a:lnTo>
                  <a:lnTo>
                    <a:pt x="1083" y="608"/>
                  </a:lnTo>
                  <a:lnTo>
                    <a:pt x="1083" y="608"/>
                  </a:lnTo>
                  <a:lnTo>
                    <a:pt x="626" y="1166"/>
                  </a:lnTo>
                  <a:lnTo>
                    <a:pt x="626" y="1166"/>
                  </a:lnTo>
                  <a:lnTo>
                    <a:pt x="562" y="1244"/>
                  </a:lnTo>
                  <a:lnTo>
                    <a:pt x="562" y="1244"/>
                  </a:lnTo>
                  <a:lnTo>
                    <a:pt x="593" y="1244"/>
                  </a:lnTo>
                  <a:lnTo>
                    <a:pt x="593" y="1244"/>
                  </a:lnTo>
                  <a:lnTo>
                    <a:pt x="566" y="1221"/>
                  </a:lnTo>
                  <a:lnTo>
                    <a:pt x="542" y="1197"/>
                  </a:lnTo>
                  <a:lnTo>
                    <a:pt x="496" y="1144"/>
                  </a:lnTo>
                  <a:lnTo>
                    <a:pt x="496" y="1144"/>
                  </a:lnTo>
                  <a:lnTo>
                    <a:pt x="422" y="1060"/>
                  </a:lnTo>
                  <a:lnTo>
                    <a:pt x="386" y="1016"/>
                  </a:lnTo>
                  <a:lnTo>
                    <a:pt x="351" y="973"/>
                  </a:lnTo>
                  <a:lnTo>
                    <a:pt x="317" y="929"/>
                  </a:lnTo>
                  <a:lnTo>
                    <a:pt x="285" y="882"/>
                  </a:lnTo>
                  <a:lnTo>
                    <a:pt x="253" y="835"/>
                  </a:lnTo>
                  <a:lnTo>
                    <a:pt x="223" y="787"/>
                  </a:lnTo>
                  <a:lnTo>
                    <a:pt x="223" y="787"/>
                  </a:lnTo>
                  <a:lnTo>
                    <a:pt x="199" y="741"/>
                  </a:lnTo>
                  <a:lnTo>
                    <a:pt x="174" y="695"/>
                  </a:lnTo>
                  <a:lnTo>
                    <a:pt x="151" y="648"/>
                  </a:lnTo>
                  <a:lnTo>
                    <a:pt x="128" y="599"/>
                  </a:lnTo>
                  <a:lnTo>
                    <a:pt x="108" y="551"/>
                  </a:lnTo>
                  <a:lnTo>
                    <a:pt x="91" y="502"/>
                  </a:lnTo>
                  <a:lnTo>
                    <a:pt x="74" y="451"/>
                  </a:lnTo>
                  <a:lnTo>
                    <a:pt x="60" y="402"/>
                  </a:lnTo>
                  <a:lnTo>
                    <a:pt x="60" y="402"/>
                  </a:lnTo>
                  <a:lnTo>
                    <a:pt x="53" y="370"/>
                  </a:lnTo>
                  <a:lnTo>
                    <a:pt x="47" y="336"/>
                  </a:lnTo>
                  <a:lnTo>
                    <a:pt x="45" y="320"/>
                  </a:lnTo>
                  <a:lnTo>
                    <a:pt x="44" y="304"/>
                  </a:lnTo>
                  <a:lnTo>
                    <a:pt x="44" y="287"/>
                  </a:lnTo>
                  <a:lnTo>
                    <a:pt x="45" y="271"/>
                  </a:lnTo>
                  <a:lnTo>
                    <a:pt x="45" y="271"/>
                  </a:lnTo>
                  <a:lnTo>
                    <a:pt x="48" y="254"/>
                  </a:lnTo>
                  <a:lnTo>
                    <a:pt x="56" y="240"/>
                  </a:lnTo>
                  <a:lnTo>
                    <a:pt x="65" y="227"/>
                  </a:lnTo>
                  <a:lnTo>
                    <a:pt x="74" y="213"/>
                  </a:lnTo>
                  <a:lnTo>
                    <a:pt x="87" y="202"/>
                  </a:lnTo>
                  <a:lnTo>
                    <a:pt x="99" y="190"/>
                  </a:lnTo>
                  <a:lnTo>
                    <a:pt x="125" y="171"/>
                  </a:lnTo>
                  <a:lnTo>
                    <a:pt x="125" y="171"/>
                  </a:lnTo>
                  <a:lnTo>
                    <a:pt x="154" y="151"/>
                  </a:lnTo>
                  <a:lnTo>
                    <a:pt x="185" y="133"/>
                  </a:lnTo>
                  <a:lnTo>
                    <a:pt x="216" y="114"/>
                  </a:lnTo>
                  <a:lnTo>
                    <a:pt x="247" y="99"/>
                  </a:lnTo>
                  <a:lnTo>
                    <a:pt x="279" y="83"/>
                  </a:lnTo>
                  <a:lnTo>
                    <a:pt x="311" y="68"/>
                  </a:lnTo>
                  <a:lnTo>
                    <a:pt x="377" y="42"/>
                  </a:lnTo>
                  <a:lnTo>
                    <a:pt x="377" y="42"/>
                  </a:lnTo>
                  <a:lnTo>
                    <a:pt x="382" y="40"/>
                  </a:lnTo>
                  <a:lnTo>
                    <a:pt x="385" y="37"/>
                  </a:lnTo>
                  <a:lnTo>
                    <a:pt x="390" y="31"/>
                  </a:lnTo>
                  <a:lnTo>
                    <a:pt x="391" y="22"/>
                  </a:lnTo>
                  <a:lnTo>
                    <a:pt x="391" y="14"/>
                  </a:lnTo>
                  <a:lnTo>
                    <a:pt x="388" y="8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374" y="0"/>
                  </a:lnTo>
                  <a:lnTo>
                    <a:pt x="370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2877AE1C-0AE1-8869-9298-239BA3661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40"/>
              <a:ext cx="438" cy="573"/>
            </a:xfrm>
            <a:custGeom>
              <a:avLst/>
              <a:gdLst>
                <a:gd name="T0" fmla="*/ 578 w 877"/>
                <a:gd name="T1" fmla="*/ 60 h 1146"/>
                <a:gd name="T2" fmla="*/ 728 w 877"/>
                <a:gd name="T3" fmla="*/ 120 h 1146"/>
                <a:gd name="T4" fmla="*/ 780 w 877"/>
                <a:gd name="T5" fmla="*/ 145 h 1146"/>
                <a:gd name="T6" fmla="*/ 817 w 877"/>
                <a:gd name="T7" fmla="*/ 169 h 1146"/>
                <a:gd name="T8" fmla="*/ 829 w 877"/>
                <a:gd name="T9" fmla="*/ 188 h 1146"/>
                <a:gd name="T10" fmla="*/ 834 w 877"/>
                <a:gd name="T11" fmla="*/ 236 h 1146"/>
                <a:gd name="T12" fmla="*/ 832 w 877"/>
                <a:gd name="T13" fmla="*/ 296 h 1146"/>
                <a:gd name="T14" fmla="*/ 821 w 877"/>
                <a:gd name="T15" fmla="*/ 419 h 1146"/>
                <a:gd name="T16" fmla="*/ 794 w 877"/>
                <a:gd name="T17" fmla="*/ 580 h 1146"/>
                <a:gd name="T18" fmla="*/ 771 w 877"/>
                <a:gd name="T19" fmla="*/ 670 h 1146"/>
                <a:gd name="T20" fmla="*/ 728 w 877"/>
                <a:gd name="T21" fmla="*/ 799 h 1146"/>
                <a:gd name="T22" fmla="*/ 671 w 877"/>
                <a:gd name="T23" fmla="*/ 924 h 1146"/>
                <a:gd name="T24" fmla="*/ 622 w 877"/>
                <a:gd name="T25" fmla="*/ 1021 h 1146"/>
                <a:gd name="T26" fmla="*/ 565 w 877"/>
                <a:gd name="T27" fmla="*/ 1113 h 1146"/>
                <a:gd name="T28" fmla="*/ 598 w 877"/>
                <a:gd name="T29" fmla="*/ 1109 h 1146"/>
                <a:gd name="T30" fmla="*/ 37 w 877"/>
                <a:gd name="T31" fmla="*/ 511 h 1146"/>
                <a:gd name="T32" fmla="*/ 29 w 877"/>
                <a:gd name="T33" fmla="*/ 507 h 1146"/>
                <a:gd name="T34" fmla="*/ 14 w 877"/>
                <a:gd name="T35" fmla="*/ 508 h 1146"/>
                <a:gd name="T36" fmla="*/ 0 w 877"/>
                <a:gd name="T37" fmla="*/ 527 h 1146"/>
                <a:gd name="T38" fmla="*/ 6 w 877"/>
                <a:gd name="T39" fmla="*/ 542 h 1146"/>
                <a:gd name="T40" fmla="*/ 499 w 877"/>
                <a:gd name="T41" fmla="*/ 1065 h 1146"/>
                <a:gd name="T42" fmla="*/ 572 w 877"/>
                <a:gd name="T43" fmla="*/ 1142 h 1146"/>
                <a:gd name="T44" fmla="*/ 586 w 877"/>
                <a:gd name="T45" fmla="*/ 1146 h 1146"/>
                <a:gd name="T46" fmla="*/ 602 w 877"/>
                <a:gd name="T47" fmla="*/ 1135 h 1146"/>
                <a:gd name="T48" fmla="*/ 628 w 877"/>
                <a:gd name="T49" fmla="*/ 1096 h 1146"/>
                <a:gd name="T50" fmla="*/ 695 w 877"/>
                <a:gd name="T51" fmla="*/ 972 h 1146"/>
                <a:gd name="T52" fmla="*/ 761 w 877"/>
                <a:gd name="T53" fmla="*/ 833 h 1146"/>
                <a:gd name="T54" fmla="*/ 795 w 877"/>
                <a:gd name="T55" fmla="*/ 742 h 1146"/>
                <a:gd name="T56" fmla="*/ 831 w 877"/>
                <a:gd name="T57" fmla="*/ 608 h 1146"/>
                <a:gd name="T58" fmla="*/ 857 w 877"/>
                <a:gd name="T59" fmla="*/ 479 h 1146"/>
                <a:gd name="T60" fmla="*/ 872 w 877"/>
                <a:gd name="T61" fmla="*/ 348 h 1146"/>
                <a:gd name="T62" fmla="*/ 877 w 877"/>
                <a:gd name="T63" fmla="*/ 260 h 1146"/>
                <a:gd name="T64" fmla="*/ 875 w 877"/>
                <a:gd name="T65" fmla="*/ 200 h 1146"/>
                <a:gd name="T66" fmla="*/ 866 w 877"/>
                <a:gd name="T67" fmla="*/ 165 h 1146"/>
                <a:gd name="T68" fmla="*/ 851 w 877"/>
                <a:gd name="T69" fmla="*/ 145 h 1146"/>
                <a:gd name="T70" fmla="*/ 811 w 877"/>
                <a:gd name="T71" fmla="*/ 114 h 1146"/>
                <a:gd name="T72" fmla="*/ 758 w 877"/>
                <a:gd name="T73" fmla="*/ 88 h 1146"/>
                <a:gd name="T74" fmla="*/ 603 w 877"/>
                <a:gd name="T75" fmla="*/ 23 h 1146"/>
                <a:gd name="T76" fmla="*/ 535 w 877"/>
                <a:gd name="T77" fmla="*/ 0 h 1146"/>
                <a:gd name="T78" fmla="*/ 523 w 877"/>
                <a:gd name="T79" fmla="*/ 3 h 1146"/>
                <a:gd name="T80" fmla="*/ 514 w 877"/>
                <a:gd name="T81" fmla="*/ 23 h 1146"/>
                <a:gd name="T82" fmla="*/ 523 w 877"/>
                <a:gd name="T83" fmla="*/ 4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7" h="1146">
                  <a:moveTo>
                    <a:pt x="528" y="43"/>
                  </a:moveTo>
                  <a:lnTo>
                    <a:pt x="528" y="43"/>
                  </a:lnTo>
                  <a:lnTo>
                    <a:pt x="578" y="60"/>
                  </a:lnTo>
                  <a:lnTo>
                    <a:pt x="629" y="78"/>
                  </a:lnTo>
                  <a:lnTo>
                    <a:pt x="678" y="98"/>
                  </a:lnTo>
                  <a:lnTo>
                    <a:pt x="728" y="120"/>
                  </a:lnTo>
                  <a:lnTo>
                    <a:pt x="728" y="120"/>
                  </a:lnTo>
                  <a:lnTo>
                    <a:pt x="752" y="131"/>
                  </a:lnTo>
                  <a:lnTo>
                    <a:pt x="780" y="145"/>
                  </a:lnTo>
                  <a:lnTo>
                    <a:pt x="794" y="152"/>
                  </a:lnTo>
                  <a:lnTo>
                    <a:pt x="806" y="160"/>
                  </a:lnTo>
                  <a:lnTo>
                    <a:pt x="817" y="169"/>
                  </a:lnTo>
                  <a:lnTo>
                    <a:pt x="825" y="180"/>
                  </a:lnTo>
                  <a:lnTo>
                    <a:pt x="825" y="180"/>
                  </a:lnTo>
                  <a:lnTo>
                    <a:pt x="829" y="188"/>
                  </a:lnTo>
                  <a:lnTo>
                    <a:pt x="831" y="195"/>
                  </a:lnTo>
                  <a:lnTo>
                    <a:pt x="834" y="215"/>
                  </a:lnTo>
                  <a:lnTo>
                    <a:pt x="834" y="236"/>
                  </a:lnTo>
                  <a:lnTo>
                    <a:pt x="834" y="256"/>
                  </a:lnTo>
                  <a:lnTo>
                    <a:pt x="834" y="256"/>
                  </a:lnTo>
                  <a:lnTo>
                    <a:pt x="832" y="296"/>
                  </a:lnTo>
                  <a:lnTo>
                    <a:pt x="831" y="337"/>
                  </a:lnTo>
                  <a:lnTo>
                    <a:pt x="826" y="379"/>
                  </a:lnTo>
                  <a:lnTo>
                    <a:pt x="821" y="419"/>
                  </a:lnTo>
                  <a:lnTo>
                    <a:pt x="815" y="460"/>
                  </a:lnTo>
                  <a:lnTo>
                    <a:pt x="809" y="500"/>
                  </a:lnTo>
                  <a:lnTo>
                    <a:pt x="794" y="580"/>
                  </a:lnTo>
                  <a:lnTo>
                    <a:pt x="794" y="580"/>
                  </a:lnTo>
                  <a:lnTo>
                    <a:pt x="783" y="627"/>
                  </a:lnTo>
                  <a:lnTo>
                    <a:pt x="771" y="670"/>
                  </a:lnTo>
                  <a:lnTo>
                    <a:pt x="758" y="713"/>
                  </a:lnTo>
                  <a:lnTo>
                    <a:pt x="743" y="756"/>
                  </a:lnTo>
                  <a:lnTo>
                    <a:pt x="728" y="799"/>
                  </a:lnTo>
                  <a:lnTo>
                    <a:pt x="711" y="841"/>
                  </a:lnTo>
                  <a:lnTo>
                    <a:pt x="691" y="882"/>
                  </a:lnTo>
                  <a:lnTo>
                    <a:pt x="671" y="924"/>
                  </a:lnTo>
                  <a:lnTo>
                    <a:pt x="671" y="924"/>
                  </a:lnTo>
                  <a:lnTo>
                    <a:pt x="646" y="972"/>
                  </a:lnTo>
                  <a:lnTo>
                    <a:pt x="622" y="1021"/>
                  </a:lnTo>
                  <a:lnTo>
                    <a:pt x="594" y="1069"/>
                  </a:lnTo>
                  <a:lnTo>
                    <a:pt x="580" y="1092"/>
                  </a:lnTo>
                  <a:lnTo>
                    <a:pt x="565" y="1113"/>
                  </a:lnTo>
                  <a:lnTo>
                    <a:pt x="565" y="1113"/>
                  </a:lnTo>
                  <a:lnTo>
                    <a:pt x="598" y="1109"/>
                  </a:lnTo>
                  <a:lnTo>
                    <a:pt x="598" y="1109"/>
                  </a:lnTo>
                  <a:lnTo>
                    <a:pt x="106" y="587"/>
                  </a:lnTo>
                  <a:lnTo>
                    <a:pt x="106" y="587"/>
                  </a:lnTo>
                  <a:lnTo>
                    <a:pt x="37" y="511"/>
                  </a:lnTo>
                  <a:lnTo>
                    <a:pt x="37" y="511"/>
                  </a:lnTo>
                  <a:lnTo>
                    <a:pt x="34" y="508"/>
                  </a:lnTo>
                  <a:lnTo>
                    <a:pt x="29" y="507"/>
                  </a:lnTo>
                  <a:lnTo>
                    <a:pt x="25" y="505"/>
                  </a:lnTo>
                  <a:lnTo>
                    <a:pt x="22" y="505"/>
                  </a:lnTo>
                  <a:lnTo>
                    <a:pt x="14" y="508"/>
                  </a:lnTo>
                  <a:lnTo>
                    <a:pt x="8" y="513"/>
                  </a:lnTo>
                  <a:lnTo>
                    <a:pt x="3" y="519"/>
                  </a:lnTo>
                  <a:lnTo>
                    <a:pt x="0" y="527"/>
                  </a:lnTo>
                  <a:lnTo>
                    <a:pt x="2" y="534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6" y="542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568" y="1139"/>
                  </a:lnTo>
                  <a:lnTo>
                    <a:pt x="568" y="1139"/>
                  </a:lnTo>
                  <a:lnTo>
                    <a:pt x="572" y="1142"/>
                  </a:lnTo>
                  <a:lnTo>
                    <a:pt x="577" y="1144"/>
                  </a:lnTo>
                  <a:lnTo>
                    <a:pt x="582" y="1146"/>
                  </a:lnTo>
                  <a:lnTo>
                    <a:pt x="586" y="1146"/>
                  </a:lnTo>
                  <a:lnTo>
                    <a:pt x="591" y="1144"/>
                  </a:lnTo>
                  <a:lnTo>
                    <a:pt x="594" y="1141"/>
                  </a:lnTo>
                  <a:lnTo>
                    <a:pt x="602" y="1135"/>
                  </a:lnTo>
                  <a:lnTo>
                    <a:pt x="602" y="1135"/>
                  </a:lnTo>
                  <a:lnTo>
                    <a:pt x="615" y="1116"/>
                  </a:lnTo>
                  <a:lnTo>
                    <a:pt x="628" y="1096"/>
                  </a:lnTo>
                  <a:lnTo>
                    <a:pt x="651" y="1055"/>
                  </a:lnTo>
                  <a:lnTo>
                    <a:pt x="695" y="972"/>
                  </a:lnTo>
                  <a:lnTo>
                    <a:pt x="695" y="972"/>
                  </a:lnTo>
                  <a:lnTo>
                    <a:pt x="718" y="925"/>
                  </a:lnTo>
                  <a:lnTo>
                    <a:pt x="742" y="881"/>
                  </a:lnTo>
                  <a:lnTo>
                    <a:pt x="761" y="833"/>
                  </a:lnTo>
                  <a:lnTo>
                    <a:pt x="781" y="787"/>
                  </a:lnTo>
                  <a:lnTo>
                    <a:pt x="781" y="787"/>
                  </a:lnTo>
                  <a:lnTo>
                    <a:pt x="795" y="742"/>
                  </a:lnTo>
                  <a:lnTo>
                    <a:pt x="809" y="697"/>
                  </a:lnTo>
                  <a:lnTo>
                    <a:pt x="820" y="653"/>
                  </a:lnTo>
                  <a:lnTo>
                    <a:pt x="831" y="608"/>
                  </a:lnTo>
                  <a:lnTo>
                    <a:pt x="831" y="608"/>
                  </a:lnTo>
                  <a:lnTo>
                    <a:pt x="849" y="522"/>
                  </a:lnTo>
                  <a:lnTo>
                    <a:pt x="857" y="479"/>
                  </a:lnTo>
                  <a:lnTo>
                    <a:pt x="863" y="436"/>
                  </a:lnTo>
                  <a:lnTo>
                    <a:pt x="869" y="393"/>
                  </a:lnTo>
                  <a:lnTo>
                    <a:pt x="872" y="348"/>
                  </a:lnTo>
                  <a:lnTo>
                    <a:pt x="875" y="305"/>
                  </a:lnTo>
                  <a:lnTo>
                    <a:pt x="877" y="260"/>
                  </a:lnTo>
                  <a:lnTo>
                    <a:pt x="877" y="260"/>
                  </a:lnTo>
                  <a:lnTo>
                    <a:pt x="877" y="237"/>
                  </a:lnTo>
                  <a:lnTo>
                    <a:pt x="877" y="212"/>
                  </a:lnTo>
                  <a:lnTo>
                    <a:pt x="875" y="200"/>
                  </a:lnTo>
                  <a:lnTo>
                    <a:pt x="874" y="188"/>
                  </a:lnTo>
                  <a:lnTo>
                    <a:pt x="871" y="175"/>
                  </a:lnTo>
                  <a:lnTo>
                    <a:pt x="866" y="165"/>
                  </a:lnTo>
                  <a:lnTo>
                    <a:pt x="866" y="165"/>
                  </a:lnTo>
                  <a:lnTo>
                    <a:pt x="860" y="154"/>
                  </a:lnTo>
                  <a:lnTo>
                    <a:pt x="851" y="145"/>
                  </a:lnTo>
                  <a:lnTo>
                    <a:pt x="841" y="135"/>
                  </a:lnTo>
                  <a:lnTo>
                    <a:pt x="832" y="128"/>
                  </a:lnTo>
                  <a:lnTo>
                    <a:pt x="811" y="114"/>
                  </a:lnTo>
                  <a:lnTo>
                    <a:pt x="788" y="103"/>
                  </a:lnTo>
                  <a:lnTo>
                    <a:pt x="788" y="103"/>
                  </a:lnTo>
                  <a:lnTo>
                    <a:pt x="758" y="88"/>
                  </a:lnTo>
                  <a:lnTo>
                    <a:pt x="728" y="72"/>
                  </a:lnTo>
                  <a:lnTo>
                    <a:pt x="666" y="46"/>
                  </a:lnTo>
                  <a:lnTo>
                    <a:pt x="603" y="23"/>
                  </a:lnTo>
                  <a:lnTo>
                    <a:pt x="540" y="1"/>
                  </a:lnTo>
                  <a:lnTo>
                    <a:pt x="540" y="1"/>
                  </a:lnTo>
                  <a:lnTo>
                    <a:pt x="535" y="0"/>
                  </a:lnTo>
                  <a:lnTo>
                    <a:pt x="531" y="0"/>
                  </a:lnTo>
                  <a:lnTo>
                    <a:pt x="526" y="1"/>
                  </a:lnTo>
                  <a:lnTo>
                    <a:pt x="523" y="3"/>
                  </a:lnTo>
                  <a:lnTo>
                    <a:pt x="517" y="9"/>
                  </a:lnTo>
                  <a:lnTo>
                    <a:pt x="514" y="15"/>
                  </a:lnTo>
                  <a:lnTo>
                    <a:pt x="514" y="23"/>
                  </a:lnTo>
                  <a:lnTo>
                    <a:pt x="515" y="32"/>
                  </a:lnTo>
                  <a:lnTo>
                    <a:pt x="520" y="38"/>
                  </a:lnTo>
                  <a:lnTo>
                    <a:pt x="523" y="41"/>
                  </a:lnTo>
                  <a:lnTo>
                    <a:pt x="528" y="43"/>
                  </a:lnTo>
                  <a:lnTo>
                    <a:pt x="52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3639C681-2D7F-607D-8CC3-92CEC0442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317"/>
              <a:ext cx="1955" cy="1560"/>
            </a:xfrm>
            <a:custGeom>
              <a:avLst/>
              <a:gdLst>
                <a:gd name="T0" fmla="*/ 3711 w 3911"/>
                <a:gd name="T1" fmla="*/ 28 h 3118"/>
                <a:gd name="T2" fmla="*/ 3352 w 3911"/>
                <a:gd name="T3" fmla="*/ 105 h 3118"/>
                <a:gd name="T4" fmla="*/ 2994 w 3911"/>
                <a:gd name="T5" fmla="*/ 202 h 3118"/>
                <a:gd name="T6" fmla="*/ 2636 w 3911"/>
                <a:gd name="T7" fmla="*/ 316 h 3118"/>
                <a:gd name="T8" fmla="*/ 2356 w 3911"/>
                <a:gd name="T9" fmla="*/ 420 h 3118"/>
                <a:gd name="T10" fmla="*/ 1953 w 3911"/>
                <a:gd name="T11" fmla="*/ 597 h 3118"/>
                <a:gd name="T12" fmla="*/ 1658 w 3911"/>
                <a:gd name="T13" fmla="*/ 747 h 3118"/>
                <a:gd name="T14" fmla="*/ 880 w 3911"/>
                <a:gd name="T15" fmla="*/ 1150 h 3118"/>
                <a:gd name="T16" fmla="*/ 584 w 3911"/>
                <a:gd name="T17" fmla="*/ 1313 h 3118"/>
                <a:gd name="T18" fmla="*/ 303 w 3911"/>
                <a:gd name="T19" fmla="*/ 1498 h 3118"/>
                <a:gd name="T20" fmla="*/ 174 w 3911"/>
                <a:gd name="T21" fmla="*/ 1606 h 3118"/>
                <a:gd name="T22" fmla="*/ 97 w 3911"/>
                <a:gd name="T23" fmla="*/ 1689 h 3118"/>
                <a:gd name="T24" fmla="*/ 37 w 3911"/>
                <a:gd name="T25" fmla="*/ 1785 h 3118"/>
                <a:gd name="T26" fmla="*/ 8 w 3911"/>
                <a:gd name="T27" fmla="*/ 1868 h 3118"/>
                <a:gd name="T28" fmla="*/ 5 w 3911"/>
                <a:gd name="T29" fmla="*/ 1986 h 3118"/>
                <a:gd name="T30" fmla="*/ 40 w 3911"/>
                <a:gd name="T31" fmla="*/ 2100 h 3118"/>
                <a:gd name="T32" fmla="*/ 115 w 3911"/>
                <a:gd name="T33" fmla="*/ 2233 h 3118"/>
                <a:gd name="T34" fmla="*/ 243 w 3911"/>
                <a:gd name="T35" fmla="*/ 2410 h 3118"/>
                <a:gd name="T36" fmla="*/ 458 w 3911"/>
                <a:gd name="T37" fmla="*/ 2633 h 3118"/>
                <a:gd name="T38" fmla="*/ 661 w 3911"/>
                <a:gd name="T39" fmla="*/ 2795 h 3118"/>
                <a:gd name="T40" fmla="*/ 766 w 3911"/>
                <a:gd name="T41" fmla="*/ 2886 h 3118"/>
                <a:gd name="T42" fmla="*/ 938 w 3911"/>
                <a:gd name="T43" fmla="*/ 3076 h 3118"/>
                <a:gd name="T44" fmla="*/ 966 w 3911"/>
                <a:gd name="T45" fmla="*/ 3113 h 3118"/>
                <a:gd name="T46" fmla="*/ 993 w 3911"/>
                <a:gd name="T47" fmla="*/ 3115 h 3118"/>
                <a:gd name="T48" fmla="*/ 1004 w 3911"/>
                <a:gd name="T49" fmla="*/ 3096 h 3118"/>
                <a:gd name="T50" fmla="*/ 975 w 3911"/>
                <a:gd name="T51" fmla="*/ 3055 h 3118"/>
                <a:gd name="T52" fmla="*/ 849 w 3911"/>
                <a:gd name="T53" fmla="*/ 2912 h 3118"/>
                <a:gd name="T54" fmla="*/ 709 w 3911"/>
                <a:gd name="T55" fmla="*/ 2779 h 3118"/>
                <a:gd name="T56" fmla="*/ 504 w 3911"/>
                <a:gd name="T57" fmla="*/ 2615 h 3118"/>
                <a:gd name="T58" fmla="*/ 315 w 3911"/>
                <a:gd name="T59" fmla="*/ 2431 h 3118"/>
                <a:gd name="T60" fmla="*/ 225 w 3911"/>
                <a:gd name="T61" fmla="*/ 2316 h 3118"/>
                <a:gd name="T62" fmla="*/ 117 w 3911"/>
                <a:gd name="T63" fmla="*/ 2153 h 3118"/>
                <a:gd name="T64" fmla="*/ 71 w 3911"/>
                <a:gd name="T65" fmla="*/ 2066 h 3118"/>
                <a:gd name="T66" fmla="*/ 45 w 3911"/>
                <a:gd name="T67" fmla="*/ 1974 h 3118"/>
                <a:gd name="T68" fmla="*/ 45 w 3911"/>
                <a:gd name="T69" fmla="*/ 1900 h 3118"/>
                <a:gd name="T70" fmla="*/ 74 w 3911"/>
                <a:gd name="T71" fmla="*/ 1805 h 3118"/>
                <a:gd name="T72" fmla="*/ 129 w 3911"/>
                <a:gd name="T73" fmla="*/ 1718 h 3118"/>
                <a:gd name="T74" fmla="*/ 254 w 3911"/>
                <a:gd name="T75" fmla="*/ 1592 h 3118"/>
                <a:gd name="T76" fmla="*/ 377 w 3911"/>
                <a:gd name="T77" fmla="*/ 1497 h 3118"/>
                <a:gd name="T78" fmla="*/ 643 w 3911"/>
                <a:gd name="T79" fmla="*/ 1329 h 3118"/>
                <a:gd name="T80" fmla="*/ 1141 w 3911"/>
                <a:gd name="T81" fmla="*/ 1062 h 3118"/>
                <a:gd name="T82" fmla="*/ 1802 w 3911"/>
                <a:gd name="T83" fmla="*/ 722 h 3118"/>
                <a:gd name="T84" fmla="*/ 2204 w 3911"/>
                <a:gd name="T85" fmla="*/ 530 h 3118"/>
                <a:gd name="T86" fmla="*/ 2488 w 3911"/>
                <a:gd name="T87" fmla="*/ 416 h 3118"/>
                <a:gd name="T88" fmla="*/ 2856 w 3911"/>
                <a:gd name="T89" fmla="*/ 288 h 3118"/>
                <a:gd name="T90" fmla="*/ 3146 w 3911"/>
                <a:gd name="T91" fmla="*/ 203 h 3118"/>
                <a:gd name="T92" fmla="*/ 3565 w 3911"/>
                <a:gd name="T93" fmla="*/ 100 h 3118"/>
                <a:gd name="T94" fmla="*/ 3881 w 3911"/>
                <a:gd name="T95" fmla="*/ 45 h 3118"/>
                <a:gd name="T96" fmla="*/ 3900 w 3911"/>
                <a:gd name="T97" fmla="*/ 40 h 3118"/>
                <a:gd name="T98" fmla="*/ 3909 w 3911"/>
                <a:gd name="T99" fmla="*/ 11 h 3118"/>
                <a:gd name="T100" fmla="*/ 3895 w 3911"/>
                <a:gd name="T101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11" h="3118">
                  <a:moveTo>
                    <a:pt x="3891" y="0"/>
                  </a:moveTo>
                  <a:lnTo>
                    <a:pt x="3891" y="0"/>
                  </a:lnTo>
                  <a:lnTo>
                    <a:pt x="3800" y="12"/>
                  </a:lnTo>
                  <a:lnTo>
                    <a:pt x="3711" y="28"/>
                  </a:lnTo>
                  <a:lnTo>
                    <a:pt x="3620" y="45"/>
                  </a:lnTo>
                  <a:lnTo>
                    <a:pt x="3531" y="63"/>
                  </a:lnTo>
                  <a:lnTo>
                    <a:pt x="3442" y="83"/>
                  </a:lnTo>
                  <a:lnTo>
                    <a:pt x="3352" y="105"/>
                  </a:lnTo>
                  <a:lnTo>
                    <a:pt x="3176" y="151"/>
                  </a:lnTo>
                  <a:lnTo>
                    <a:pt x="3176" y="151"/>
                  </a:lnTo>
                  <a:lnTo>
                    <a:pt x="3085" y="175"/>
                  </a:lnTo>
                  <a:lnTo>
                    <a:pt x="2994" y="202"/>
                  </a:lnTo>
                  <a:lnTo>
                    <a:pt x="2905" y="228"/>
                  </a:lnTo>
                  <a:lnTo>
                    <a:pt x="2814" y="256"/>
                  </a:lnTo>
                  <a:lnTo>
                    <a:pt x="2725" y="285"/>
                  </a:lnTo>
                  <a:lnTo>
                    <a:pt x="2636" y="316"/>
                  </a:lnTo>
                  <a:lnTo>
                    <a:pt x="2548" y="348"/>
                  </a:lnTo>
                  <a:lnTo>
                    <a:pt x="2459" y="380"/>
                  </a:lnTo>
                  <a:lnTo>
                    <a:pt x="2459" y="380"/>
                  </a:lnTo>
                  <a:lnTo>
                    <a:pt x="2356" y="420"/>
                  </a:lnTo>
                  <a:lnTo>
                    <a:pt x="2254" y="462"/>
                  </a:lnTo>
                  <a:lnTo>
                    <a:pt x="2153" y="505"/>
                  </a:lnTo>
                  <a:lnTo>
                    <a:pt x="2053" y="551"/>
                  </a:lnTo>
                  <a:lnTo>
                    <a:pt x="1953" y="597"/>
                  </a:lnTo>
                  <a:lnTo>
                    <a:pt x="1855" y="645"/>
                  </a:lnTo>
                  <a:lnTo>
                    <a:pt x="1756" y="696"/>
                  </a:lnTo>
                  <a:lnTo>
                    <a:pt x="1658" y="747"/>
                  </a:lnTo>
                  <a:lnTo>
                    <a:pt x="1658" y="747"/>
                  </a:lnTo>
                  <a:lnTo>
                    <a:pt x="1464" y="848"/>
                  </a:lnTo>
                  <a:lnTo>
                    <a:pt x="1269" y="948"/>
                  </a:lnTo>
                  <a:lnTo>
                    <a:pt x="1073" y="1049"/>
                  </a:lnTo>
                  <a:lnTo>
                    <a:pt x="880" y="1150"/>
                  </a:lnTo>
                  <a:lnTo>
                    <a:pt x="880" y="1150"/>
                  </a:lnTo>
                  <a:lnTo>
                    <a:pt x="732" y="1230"/>
                  </a:lnTo>
                  <a:lnTo>
                    <a:pt x="658" y="1270"/>
                  </a:lnTo>
                  <a:lnTo>
                    <a:pt x="584" y="1313"/>
                  </a:lnTo>
                  <a:lnTo>
                    <a:pt x="512" y="1356"/>
                  </a:lnTo>
                  <a:lnTo>
                    <a:pt x="441" y="1401"/>
                  </a:lnTo>
                  <a:lnTo>
                    <a:pt x="371" y="1449"/>
                  </a:lnTo>
                  <a:lnTo>
                    <a:pt x="303" y="1498"/>
                  </a:lnTo>
                  <a:lnTo>
                    <a:pt x="303" y="1498"/>
                  </a:lnTo>
                  <a:lnTo>
                    <a:pt x="260" y="1532"/>
                  </a:lnTo>
                  <a:lnTo>
                    <a:pt x="215" y="1567"/>
                  </a:lnTo>
                  <a:lnTo>
                    <a:pt x="174" y="1606"/>
                  </a:lnTo>
                  <a:lnTo>
                    <a:pt x="154" y="1626"/>
                  </a:lnTo>
                  <a:lnTo>
                    <a:pt x="134" y="1646"/>
                  </a:lnTo>
                  <a:lnTo>
                    <a:pt x="115" y="1668"/>
                  </a:lnTo>
                  <a:lnTo>
                    <a:pt x="97" y="1689"/>
                  </a:lnTo>
                  <a:lnTo>
                    <a:pt x="80" y="1712"/>
                  </a:lnTo>
                  <a:lnTo>
                    <a:pt x="65" y="1735"/>
                  </a:lnTo>
                  <a:lnTo>
                    <a:pt x="51" y="1760"/>
                  </a:lnTo>
                  <a:lnTo>
                    <a:pt x="37" y="1785"/>
                  </a:lnTo>
                  <a:lnTo>
                    <a:pt x="26" y="1809"/>
                  </a:lnTo>
                  <a:lnTo>
                    <a:pt x="17" y="1835"/>
                  </a:lnTo>
                  <a:lnTo>
                    <a:pt x="17" y="1835"/>
                  </a:lnTo>
                  <a:lnTo>
                    <a:pt x="8" y="1868"/>
                  </a:lnTo>
                  <a:lnTo>
                    <a:pt x="3" y="1897"/>
                  </a:lnTo>
                  <a:lnTo>
                    <a:pt x="0" y="1928"/>
                  </a:lnTo>
                  <a:lnTo>
                    <a:pt x="2" y="1957"/>
                  </a:lnTo>
                  <a:lnTo>
                    <a:pt x="5" y="1986"/>
                  </a:lnTo>
                  <a:lnTo>
                    <a:pt x="11" y="2016"/>
                  </a:lnTo>
                  <a:lnTo>
                    <a:pt x="18" y="2045"/>
                  </a:lnTo>
                  <a:lnTo>
                    <a:pt x="28" y="2073"/>
                  </a:lnTo>
                  <a:lnTo>
                    <a:pt x="40" y="2100"/>
                  </a:lnTo>
                  <a:lnTo>
                    <a:pt x="52" y="2128"/>
                  </a:lnTo>
                  <a:lnTo>
                    <a:pt x="68" y="2154"/>
                  </a:lnTo>
                  <a:lnTo>
                    <a:pt x="83" y="2182"/>
                  </a:lnTo>
                  <a:lnTo>
                    <a:pt x="115" y="2233"/>
                  </a:lnTo>
                  <a:lnTo>
                    <a:pt x="149" y="2283"/>
                  </a:lnTo>
                  <a:lnTo>
                    <a:pt x="149" y="2283"/>
                  </a:lnTo>
                  <a:lnTo>
                    <a:pt x="194" y="2348"/>
                  </a:lnTo>
                  <a:lnTo>
                    <a:pt x="243" y="2410"/>
                  </a:lnTo>
                  <a:lnTo>
                    <a:pt x="294" y="2468"/>
                  </a:lnTo>
                  <a:lnTo>
                    <a:pt x="346" y="2525"/>
                  </a:lnTo>
                  <a:lnTo>
                    <a:pt x="401" y="2581"/>
                  </a:lnTo>
                  <a:lnTo>
                    <a:pt x="458" y="2633"/>
                  </a:lnTo>
                  <a:lnTo>
                    <a:pt x="518" y="2684"/>
                  </a:lnTo>
                  <a:lnTo>
                    <a:pt x="580" y="2733"/>
                  </a:lnTo>
                  <a:lnTo>
                    <a:pt x="580" y="2733"/>
                  </a:lnTo>
                  <a:lnTo>
                    <a:pt x="661" y="2795"/>
                  </a:lnTo>
                  <a:lnTo>
                    <a:pt x="701" y="2827"/>
                  </a:lnTo>
                  <a:lnTo>
                    <a:pt x="740" y="2861"/>
                  </a:lnTo>
                  <a:lnTo>
                    <a:pt x="740" y="2861"/>
                  </a:lnTo>
                  <a:lnTo>
                    <a:pt x="766" y="2886"/>
                  </a:lnTo>
                  <a:lnTo>
                    <a:pt x="792" y="2912"/>
                  </a:lnTo>
                  <a:lnTo>
                    <a:pt x="843" y="2964"/>
                  </a:lnTo>
                  <a:lnTo>
                    <a:pt x="890" y="3021"/>
                  </a:lnTo>
                  <a:lnTo>
                    <a:pt x="938" y="3076"/>
                  </a:lnTo>
                  <a:lnTo>
                    <a:pt x="938" y="3076"/>
                  </a:lnTo>
                  <a:lnTo>
                    <a:pt x="963" y="3109"/>
                  </a:lnTo>
                  <a:lnTo>
                    <a:pt x="963" y="3109"/>
                  </a:lnTo>
                  <a:lnTo>
                    <a:pt x="966" y="3113"/>
                  </a:lnTo>
                  <a:lnTo>
                    <a:pt x="970" y="3115"/>
                  </a:lnTo>
                  <a:lnTo>
                    <a:pt x="978" y="3118"/>
                  </a:lnTo>
                  <a:lnTo>
                    <a:pt x="986" y="3118"/>
                  </a:lnTo>
                  <a:lnTo>
                    <a:pt x="993" y="3115"/>
                  </a:lnTo>
                  <a:lnTo>
                    <a:pt x="1000" y="3110"/>
                  </a:lnTo>
                  <a:lnTo>
                    <a:pt x="1004" y="3104"/>
                  </a:lnTo>
                  <a:lnTo>
                    <a:pt x="1004" y="3100"/>
                  </a:lnTo>
                  <a:lnTo>
                    <a:pt x="1004" y="3096"/>
                  </a:lnTo>
                  <a:lnTo>
                    <a:pt x="1003" y="3092"/>
                  </a:lnTo>
                  <a:lnTo>
                    <a:pt x="1000" y="3087"/>
                  </a:lnTo>
                  <a:lnTo>
                    <a:pt x="1000" y="3087"/>
                  </a:lnTo>
                  <a:lnTo>
                    <a:pt x="975" y="3055"/>
                  </a:lnTo>
                  <a:lnTo>
                    <a:pt x="949" y="3021"/>
                  </a:lnTo>
                  <a:lnTo>
                    <a:pt x="893" y="2959"/>
                  </a:lnTo>
                  <a:lnTo>
                    <a:pt x="893" y="2959"/>
                  </a:lnTo>
                  <a:lnTo>
                    <a:pt x="849" y="2912"/>
                  </a:lnTo>
                  <a:lnTo>
                    <a:pt x="806" y="2866"/>
                  </a:lnTo>
                  <a:lnTo>
                    <a:pt x="758" y="2821"/>
                  </a:lnTo>
                  <a:lnTo>
                    <a:pt x="735" y="2799"/>
                  </a:lnTo>
                  <a:lnTo>
                    <a:pt x="709" y="2779"/>
                  </a:lnTo>
                  <a:lnTo>
                    <a:pt x="709" y="2779"/>
                  </a:lnTo>
                  <a:lnTo>
                    <a:pt x="606" y="2698"/>
                  </a:lnTo>
                  <a:lnTo>
                    <a:pt x="555" y="2656"/>
                  </a:lnTo>
                  <a:lnTo>
                    <a:pt x="504" y="2615"/>
                  </a:lnTo>
                  <a:lnTo>
                    <a:pt x="455" y="2571"/>
                  </a:lnTo>
                  <a:lnTo>
                    <a:pt x="406" y="2527"/>
                  </a:lnTo>
                  <a:lnTo>
                    <a:pt x="360" y="2481"/>
                  </a:lnTo>
                  <a:lnTo>
                    <a:pt x="315" y="2431"/>
                  </a:lnTo>
                  <a:lnTo>
                    <a:pt x="315" y="2431"/>
                  </a:lnTo>
                  <a:lnTo>
                    <a:pt x="283" y="2393"/>
                  </a:lnTo>
                  <a:lnTo>
                    <a:pt x="254" y="2356"/>
                  </a:lnTo>
                  <a:lnTo>
                    <a:pt x="225" y="2316"/>
                  </a:lnTo>
                  <a:lnTo>
                    <a:pt x="195" y="2276"/>
                  </a:lnTo>
                  <a:lnTo>
                    <a:pt x="168" y="2236"/>
                  </a:lnTo>
                  <a:lnTo>
                    <a:pt x="141" y="2194"/>
                  </a:lnTo>
                  <a:lnTo>
                    <a:pt x="117" y="2153"/>
                  </a:lnTo>
                  <a:lnTo>
                    <a:pt x="92" y="2109"/>
                  </a:lnTo>
                  <a:lnTo>
                    <a:pt x="92" y="2109"/>
                  </a:lnTo>
                  <a:lnTo>
                    <a:pt x="82" y="2088"/>
                  </a:lnTo>
                  <a:lnTo>
                    <a:pt x="71" y="2066"/>
                  </a:lnTo>
                  <a:lnTo>
                    <a:pt x="62" y="2045"/>
                  </a:lnTo>
                  <a:lnTo>
                    <a:pt x="55" y="2022"/>
                  </a:lnTo>
                  <a:lnTo>
                    <a:pt x="49" y="1999"/>
                  </a:lnTo>
                  <a:lnTo>
                    <a:pt x="45" y="1974"/>
                  </a:lnTo>
                  <a:lnTo>
                    <a:pt x="43" y="1951"/>
                  </a:lnTo>
                  <a:lnTo>
                    <a:pt x="43" y="1926"/>
                  </a:lnTo>
                  <a:lnTo>
                    <a:pt x="43" y="1926"/>
                  </a:lnTo>
                  <a:lnTo>
                    <a:pt x="45" y="1900"/>
                  </a:lnTo>
                  <a:lnTo>
                    <a:pt x="49" y="1875"/>
                  </a:lnTo>
                  <a:lnTo>
                    <a:pt x="57" y="1852"/>
                  </a:lnTo>
                  <a:lnTo>
                    <a:pt x="65" y="1828"/>
                  </a:lnTo>
                  <a:lnTo>
                    <a:pt x="74" y="1805"/>
                  </a:lnTo>
                  <a:lnTo>
                    <a:pt x="86" y="1783"/>
                  </a:lnTo>
                  <a:lnTo>
                    <a:pt x="98" y="1761"/>
                  </a:lnTo>
                  <a:lnTo>
                    <a:pt x="114" y="1740"/>
                  </a:lnTo>
                  <a:lnTo>
                    <a:pt x="129" y="1718"/>
                  </a:lnTo>
                  <a:lnTo>
                    <a:pt x="145" y="1698"/>
                  </a:lnTo>
                  <a:lnTo>
                    <a:pt x="180" y="1661"/>
                  </a:lnTo>
                  <a:lnTo>
                    <a:pt x="217" y="1626"/>
                  </a:lnTo>
                  <a:lnTo>
                    <a:pt x="254" y="1592"/>
                  </a:lnTo>
                  <a:lnTo>
                    <a:pt x="254" y="1592"/>
                  </a:lnTo>
                  <a:lnTo>
                    <a:pt x="283" y="1567"/>
                  </a:lnTo>
                  <a:lnTo>
                    <a:pt x="314" y="1543"/>
                  </a:lnTo>
                  <a:lnTo>
                    <a:pt x="377" y="1497"/>
                  </a:lnTo>
                  <a:lnTo>
                    <a:pt x="441" y="1452"/>
                  </a:lnTo>
                  <a:lnTo>
                    <a:pt x="507" y="1409"/>
                  </a:lnTo>
                  <a:lnTo>
                    <a:pt x="575" y="1369"/>
                  </a:lnTo>
                  <a:lnTo>
                    <a:pt x="643" y="1329"/>
                  </a:lnTo>
                  <a:lnTo>
                    <a:pt x="780" y="1253"/>
                  </a:lnTo>
                  <a:lnTo>
                    <a:pt x="780" y="1253"/>
                  </a:lnTo>
                  <a:lnTo>
                    <a:pt x="960" y="1156"/>
                  </a:lnTo>
                  <a:lnTo>
                    <a:pt x="1141" y="1062"/>
                  </a:lnTo>
                  <a:lnTo>
                    <a:pt x="1504" y="876"/>
                  </a:lnTo>
                  <a:lnTo>
                    <a:pt x="1504" y="876"/>
                  </a:lnTo>
                  <a:lnTo>
                    <a:pt x="1702" y="773"/>
                  </a:lnTo>
                  <a:lnTo>
                    <a:pt x="1802" y="722"/>
                  </a:lnTo>
                  <a:lnTo>
                    <a:pt x="1901" y="671"/>
                  </a:lnTo>
                  <a:lnTo>
                    <a:pt x="2001" y="622"/>
                  </a:lnTo>
                  <a:lnTo>
                    <a:pt x="2102" y="574"/>
                  </a:lnTo>
                  <a:lnTo>
                    <a:pt x="2204" y="530"/>
                  </a:lnTo>
                  <a:lnTo>
                    <a:pt x="2307" y="486"/>
                  </a:lnTo>
                  <a:lnTo>
                    <a:pt x="2307" y="486"/>
                  </a:lnTo>
                  <a:lnTo>
                    <a:pt x="2397" y="450"/>
                  </a:lnTo>
                  <a:lnTo>
                    <a:pt x="2488" y="416"/>
                  </a:lnTo>
                  <a:lnTo>
                    <a:pt x="2579" y="382"/>
                  </a:lnTo>
                  <a:lnTo>
                    <a:pt x="2671" y="349"/>
                  </a:lnTo>
                  <a:lnTo>
                    <a:pt x="2763" y="319"/>
                  </a:lnTo>
                  <a:lnTo>
                    <a:pt x="2856" y="288"/>
                  </a:lnTo>
                  <a:lnTo>
                    <a:pt x="2950" y="260"/>
                  </a:lnTo>
                  <a:lnTo>
                    <a:pt x="3042" y="232"/>
                  </a:lnTo>
                  <a:lnTo>
                    <a:pt x="3042" y="232"/>
                  </a:lnTo>
                  <a:lnTo>
                    <a:pt x="3146" y="203"/>
                  </a:lnTo>
                  <a:lnTo>
                    <a:pt x="3249" y="175"/>
                  </a:lnTo>
                  <a:lnTo>
                    <a:pt x="3354" y="149"/>
                  </a:lnTo>
                  <a:lnTo>
                    <a:pt x="3459" y="123"/>
                  </a:lnTo>
                  <a:lnTo>
                    <a:pt x="3565" y="100"/>
                  </a:lnTo>
                  <a:lnTo>
                    <a:pt x="3669" y="80"/>
                  </a:lnTo>
                  <a:lnTo>
                    <a:pt x="3775" y="60"/>
                  </a:lnTo>
                  <a:lnTo>
                    <a:pt x="3881" y="45"/>
                  </a:lnTo>
                  <a:lnTo>
                    <a:pt x="3881" y="45"/>
                  </a:lnTo>
                  <a:lnTo>
                    <a:pt x="3891" y="43"/>
                  </a:lnTo>
                  <a:lnTo>
                    <a:pt x="3891" y="43"/>
                  </a:lnTo>
                  <a:lnTo>
                    <a:pt x="3895" y="41"/>
                  </a:lnTo>
                  <a:lnTo>
                    <a:pt x="3900" y="40"/>
                  </a:lnTo>
                  <a:lnTo>
                    <a:pt x="3906" y="34"/>
                  </a:lnTo>
                  <a:lnTo>
                    <a:pt x="3909" y="28"/>
                  </a:lnTo>
                  <a:lnTo>
                    <a:pt x="3911" y="18"/>
                  </a:lnTo>
                  <a:lnTo>
                    <a:pt x="3909" y="11"/>
                  </a:lnTo>
                  <a:lnTo>
                    <a:pt x="3906" y="5"/>
                  </a:lnTo>
                  <a:lnTo>
                    <a:pt x="3903" y="3"/>
                  </a:lnTo>
                  <a:lnTo>
                    <a:pt x="3900" y="0"/>
                  </a:lnTo>
                  <a:lnTo>
                    <a:pt x="3895" y="0"/>
                  </a:lnTo>
                  <a:lnTo>
                    <a:pt x="3891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A6210490-B026-B51F-8345-416372546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117"/>
              <a:ext cx="583" cy="632"/>
            </a:xfrm>
            <a:custGeom>
              <a:avLst/>
              <a:gdLst>
                <a:gd name="T0" fmla="*/ 20 w 1165"/>
                <a:gd name="T1" fmla="*/ 43 h 1262"/>
                <a:gd name="T2" fmla="*/ 77 w 1165"/>
                <a:gd name="T3" fmla="*/ 48 h 1262"/>
                <a:gd name="T4" fmla="*/ 135 w 1165"/>
                <a:gd name="T5" fmla="*/ 58 h 1262"/>
                <a:gd name="T6" fmla="*/ 192 w 1165"/>
                <a:gd name="T7" fmla="*/ 74 h 1262"/>
                <a:gd name="T8" fmla="*/ 249 w 1165"/>
                <a:gd name="T9" fmla="*/ 92 h 1262"/>
                <a:gd name="T10" fmla="*/ 358 w 1165"/>
                <a:gd name="T11" fmla="*/ 140 h 1262"/>
                <a:gd name="T12" fmla="*/ 460 w 1165"/>
                <a:gd name="T13" fmla="*/ 198 h 1262"/>
                <a:gd name="T14" fmla="*/ 503 w 1165"/>
                <a:gd name="T15" fmla="*/ 228 h 1262"/>
                <a:gd name="T16" fmla="*/ 583 w 1165"/>
                <a:gd name="T17" fmla="*/ 294 h 1262"/>
                <a:gd name="T18" fmla="*/ 620 w 1165"/>
                <a:gd name="T19" fmla="*/ 331 h 1262"/>
                <a:gd name="T20" fmla="*/ 663 w 1165"/>
                <a:gd name="T21" fmla="*/ 380 h 1262"/>
                <a:gd name="T22" fmla="*/ 703 w 1165"/>
                <a:gd name="T23" fmla="*/ 432 h 1262"/>
                <a:gd name="T24" fmla="*/ 773 w 1165"/>
                <a:gd name="T25" fmla="*/ 543 h 1262"/>
                <a:gd name="T26" fmla="*/ 807 w 1165"/>
                <a:gd name="T27" fmla="*/ 599 h 1262"/>
                <a:gd name="T28" fmla="*/ 872 w 1165"/>
                <a:gd name="T29" fmla="*/ 713 h 1262"/>
                <a:gd name="T30" fmla="*/ 933 w 1165"/>
                <a:gd name="T31" fmla="*/ 828 h 1262"/>
                <a:gd name="T32" fmla="*/ 1019 w 1165"/>
                <a:gd name="T33" fmla="*/ 1004 h 1262"/>
                <a:gd name="T34" fmla="*/ 1046 w 1165"/>
                <a:gd name="T35" fmla="*/ 1064 h 1262"/>
                <a:gd name="T36" fmla="*/ 1098 w 1165"/>
                <a:gd name="T37" fmla="*/ 1185 h 1262"/>
                <a:gd name="T38" fmla="*/ 1122 w 1165"/>
                <a:gd name="T39" fmla="*/ 1247 h 1262"/>
                <a:gd name="T40" fmla="*/ 1127 w 1165"/>
                <a:gd name="T41" fmla="*/ 1255 h 1262"/>
                <a:gd name="T42" fmla="*/ 1142 w 1165"/>
                <a:gd name="T43" fmla="*/ 1262 h 1262"/>
                <a:gd name="T44" fmla="*/ 1158 w 1165"/>
                <a:gd name="T45" fmla="*/ 1258 h 1262"/>
                <a:gd name="T46" fmla="*/ 1164 w 1165"/>
                <a:gd name="T47" fmla="*/ 1249 h 1262"/>
                <a:gd name="T48" fmla="*/ 1165 w 1165"/>
                <a:gd name="T49" fmla="*/ 1241 h 1262"/>
                <a:gd name="T50" fmla="*/ 1164 w 1165"/>
                <a:gd name="T51" fmla="*/ 1236 h 1262"/>
                <a:gd name="T52" fmla="*/ 1095 w 1165"/>
                <a:gd name="T53" fmla="*/ 1062 h 1262"/>
                <a:gd name="T54" fmla="*/ 1016 w 1165"/>
                <a:gd name="T55" fmla="*/ 893 h 1262"/>
                <a:gd name="T56" fmla="*/ 930 w 1165"/>
                <a:gd name="T57" fmla="*/ 728 h 1262"/>
                <a:gd name="T58" fmla="*/ 838 w 1165"/>
                <a:gd name="T59" fmla="*/ 566 h 1262"/>
                <a:gd name="T60" fmla="*/ 806 w 1165"/>
                <a:gd name="T61" fmla="*/ 513 h 1262"/>
                <a:gd name="T62" fmla="*/ 736 w 1165"/>
                <a:gd name="T63" fmla="*/ 409 h 1262"/>
                <a:gd name="T64" fmla="*/ 661 w 1165"/>
                <a:gd name="T65" fmla="*/ 315 h 1262"/>
                <a:gd name="T66" fmla="*/ 618 w 1165"/>
                <a:gd name="T67" fmla="*/ 271 h 1262"/>
                <a:gd name="T68" fmla="*/ 573 w 1165"/>
                <a:gd name="T69" fmla="*/ 229 h 1262"/>
                <a:gd name="T70" fmla="*/ 524 w 1165"/>
                <a:gd name="T71" fmla="*/ 189 h 1262"/>
                <a:gd name="T72" fmla="*/ 487 w 1165"/>
                <a:gd name="T73" fmla="*/ 165 h 1262"/>
                <a:gd name="T74" fmla="*/ 409 w 1165"/>
                <a:gd name="T75" fmla="*/ 118 h 1262"/>
                <a:gd name="T76" fmla="*/ 329 w 1165"/>
                <a:gd name="T77" fmla="*/ 80 h 1262"/>
                <a:gd name="T78" fmla="*/ 244 w 1165"/>
                <a:gd name="T79" fmla="*/ 48 h 1262"/>
                <a:gd name="T80" fmla="*/ 201 w 1165"/>
                <a:gd name="T81" fmla="*/ 34 h 1262"/>
                <a:gd name="T82" fmla="*/ 112 w 1165"/>
                <a:gd name="T83" fmla="*/ 12 h 1262"/>
                <a:gd name="T84" fmla="*/ 20 w 1165"/>
                <a:gd name="T85" fmla="*/ 0 h 1262"/>
                <a:gd name="T86" fmla="*/ 15 w 1165"/>
                <a:gd name="T87" fmla="*/ 0 h 1262"/>
                <a:gd name="T88" fmla="*/ 7 w 1165"/>
                <a:gd name="T89" fmla="*/ 3 h 1262"/>
                <a:gd name="T90" fmla="*/ 1 w 1165"/>
                <a:gd name="T91" fmla="*/ 12 h 1262"/>
                <a:gd name="T92" fmla="*/ 1 w 1165"/>
                <a:gd name="T93" fmla="*/ 27 h 1262"/>
                <a:gd name="T94" fmla="*/ 11 w 1165"/>
                <a:gd name="T95" fmla="*/ 40 h 1262"/>
                <a:gd name="T96" fmla="*/ 20 w 1165"/>
                <a:gd name="T97" fmla="*/ 43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62">
                  <a:moveTo>
                    <a:pt x="20" y="43"/>
                  </a:moveTo>
                  <a:lnTo>
                    <a:pt x="20" y="43"/>
                  </a:lnTo>
                  <a:lnTo>
                    <a:pt x="49" y="44"/>
                  </a:lnTo>
                  <a:lnTo>
                    <a:pt x="77" y="48"/>
                  </a:lnTo>
                  <a:lnTo>
                    <a:pt x="106" y="52"/>
                  </a:lnTo>
                  <a:lnTo>
                    <a:pt x="135" y="58"/>
                  </a:lnTo>
                  <a:lnTo>
                    <a:pt x="164" y="66"/>
                  </a:lnTo>
                  <a:lnTo>
                    <a:pt x="192" y="74"/>
                  </a:lnTo>
                  <a:lnTo>
                    <a:pt x="221" y="83"/>
                  </a:lnTo>
                  <a:lnTo>
                    <a:pt x="249" y="92"/>
                  </a:lnTo>
                  <a:lnTo>
                    <a:pt x="304" y="115"/>
                  </a:lnTo>
                  <a:lnTo>
                    <a:pt x="358" y="140"/>
                  </a:lnTo>
                  <a:lnTo>
                    <a:pt x="410" y="168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503" y="228"/>
                  </a:lnTo>
                  <a:lnTo>
                    <a:pt x="544" y="260"/>
                  </a:lnTo>
                  <a:lnTo>
                    <a:pt x="583" y="294"/>
                  </a:lnTo>
                  <a:lnTo>
                    <a:pt x="620" y="331"/>
                  </a:lnTo>
                  <a:lnTo>
                    <a:pt x="620" y="331"/>
                  </a:lnTo>
                  <a:lnTo>
                    <a:pt x="643" y="355"/>
                  </a:lnTo>
                  <a:lnTo>
                    <a:pt x="663" y="380"/>
                  </a:lnTo>
                  <a:lnTo>
                    <a:pt x="683" y="406"/>
                  </a:lnTo>
                  <a:lnTo>
                    <a:pt x="703" y="432"/>
                  </a:lnTo>
                  <a:lnTo>
                    <a:pt x="738" y="488"/>
                  </a:lnTo>
                  <a:lnTo>
                    <a:pt x="773" y="543"/>
                  </a:lnTo>
                  <a:lnTo>
                    <a:pt x="773" y="543"/>
                  </a:lnTo>
                  <a:lnTo>
                    <a:pt x="807" y="599"/>
                  </a:lnTo>
                  <a:lnTo>
                    <a:pt x="839" y="656"/>
                  </a:lnTo>
                  <a:lnTo>
                    <a:pt x="872" y="713"/>
                  </a:lnTo>
                  <a:lnTo>
                    <a:pt x="902" y="770"/>
                  </a:lnTo>
                  <a:lnTo>
                    <a:pt x="933" y="828"/>
                  </a:lnTo>
                  <a:lnTo>
                    <a:pt x="962" y="887"/>
                  </a:lnTo>
                  <a:lnTo>
                    <a:pt x="1019" y="1004"/>
                  </a:lnTo>
                  <a:lnTo>
                    <a:pt x="1019" y="1004"/>
                  </a:lnTo>
                  <a:lnTo>
                    <a:pt x="1046" y="1064"/>
                  </a:lnTo>
                  <a:lnTo>
                    <a:pt x="1073" y="1125"/>
                  </a:lnTo>
                  <a:lnTo>
                    <a:pt x="1098" y="1185"/>
                  </a:lnTo>
                  <a:lnTo>
                    <a:pt x="1122" y="1247"/>
                  </a:lnTo>
                  <a:lnTo>
                    <a:pt x="1122" y="1247"/>
                  </a:lnTo>
                  <a:lnTo>
                    <a:pt x="1124" y="1252"/>
                  </a:lnTo>
                  <a:lnTo>
                    <a:pt x="1127" y="1255"/>
                  </a:lnTo>
                  <a:lnTo>
                    <a:pt x="1133" y="1259"/>
                  </a:lnTo>
                  <a:lnTo>
                    <a:pt x="1142" y="1262"/>
                  </a:lnTo>
                  <a:lnTo>
                    <a:pt x="1150" y="1261"/>
                  </a:lnTo>
                  <a:lnTo>
                    <a:pt x="1158" y="1258"/>
                  </a:lnTo>
                  <a:lnTo>
                    <a:pt x="1162" y="1252"/>
                  </a:lnTo>
                  <a:lnTo>
                    <a:pt x="1164" y="1249"/>
                  </a:lnTo>
                  <a:lnTo>
                    <a:pt x="1165" y="1246"/>
                  </a:lnTo>
                  <a:lnTo>
                    <a:pt x="1165" y="1241"/>
                  </a:lnTo>
                  <a:lnTo>
                    <a:pt x="1164" y="1236"/>
                  </a:lnTo>
                  <a:lnTo>
                    <a:pt x="1164" y="1236"/>
                  </a:lnTo>
                  <a:lnTo>
                    <a:pt x="1130" y="1148"/>
                  </a:lnTo>
                  <a:lnTo>
                    <a:pt x="1095" y="1062"/>
                  </a:lnTo>
                  <a:lnTo>
                    <a:pt x="1056" y="978"/>
                  </a:lnTo>
                  <a:lnTo>
                    <a:pt x="1016" y="893"/>
                  </a:lnTo>
                  <a:lnTo>
                    <a:pt x="973" y="810"/>
                  </a:lnTo>
                  <a:lnTo>
                    <a:pt x="930" y="728"/>
                  </a:lnTo>
                  <a:lnTo>
                    <a:pt x="884" y="647"/>
                  </a:lnTo>
                  <a:lnTo>
                    <a:pt x="838" y="566"/>
                  </a:lnTo>
                  <a:lnTo>
                    <a:pt x="838" y="566"/>
                  </a:lnTo>
                  <a:lnTo>
                    <a:pt x="806" y="513"/>
                  </a:lnTo>
                  <a:lnTo>
                    <a:pt x="772" y="460"/>
                  </a:lnTo>
                  <a:lnTo>
                    <a:pt x="736" y="409"/>
                  </a:lnTo>
                  <a:lnTo>
                    <a:pt x="699" y="362"/>
                  </a:lnTo>
                  <a:lnTo>
                    <a:pt x="661" y="315"/>
                  </a:lnTo>
                  <a:lnTo>
                    <a:pt x="640" y="292"/>
                  </a:lnTo>
                  <a:lnTo>
                    <a:pt x="618" y="271"/>
                  </a:lnTo>
                  <a:lnTo>
                    <a:pt x="596" y="249"/>
                  </a:lnTo>
                  <a:lnTo>
                    <a:pt x="573" y="229"/>
                  </a:lnTo>
                  <a:lnTo>
                    <a:pt x="549" y="209"/>
                  </a:lnTo>
                  <a:lnTo>
                    <a:pt x="524" y="189"/>
                  </a:lnTo>
                  <a:lnTo>
                    <a:pt x="524" y="189"/>
                  </a:lnTo>
                  <a:lnTo>
                    <a:pt x="487" y="165"/>
                  </a:lnTo>
                  <a:lnTo>
                    <a:pt x="449" y="140"/>
                  </a:lnTo>
                  <a:lnTo>
                    <a:pt x="409" y="118"/>
                  </a:lnTo>
                  <a:lnTo>
                    <a:pt x="369" y="98"/>
                  </a:lnTo>
                  <a:lnTo>
                    <a:pt x="329" y="80"/>
                  </a:lnTo>
                  <a:lnTo>
                    <a:pt x="286" y="63"/>
                  </a:lnTo>
                  <a:lnTo>
                    <a:pt x="244" y="48"/>
                  </a:lnTo>
                  <a:lnTo>
                    <a:pt x="201" y="34"/>
                  </a:lnTo>
                  <a:lnTo>
                    <a:pt x="201" y="34"/>
                  </a:lnTo>
                  <a:lnTo>
                    <a:pt x="157" y="21"/>
                  </a:lnTo>
                  <a:lnTo>
                    <a:pt x="112" y="12"/>
                  </a:lnTo>
                  <a:lnTo>
                    <a:pt x="66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4" y="35"/>
                  </a:lnTo>
                  <a:lnTo>
                    <a:pt x="11" y="40"/>
                  </a:lnTo>
                  <a:lnTo>
                    <a:pt x="15" y="41"/>
                  </a:lnTo>
                  <a:lnTo>
                    <a:pt x="20" y="43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938210B4-FF9A-9D24-2964-A71CD2337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406"/>
              <a:ext cx="2693" cy="1814"/>
            </a:xfrm>
            <a:custGeom>
              <a:avLst/>
              <a:gdLst>
                <a:gd name="T0" fmla="*/ 254 w 5386"/>
                <a:gd name="T1" fmla="*/ 1752 h 3628"/>
                <a:gd name="T2" fmla="*/ 806 w 5386"/>
                <a:gd name="T3" fmla="*/ 1607 h 3628"/>
                <a:gd name="T4" fmla="*/ 1804 w 5386"/>
                <a:gd name="T5" fmla="*/ 1344 h 3628"/>
                <a:gd name="T6" fmla="*/ 2306 w 5386"/>
                <a:gd name="T7" fmla="*/ 1207 h 3628"/>
                <a:gd name="T8" fmla="*/ 2493 w 5386"/>
                <a:gd name="T9" fmla="*/ 1148 h 3628"/>
                <a:gd name="T10" fmla="*/ 2573 w 5386"/>
                <a:gd name="T11" fmla="*/ 1118 h 3628"/>
                <a:gd name="T12" fmla="*/ 2810 w 5386"/>
                <a:gd name="T13" fmla="*/ 1013 h 3628"/>
                <a:gd name="T14" fmla="*/ 3374 w 5386"/>
                <a:gd name="T15" fmla="*/ 753 h 3628"/>
                <a:gd name="T16" fmla="*/ 4019 w 5386"/>
                <a:gd name="T17" fmla="*/ 449 h 3628"/>
                <a:gd name="T18" fmla="*/ 4869 w 5386"/>
                <a:gd name="T19" fmla="*/ 46 h 3628"/>
                <a:gd name="T20" fmla="*/ 4883 w 5386"/>
                <a:gd name="T21" fmla="*/ 40 h 3628"/>
                <a:gd name="T22" fmla="*/ 5020 w 5386"/>
                <a:gd name="T23" fmla="*/ 405 h 3628"/>
                <a:gd name="T24" fmla="*/ 5284 w 5386"/>
                <a:gd name="T25" fmla="*/ 998 h 3628"/>
                <a:gd name="T26" fmla="*/ 5354 w 5386"/>
                <a:gd name="T27" fmla="*/ 1105 h 3628"/>
                <a:gd name="T28" fmla="*/ 5246 w 5386"/>
                <a:gd name="T29" fmla="*/ 1172 h 3628"/>
                <a:gd name="T30" fmla="*/ 4515 w 5386"/>
                <a:gd name="T31" fmla="*/ 1618 h 3628"/>
                <a:gd name="T32" fmla="*/ 3985 w 5386"/>
                <a:gd name="T33" fmla="*/ 1945 h 3628"/>
                <a:gd name="T34" fmla="*/ 2816 w 5386"/>
                <a:gd name="T35" fmla="*/ 2662 h 3628"/>
                <a:gd name="T36" fmla="*/ 2267 w 5386"/>
                <a:gd name="T37" fmla="*/ 2998 h 3628"/>
                <a:gd name="T38" fmla="*/ 1471 w 5386"/>
                <a:gd name="T39" fmla="*/ 3486 h 3628"/>
                <a:gd name="T40" fmla="*/ 1312 w 5386"/>
                <a:gd name="T41" fmla="*/ 3583 h 3628"/>
                <a:gd name="T42" fmla="*/ 1306 w 5386"/>
                <a:gd name="T43" fmla="*/ 3588 h 3628"/>
                <a:gd name="T44" fmla="*/ 1297 w 5386"/>
                <a:gd name="T45" fmla="*/ 3601 h 3628"/>
                <a:gd name="T46" fmla="*/ 1304 w 5386"/>
                <a:gd name="T47" fmla="*/ 3623 h 3628"/>
                <a:gd name="T48" fmla="*/ 1318 w 5386"/>
                <a:gd name="T49" fmla="*/ 3628 h 3628"/>
                <a:gd name="T50" fmla="*/ 1327 w 5386"/>
                <a:gd name="T51" fmla="*/ 3624 h 3628"/>
                <a:gd name="T52" fmla="*/ 1730 w 5386"/>
                <a:gd name="T53" fmla="*/ 3378 h 3628"/>
                <a:gd name="T54" fmla="*/ 2166 w 5386"/>
                <a:gd name="T55" fmla="*/ 3112 h 3628"/>
                <a:gd name="T56" fmla="*/ 3277 w 5386"/>
                <a:gd name="T57" fmla="*/ 2428 h 3628"/>
                <a:gd name="T58" fmla="*/ 3865 w 5386"/>
                <a:gd name="T59" fmla="*/ 2068 h 3628"/>
                <a:gd name="T60" fmla="*/ 4878 w 5386"/>
                <a:gd name="T61" fmla="*/ 1447 h 3628"/>
                <a:gd name="T62" fmla="*/ 5211 w 5386"/>
                <a:gd name="T63" fmla="*/ 1244 h 3628"/>
                <a:gd name="T64" fmla="*/ 5369 w 5386"/>
                <a:gd name="T65" fmla="*/ 1147 h 3628"/>
                <a:gd name="T66" fmla="*/ 5381 w 5386"/>
                <a:gd name="T67" fmla="*/ 1136 h 3628"/>
                <a:gd name="T68" fmla="*/ 5383 w 5386"/>
                <a:gd name="T69" fmla="*/ 1113 h 3628"/>
                <a:gd name="T70" fmla="*/ 5217 w 5386"/>
                <a:gd name="T71" fmla="*/ 740 h 3628"/>
                <a:gd name="T72" fmla="*/ 4891 w 5386"/>
                <a:gd name="T73" fmla="*/ 11 h 3628"/>
                <a:gd name="T74" fmla="*/ 4886 w 5386"/>
                <a:gd name="T75" fmla="*/ 4 h 3628"/>
                <a:gd name="T76" fmla="*/ 4861 w 5386"/>
                <a:gd name="T77" fmla="*/ 3 h 3628"/>
                <a:gd name="T78" fmla="*/ 4654 w 5386"/>
                <a:gd name="T79" fmla="*/ 101 h 3628"/>
                <a:gd name="T80" fmla="*/ 3513 w 5386"/>
                <a:gd name="T81" fmla="*/ 640 h 3628"/>
                <a:gd name="T82" fmla="*/ 2913 w 5386"/>
                <a:gd name="T83" fmla="*/ 919 h 3628"/>
                <a:gd name="T84" fmla="*/ 2624 w 5386"/>
                <a:gd name="T85" fmla="*/ 1048 h 3628"/>
                <a:gd name="T86" fmla="*/ 2489 w 5386"/>
                <a:gd name="T87" fmla="*/ 1104 h 3628"/>
                <a:gd name="T88" fmla="*/ 2299 w 5386"/>
                <a:gd name="T89" fmla="*/ 1162 h 3628"/>
                <a:gd name="T90" fmla="*/ 1933 w 5386"/>
                <a:gd name="T91" fmla="*/ 1264 h 3628"/>
                <a:gd name="T92" fmla="*/ 1297 w 5386"/>
                <a:gd name="T93" fmla="*/ 1435 h 3628"/>
                <a:gd name="T94" fmla="*/ 353 w 5386"/>
                <a:gd name="T95" fmla="*/ 1681 h 3628"/>
                <a:gd name="T96" fmla="*/ 31 w 5386"/>
                <a:gd name="T97" fmla="*/ 1764 h 3628"/>
                <a:gd name="T98" fmla="*/ 11 w 5386"/>
                <a:gd name="T99" fmla="*/ 1771 h 3628"/>
                <a:gd name="T100" fmla="*/ 2 w 5386"/>
                <a:gd name="T101" fmla="*/ 1780 h 3628"/>
                <a:gd name="T102" fmla="*/ 5 w 5386"/>
                <a:gd name="T103" fmla="*/ 1801 h 3628"/>
                <a:gd name="T104" fmla="*/ 22 w 5386"/>
                <a:gd name="T105" fmla="*/ 1811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86" h="3628">
                  <a:moveTo>
                    <a:pt x="26" y="1811"/>
                  </a:moveTo>
                  <a:lnTo>
                    <a:pt x="26" y="1811"/>
                  </a:lnTo>
                  <a:lnTo>
                    <a:pt x="254" y="1752"/>
                  </a:lnTo>
                  <a:lnTo>
                    <a:pt x="254" y="1752"/>
                  </a:lnTo>
                  <a:lnTo>
                    <a:pt x="806" y="1607"/>
                  </a:lnTo>
                  <a:lnTo>
                    <a:pt x="806" y="1607"/>
                  </a:lnTo>
                  <a:lnTo>
                    <a:pt x="1492" y="1427"/>
                  </a:lnTo>
                  <a:lnTo>
                    <a:pt x="1492" y="1427"/>
                  </a:lnTo>
                  <a:lnTo>
                    <a:pt x="1804" y="1344"/>
                  </a:lnTo>
                  <a:lnTo>
                    <a:pt x="2116" y="1259"/>
                  </a:lnTo>
                  <a:lnTo>
                    <a:pt x="2116" y="1259"/>
                  </a:lnTo>
                  <a:lnTo>
                    <a:pt x="2306" y="1207"/>
                  </a:lnTo>
                  <a:lnTo>
                    <a:pt x="2399" y="1179"/>
                  </a:lnTo>
                  <a:lnTo>
                    <a:pt x="2447" y="1164"/>
                  </a:lnTo>
                  <a:lnTo>
                    <a:pt x="2493" y="1148"/>
                  </a:lnTo>
                  <a:lnTo>
                    <a:pt x="2493" y="1148"/>
                  </a:lnTo>
                  <a:lnTo>
                    <a:pt x="2533" y="1133"/>
                  </a:lnTo>
                  <a:lnTo>
                    <a:pt x="2573" y="1118"/>
                  </a:lnTo>
                  <a:lnTo>
                    <a:pt x="2653" y="1084"/>
                  </a:lnTo>
                  <a:lnTo>
                    <a:pt x="2810" y="1013"/>
                  </a:lnTo>
                  <a:lnTo>
                    <a:pt x="2810" y="1013"/>
                  </a:lnTo>
                  <a:lnTo>
                    <a:pt x="3093" y="884"/>
                  </a:lnTo>
                  <a:lnTo>
                    <a:pt x="3374" y="753"/>
                  </a:lnTo>
                  <a:lnTo>
                    <a:pt x="3374" y="753"/>
                  </a:lnTo>
                  <a:lnTo>
                    <a:pt x="3696" y="602"/>
                  </a:lnTo>
                  <a:lnTo>
                    <a:pt x="4019" y="449"/>
                  </a:lnTo>
                  <a:lnTo>
                    <a:pt x="4019" y="449"/>
                  </a:lnTo>
                  <a:lnTo>
                    <a:pt x="4572" y="188"/>
                  </a:lnTo>
                  <a:lnTo>
                    <a:pt x="4572" y="188"/>
                  </a:lnTo>
                  <a:lnTo>
                    <a:pt x="4869" y="46"/>
                  </a:lnTo>
                  <a:lnTo>
                    <a:pt x="4869" y="46"/>
                  </a:lnTo>
                  <a:lnTo>
                    <a:pt x="4883" y="40"/>
                  </a:lnTo>
                  <a:lnTo>
                    <a:pt x="4883" y="40"/>
                  </a:lnTo>
                  <a:lnTo>
                    <a:pt x="4854" y="32"/>
                  </a:lnTo>
                  <a:lnTo>
                    <a:pt x="4854" y="32"/>
                  </a:lnTo>
                  <a:lnTo>
                    <a:pt x="5020" y="405"/>
                  </a:lnTo>
                  <a:lnTo>
                    <a:pt x="5020" y="405"/>
                  </a:lnTo>
                  <a:lnTo>
                    <a:pt x="5284" y="998"/>
                  </a:lnTo>
                  <a:lnTo>
                    <a:pt x="5284" y="998"/>
                  </a:lnTo>
                  <a:lnTo>
                    <a:pt x="5346" y="1135"/>
                  </a:lnTo>
                  <a:lnTo>
                    <a:pt x="5346" y="1135"/>
                  </a:lnTo>
                  <a:lnTo>
                    <a:pt x="5354" y="1105"/>
                  </a:lnTo>
                  <a:lnTo>
                    <a:pt x="5354" y="1105"/>
                  </a:lnTo>
                  <a:lnTo>
                    <a:pt x="5246" y="1172"/>
                  </a:lnTo>
                  <a:lnTo>
                    <a:pt x="5246" y="1172"/>
                  </a:lnTo>
                  <a:lnTo>
                    <a:pt x="4951" y="1352"/>
                  </a:lnTo>
                  <a:lnTo>
                    <a:pt x="4951" y="1352"/>
                  </a:lnTo>
                  <a:lnTo>
                    <a:pt x="4515" y="1618"/>
                  </a:lnTo>
                  <a:lnTo>
                    <a:pt x="4515" y="1618"/>
                  </a:lnTo>
                  <a:lnTo>
                    <a:pt x="3985" y="1945"/>
                  </a:lnTo>
                  <a:lnTo>
                    <a:pt x="3985" y="1945"/>
                  </a:lnTo>
                  <a:lnTo>
                    <a:pt x="3404" y="2302"/>
                  </a:lnTo>
                  <a:lnTo>
                    <a:pt x="3404" y="2302"/>
                  </a:lnTo>
                  <a:lnTo>
                    <a:pt x="2816" y="2662"/>
                  </a:lnTo>
                  <a:lnTo>
                    <a:pt x="2816" y="2662"/>
                  </a:lnTo>
                  <a:lnTo>
                    <a:pt x="2267" y="2998"/>
                  </a:lnTo>
                  <a:lnTo>
                    <a:pt x="2267" y="2998"/>
                  </a:lnTo>
                  <a:lnTo>
                    <a:pt x="1803" y="3283"/>
                  </a:lnTo>
                  <a:lnTo>
                    <a:pt x="1803" y="3283"/>
                  </a:lnTo>
                  <a:lnTo>
                    <a:pt x="1471" y="3486"/>
                  </a:lnTo>
                  <a:lnTo>
                    <a:pt x="1471" y="3486"/>
                  </a:lnTo>
                  <a:lnTo>
                    <a:pt x="1391" y="3535"/>
                  </a:lnTo>
                  <a:lnTo>
                    <a:pt x="1312" y="3583"/>
                  </a:lnTo>
                  <a:lnTo>
                    <a:pt x="1312" y="3583"/>
                  </a:lnTo>
                  <a:lnTo>
                    <a:pt x="1306" y="3588"/>
                  </a:lnTo>
                  <a:lnTo>
                    <a:pt x="1306" y="3588"/>
                  </a:lnTo>
                  <a:lnTo>
                    <a:pt x="1301" y="3591"/>
                  </a:lnTo>
                  <a:lnTo>
                    <a:pt x="1300" y="3594"/>
                  </a:lnTo>
                  <a:lnTo>
                    <a:pt x="1297" y="3601"/>
                  </a:lnTo>
                  <a:lnTo>
                    <a:pt x="1297" y="3609"/>
                  </a:lnTo>
                  <a:lnTo>
                    <a:pt x="1298" y="3617"/>
                  </a:lnTo>
                  <a:lnTo>
                    <a:pt x="1304" y="3623"/>
                  </a:lnTo>
                  <a:lnTo>
                    <a:pt x="1311" y="3628"/>
                  </a:lnTo>
                  <a:lnTo>
                    <a:pt x="1315" y="3628"/>
                  </a:lnTo>
                  <a:lnTo>
                    <a:pt x="1318" y="3628"/>
                  </a:lnTo>
                  <a:lnTo>
                    <a:pt x="1323" y="3626"/>
                  </a:lnTo>
                  <a:lnTo>
                    <a:pt x="1327" y="3624"/>
                  </a:lnTo>
                  <a:lnTo>
                    <a:pt x="1327" y="3624"/>
                  </a:lnTo>
                  <a:lnTo>
                    <a:pt x="1435" y="3558"/>
                  </a:lnTo>
                  <a:lnTo>
                    <a:pt x="1435" y="3558"/>
                  </a:lnTo>
                  <a:lnTo>
                    <a:pt x="1730" y="3378"/>
                  </a:lnTo>
                  <a:lnTo>
                    <a:pt x="1730" y="3378"/>
                  </a:lnTo>
                  <a:lnTo>
                    <a:pt x="2166" y="3112"/>
                  </a:lnTo>
                  <a:lnTo>
                    <a:pt x="2166" y="3112"/>
                  </a:lnTo>
                  <a:lnTo>
                    <a:pt x="2696" y="2785"/>
                  </a:lnTo>
                  <a:lnTo>
                    <a:pt x="2696" y="2785"/>
                  </a:lnTo>
                  <a:lnTo>
                    <a:pt x="3277" y="2428"/>
                  </a:lnTo>
                  <a:lnTo>
                    <a:pt x="3277" y="2428"/>
                  </a:lnTo>
                  <a:lnTo>
                    <a:pt x="3865" y="2068"/>
                  </a:lnTo>
                  <a:lnTo>
                    <a:pt x="3865" y="2068"/>
                  </a:lnTo>
                  <a:lnTo>
                    <a:pt x="4414" y="1732"/>
                  </a:lnTo>
                  <a:lnTo>
                    <a:pt x="4414" y="1732"/>
                  </a:lnTo>
                  <a:lnTo>
                    <a:pt x="4878" y="1447"/>
                  </a:lnTo>
                  <a:lnTo>
                    <a:pt x="4878" y="1447"/>
                  </a:lnTo>
                  <a:lnTo>
                    <a:pt x="5211" y="1244"/>
                  </a:lnTo>
                  <a:lnTo>
                    <a:pt x="5211" y="1244"/>
                  </a:lnTo>
                  <a:lnTo>
                    <a:pt x="5290" y="1195"/>
                  </a:lnTo>
                  <a:lnTo>
                    <a:pt x="5369" y="1147"/>
                  </a:lnTo>
                  <a:lnTo>
                    <a:pt x="5369" y="1147"/>
                  </a:lnTo>
                  <a:lnTo>
                    <a:pt x="5375" y="1142"/>
                  </a:lnTo>
                  <a:lnTo>
                    <a:pt x="5375" y="1142"/>
                  </a:lnTo>
                  <a:lnTo>
                    <a:pt x="5381" y="1136"/>
                  </a:lnTo>
                  <a:lnTo>
                    <a:pt x="5384" y="1130"/>
                  </a:lnTo>
                  <a:lnTo>
                    <a:pt x="5386" y="1121"/>
                  </a:lnTo>
                  <a:lnTo>
                    <a:pt x="5383" y="1113"/>
                  </a:lnTo>
                  <a:lnTo>
                    <a:pt x="5383" y="1113"/>
                  </a:lnTo>
                  <a:lnTo>
                    <a:pt x="5217" y="740"/>
                  </a:lnTo>
                  <a:lnTo>
                    <a:pt x="5217" y="740"/>
                  </a:lnTo>
                  <a:lnTo>
                    <a:pt x="4952" y="148"/>
                  </a:lnTo>
                  <a:lnTo>
                    <a:pt x="4952" y="148"/>
                  </a:lnTo>
                  <a:lnTo>
                    <a:pt x="4891" y="11"/>
                  </a:lnTo>
                  <a:lnTo>
                    <a:pt x="4891" y="11"/>
                  </a:lnTo>
                  <a:lnTo>
                    <a:pt x="4889" y="7"/>
                  </a:lnTo>
                  <a:lnTo>
                    <a:pt x="4886" y="4"/>
                  </a:lnTo>
                  <a:lnTo>
                    <a:pt x="4878" y="1"/>
                  </a:lnTo>
                  <a:lnTo>
                    <a:pt x="4869" y="0"/>
                  </a:lnTo>
                  <a:lnTo>
                    <a:pt x="4861" y="3"/>
                  </a:lnTo>
                  <a:lnTo>
                    <a:pt x="4861" y="3"/>
                  </a:lnTo>
                  <a:lnTo>
                    <a:pt x="4654" y="101"/>
                  </a:lnTo>
                  <a:lnTo>
                    <a:pt x="4654" y="101"/>
                  </a:lnTo>
                  <a:lnTo>
                    <a:pt x="4148" y="342"/>
                  </a:lnTo>
                  <a:lnTo>
                    <a:pt x="4148" y="342"/>
                  </a:lnTo>
                  <a:lnTo>
                    <a:pt x="3513" y="640"/>
                  </a:lnTo>
                  <a:lnTo>
                    <a:pt x="3513" y="640"/>
                  </a:lnTo>
                  <a:lnTo>
                    <a:pt x="3213" y="780"/>
                  </a:lnTo>
                  <a:lnTo>
                    <a:pt x="2913" y="919"/>
                  </a:lnTo>
                  <a:lnTo>
                    <a:pt x="2913" y="919"/>
                  </a:lnTo>
                  <a:lnTo>
                    <a:pt x="2721" y="1007"/>
                  </a:lnTo>
                  <a:lnTo>
                    <a:pt x="2624" y="1048"/>
                  </a:lnTo>
                  <a:lnTo>
                    <a:pt x="2525" y="1090"/>
                  </a:lnTo>
                  <a:lnTo>
                    <a:pt x="2525" y="1090"/>
                  </a:lnTo>
                  <a:lnTo>
                    <a:pt x="2489" y="1104"/>
                  </a:lnTo>
                  <a:lnTo>
                    <a:pt x="2452" y="1118"/>
                  </a:lnTo>
                  <a:lnTo>
                    <a:pt x="2376" y="1141"/>
                  </a:lnTo>
                  <a:lnTo>
                    <a:pt x="2299" y="1162"/>
                  </a:lnTo>
                  <a:lnTo>
                    <a:pt x="2224" y="1184"/>
                  </a:lnTo>
                  <a:lnTo>
                    <a:pt x="2224" y="1184"/>
                  </a:lnTo>
                  <a:lnTo>
                    <a:pt x="1933" y="1264"/>
                  </a:lnTo>
                  <a:lnTo>
                    <a:pt x="1641" y="1342"/>
                  </a:lnTo>
                  <a:lnTo>
                    <a:pt x="1641" y="1342"/>
                  </a:lnTo>
                  <a:lnTo>
                    <a:pt x="1297" y="1435"/>
                  </a:lnTo>
                  <a:lnTo>
                    <a:pt x="952" y="1526"/>
                  </a:lnTo>
                  <a:lnTo>
                    <a:pt x="952" y="1526"/>
                  </a:lnTo>
                  <a:lnTo>
                    <a:pt x="353" y="1681"/>
                  </a:lnTo>
                  <a:lnTo>
                    <a:pt x="353" y="1681"/>
                  </a:lnTo>
                  <a:lnTo>
                    <a:pt x="31" y="1764"/>
                  </a:lnTo>
                  <a:lnTo>
                    <a:pt x="31" y="1764"/>
                  </a:lnTo>
                  <a:lnTo>
                    <a:pt x="16" y="1769"/>
                  </a:lnTo>
                  <a:lnTo>
                    <a:pt x="16" y="1769"/>
                  </a:lnTo>
                  <a:lnTo>
                    <a:pt x="11" y="1771"/>
                  </a:lnTo>
                  <a:lnTo>
                    <a:pt x="6" y="1772"/>
                  </a:lnTo>
                  <a:lnTo>
                    <a:pt x="5" y="1775"/>
                  </a:lnTo>
                  <a:lnTo>
                    <a:pt x="2" y="1780"/>
                  </a:lnTo>
                  <a:lnTo>
                    <a:pt x="0" y="1786"/>
                  </a:lnTo>
                  <a:lnTo>
                    <a:pt x="2" y="1795"/>
                  </a:lnTo>
                  <a:lnTo>
                    <a:pt x="5" y="1801"/>
                  </a:lnTo>
                  <a:lnTo>
                    <a:pt x="10" y="1807"/>
                  </a:lnTo>
                  <a:lnTo>
                    <a:pt x="17" y="1811"/>
                  </a:lnTo>
                  <a:lnTo>
                    <a:pt x="22" y="1811"/>
                  </a:lnTo>
                  <a:lnTo>
                    <a:pt x="26" y="1811"/>
                  </a:lnTo>
                  <a:lnTo>
                    <a:pt x="26" y="1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DFBD5DD8-543B-BB30-424A-4D6A5C2D7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295"/>
              <a:ext cx="547" cy="364"/>
            </a:xfrm>
            <a:custGeom>
              <a:avLst/>
              <a:gdLst>
                <a:gd name="T0" fmla="*/ 474 w 1095"/>
                <a:gd name="T1" fmla="*/ 49 h 728"/>
                <a:gd name="T2" fmla="*/ 597 w 1095"/>
                <a:gd name="T3" fmla="*/ 72 h 728"/>
                <a:gd name="T4" fmla="*/ 717 w 1095"/>
                <a:gd name="T5" fmla="*/ 111 h 728"/>
                <a:gd name="T6" fmla="*/ 828 w 1095"/>
                <a:gd name="T7" fmla="*/ 166 h 728"/>
                <a:gd name="T8" fmla="*/ 900 w 1095"/>
                <a:gd name="T9" fmla="*/ 216 h 728"/>
                <a:gd name="T10" fmla="*/ 974 w 1095"/>
                <a:gd name="T11" fmla="*/ 288 h 728"/>
                <a:gd name="T12" fmla="*/ 1018 w 1095"/>
                <a:gd name="T13" fmla="*/ 353 h 728"/>
                <a:gd name="T14" fmla="*/ 1046 w 1095"/>
                <a:gd name="T15" fmla="*/ 423 h 728"/>
                <a:gd name="T16" fmla="*/ 1044 w 1095"/>
                <a:gd name="T17" fmla="*/ 497 h 728"/>
                <a:gd name="T18" fmla="*/ 1032 w 1095"/>
                <a:gd name="T19" fmla="*/ 527 h 728"/>
                <a:gd name="T20" fmla="*/ 997 w 1095"/>
                <a:gd name="T21" fmla="*/ 557 h 728"/>
                <a:gd name="T22" fmla="*/ 918 w 1095"/>
                <a:gd name="T23" fmla="*/ 574 h 728"/>
                <a:gd name="T24" fmla="*/ 834 w 1095"/>
                <a:gd name="T25" fmla="*/ 565 h 728"/>
                <a:gd name="T26" fmla="*/ 728 w 1095"/>
                <a:gd name="T27" fmla="*/ 534 h 728"/>
                <a:gd name="T28" fmla="*/ 605 w 1095"/>
                <a:gd name="T29" fmla="*/ 473 h 728"/>
                <a:gd name="T30" fmla="*/ 522 w 1095"/>
                <a:gd name="T31" fmla="*/ 413 h 728"/>
                <a:gd name="T32" fmla="*/ 503 w 1095"/>
                <a:gd name="T33" fmla="*/ 407 h 728"/>
                <a:gd name="T34" fmla="*/ 488 w 1095"/>
                <a:gd name="T35" fmla="*/ 417 h 728"/>
                <a:gd name="T36" fmla="*/ 432 w 1095"/>
                <a:gd name="T37" fmla="*/ 520 h 728"/>
                <a:gd name="T38" fmla="*/ 368 w 1095"/>
                <a:gd name="T39" fmla="*/ 599 h 728"/>
                <a:gd name="T40" fmla="*/ 305 w 1095"/>
                <a:gd name="T41" fmla="*/ 644 h 728"/>
                <a:gd name="T42" fmla="*/ 223 w 1095"/>
                <a:gd name="T43" fmla="*/ 670 h 728"/>
                <a:gd name="T44" fmla="*/ 88 w 1095"/>
                <a:gd name="T45" fmla="*/ 685 h 728"/>
                <a:gd name="T46" fmla="*/ 16 w 1095"/>
                <a:gd name="T47" fmla="*/ 684 h 728"/>
                <a:gd name="T48" fmla="*/ 0 w 1095"/>
                <a:gd name="T49" fmla="*/ 696 h 728"/>
                <a:gd name="T50" fmla="*/ 11 w 1095"/>
                <a:gd name="T51" fmla="*/ 724 h 728"/>
                <a:gd name="T52" fmla="*/ 57 w 1095"/>
                <a:gd name="T53" fmla="*/ 728 h 728"/>
                <a:gd name="T54" fmla="*/ 205 w 1095"/>
                <a:gd name="T55" fmla="*/ 718 h 728"/>
                <a:gd name="T56" fmla="*/ 311 w 1095"/>
                <a:gd name="T57" fmla="*/ 688 h 728"/>
                <a:gd name="T58" fmla="*/ 380 w 1095"/>
                <a:gd name="T59" fmla="*/ 645 h 728"/>
                <a:gd name="T60" fmla="*/ 440 w 1095"/>
                <a:gd name="T61" fmla="*/ 584 h 728"/>
                <a:gd name="T62" fmla="*/ 525 w 1095"/>
                <a:gd name="T63" fmla="*/ 439 h 728"/>
                <a:gd name="T64" fmla="*/ 517 w 1095"/>
                <a:gd name="T65" fmla="*/ 465 h 728"/>
                <a:gd name="T66" fmla="*/ 631 w 1095"/>
                <a:gd name="T67" fmla="*/ 536 h 728"/>
                <a:gd name="T68" fmla="*/ 722 w 1095"/>
                <a:gd name="T69" fmla="*/ 577 h 728"/>
                <a:gd name="T70" fmla="*/ 854 w 1095"/>
                <a:gd name="T71" fmla="*/ 613 h 728"/>
                <a:gd name="T72" fmla="*/ 948 w 1095"/>
                <a:gd name="T73" fmla="*/ 616 h 728"/>
                <a:gd name="T74" fmla="*/ 1031 w 1095"/>
                <a:gd name="T75" fmla="*/ 585 h 728"/>
                <a:gd name="T76" fmla="*/ 1075 w 1095"/>
                <a:gd name="T77" fmla="*/ 536 h 728"/>
                <a:gd name="T78" fmla="*/ 1095 w 1095"/>
                <a:gd name="T79" fmla="*/ 456 h 728"/>
                <a:gd name="T80" fmla="*/ 1075 w 1095"/>
                <a:gd name="T81" fmla="*/ 374 h 728"/>
                <a:gd name="T82" fmla="*/ 1034 w 1095"/>
                <a:gd name="T83" fmla="*/ 297 h 728"/>
                <a:gd name="T84" fmla="*/ 978 w 1095"/>
                <a:gd name="T85" fmla="*/ 229 h 728"/>
                <a:gd name="T86" fmla="*/ 901 w 1095"/>
                <a:gd name="T87" fmla="*/ 163 h 728"/>
                <a:gd name="T88" fmla="*/ 792 w 1095"/>
                <a:gd name="T89" fmla="*/ 99 h 728"/>
                <a:gd name="T90" fmla="*/ 649 w 1095"/>
                <a:gd name="T91" fmla="*/ 45 h 728"/>
                <a:gd name="T92" fmla="*/ 474 w 1095"/>
                <a:gd name="T93" fmla="*/ 6 h 728"/>
                <a:gd name="T94" fmla="*/ 409 w 1095"/>
                <a:gd name="T95" fmla="*/ 0 h 728"/>
                <a:gd name="T96" fmla="*/ 394 w 1095"/>
                <a:gd name="T97" fmla="*/ 12 h 728"/>
                <a:gd name="T98" fmla="*/ 405 w 1095"/>
                <a:gd name="T99" fmla="*/ 4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728">
                  <a:moveTo>
                    <a:pt x="414" y="43"/>
                  </a:moveTo>
                  <a:lnTo>
                    <a:pt x="414" y="43"/>
                  </a:lnTo>
                  <a:lnTo>
                    <a:pt x="445" y="45"/>
                  </a:lnTo>
                  <a:lnTo>
                    <a:pt x="474" y="49"/>
                  </a:lnTo>
                  <a:lnTo>
                    <a:pt x="505" y="52"/>
                  </a:lnTo>
                  <a:lnTo>
                    <a:pt x="535" y="59"/>
                  </a:lnTo>
                  <a:lnTo>
                    <a:pt x="566" y="65"/>
                  </a:lnTo>
                  <a:lnTo>
                    <a:pt x="597" y="72"/>
                  </a:lnTo>
                  <a:lnTo>
                    <a:pt x="628" y="80"/>
                  </a:lnTo>
                  <a:lnTo>
                    <a:pt x="657" y="89"/>
                  </a:lnTo>
                  <a:lnTo>
                    <a:pt x="688" y="100"/>
                  </a:lnTo>
                  <a:lnTo>
                    <a:pt x="717" y="111"/>
                  </a:lnTo>
                  <a:lnTo>
                    <a:pt x="746" y="123"/>
                  </a:lnTo>
                  <a:lnTo>
                    <a:pt x="774" y="136"/>
                  </a:lnTo>
                  <a:lnTo>
                    <a:pt x="801" y="151"/>
                  </a:lnTo>
                  <a:lnTo>
                    <a:pt x="828" y="166"/>
                  </a:lnTo>
                  <a:lnTo>
                    <a:pt x="854" y="182"/>
                  </a:lnTo>
                  <a:lnTo>
                    <a:pt x="878" y="199"/>
                  </a:lnTo>
                  <a:lnTo>
                    <a:pt x="878" y="199"/>
                  </a:lnTo>
                  <a:lnTo>
                    <a:pt x="900" y="216"/>
                  </a:lnTo>
                  <a:lnTo>
                    <a:pt x="920" y="233"/>
                  </a:lnTo>
                  <a:lnTo>
                    <a:pt x="938" y="249"/>
                  </a:lnTo>
                  <a:lnTo>
                    <a:pt x="957" y="268"/>
                  </a:lnTo>
                  <a:lnTo>
                    <a:pt x="974" y="288"/>
                  </a:lnTo>
                  <a:lnTo>
                    <a:pt x="991" y="308"/>
                  </a:lnTo>
                  <a:lnTo>
                    <a:pt x="1004" y="330"/>
                  </a:lnTo>
                  <a:lnTo>
                    <a:pt x="1018" y="353"/>
                  </a:lnTo>
                  <a:lnTo>
                    <a:pt x="1018" y="353"/>
                  </a:lnTo>
                  <a:lnTo>
                    <a:pt x="1028" y="370"/>
                  </a:lnTo>
                  <a:lnTo>
                    <a:pt x="1035" y="386"/>
                  </a:lnTo>
                  <a:lnTo>
                    <a:pt x="1041" y="405"/>
                  </a:lnTo>
                  <a:lnTo>
                    <a:pt x="1046" y="423"/>
                  </a:lnTo>
                  <a:lnTo>
                    <a:pt x="1051" y="442"/>
                  </a:lnTo>
                  <a:lnTo>
                    <a:pt x="1051" y="460"/>
                  </a:lnTo>
                  <a:lnTo>
                    <a:pt x="1049" y="479"/>
                  </a:lnTo>
                  <a:lnTo>
                    <a:pt x="1044" y="497"/>
                  </a:lnTo>
                  <a:lnTo>
                    <a:pt x="1044" y="497"/>
                  </a:lnTo>
                  <a:lnTo>
                    <a:pt x="1041" y="508"/>
                  </a:lnTo>
                  <a:lnTo>
                    <a:pt x="1037" y="517"/>
                  </a:lnTo>
                  <a:lnTo>
                    <a:pt x="1032" y="527"/>
                  </a:lnTo>
                  <a:lnTo>
                    <a:pt x="1026" y="533"/>
                  </a:lnTo>
                  <a:lnTo>
                    <a:pt x="1018" y="540"/>
                  </a:lnTo>
                  <a:lnTo>
                    <a:pt x="1012" y="547"/>
                  </a:lnTo>
                  <a:lnTo>
                    <a:pt x="997" y="557"/>
                  </a:lnTo>
                  <a:lnTo>
                    <a:pt x="978" y="565"/>
                  </a:lnTo>
                  <a:lnTo>
                    <a:pt x="960" y="570"/>
                  </a:lnTo>
                  <a:lnTo>
                    <a:pt x="940" y="573"/>
                  </a:lnTo>
                  <a:lnTo>
                    <a:pt x="918" y="574"/>
                  </a:lnTo>
                  <a:lnTo>
                    <a:pt x="897" y="574"/>
                  </a:lnTo>
                  <a:lnTo>
                    <a:pt x="875" y="573"/>
                  </a:lnTo>
                  <a:lnTo>
                    <a:pt x="854" y="570"/>
                  </a:lnTo>
                  <a:lnTo>
                    <a:pt x="834" y="565"/>
                  </a:lnTo>
                  <a:lnTo>
                    <a:pt x="794" y="556"/>
                  </a:lnTo>
                  <a:lnTo>
                    <a:pt x="760" y="545"/>
                  </a:lnTo>
                  <a:lnTo>
                    <a:pt x="760" y="545"/>
                  </a:lnTo>
                  <a:lnTo>
                    <a:pt x="728" y="534"/>
                  </a:lnTo>
                  <a:lnTo>
                    <a:pt x="695" y="520"/>
                  </a:lnTo>
                  <a:lnTo>
                    <a:pt x="665" y="507"/>
                  </a:lnTo>
                  <a:lnTo>
                    <a:pt x="634" y="490"/>
                  </a:lnTo>
                  <a:lnTo>
                    <a:pt x="605" y="473"/>
                  </a:lnTo>
                  <a:lnTo>
                    <a:pt x="575" y="454"/>
                  </a:lnTo>
                  <a:lnTo>
                    <a:pt x="548" y="434"/>
                  </a:lnTo>
                  <a:lnTo>
                    <a:pt x="522" y="413"/>
                  </a:lnTo>
                  <a:lnTo>
                    <a:pt x="522" y="413"/>
                  </a:lnTo>
                  <a:lnTo>
                    <a:pt x="517" y="410"/>
                  </a:lnTo>
                  <a:lnTo>
                    <a:pt x="512" y="408"/>
                  </a:lnTo>
                  <a:lnTo>
                    <a:pt x="508" y="407"/>
                  </a:lnTo>
                  <a:lnTo>
                    <a:pt x="503" y="407"/>
                  </a:lnTo>
                  <a:lnTo>
                    <a:pt x="499" y="408"/>
                  </a:lnTo>
                  <a:lnTo>
                    <a:pt x="494" y="410"/>
                  </a:lnTo>
                  <a:lnTo>
                    <a:pt x="491" y="413"/>
                  </a:lnTo>
                  <a:lnTo>
                    <a:pt x="488" y="417"/>
                  </a:lnTo>
                  <a:lnTo>
                    <a:pt x="488" y="417"/>
                  </a:lnTo>
                  <a:lnTo>
                    <a:pt x="472" y="451"/>
                  </a:lnTo>
                  <a:lnTo>
                    <a:pt x="452" y="487"/>
                  </a:lnTo>
                  <a:lnTo>
                    <a:pt x="432" y="520"/>
                  </a:lnTo>
                  <a:lnTo>
                    <a:pt x="408" y="554"/>
                  </a:lnTo>
                  <a:lnTo>
                    <a:pt x="395" y="570"/>
                  </a:lnTo>
                  <a:lnTo>
                    <a:pt x="382" y="584"/>
                  </a:lnTo>
                  <a:lnTo>
                    <a:pt x="368" y="599"/>
                  </a:lnTo>
                  <a:lnTo>
                    <a:pt x="354" y="611"/>
                  </a:lnTo>
                  <a:lnTo>
                    <a:pt x="339" y="624"/>
                  </a:lnTo>
                  <a:lnTo>
                    <a:pt x="322" y="634"/>
                  </a:lnTo>
                  <a:lnTo>
                    <a:pt x="305" y="644"/>
                  </a:lnTo>
                  <a:lnTo>
                    <a:pt x="288" y="651"/>
                  </a:lnTo>
                  <a:lnTo>
                    <a:pt x="288" y="651"/>
                  </a:lnTo>
                  <a:lnTo>
                    <a:pt x="256" y="662"/>
                  </a:lnTo>
                  <a:lnTo>
                    <a:pt x="223" y="670"/>
                  </a:lnTo>
                  <a:lnTo>
                    <a:pt x="189" y="678"/>
                  </a:lnTo>
                  <a:lnTo>
                    <a:pt x="156" y="681"/>
                  </a:lnTo>
                  <a:lnTo>
                    <a:pt x="122" y="684"/>
                  </a:lnTo>
                  <a:lnTo>
                    <a:pt x="88" y="685"/>
                  </a:lnTo>
                  <a:lnTo>
                    <a:pt x="54" y="685"/>
                  </a:lnTo>
                  <a:lnTo>
                    <a:pt x="20" y="684"/>
                  </a:lnTo>
                  <a:lnTo>
                    <a:pt x="20" y="684"/>
                  </a:lnTo>
                  <a:lnTo>
                    <a:pt x="16" y="684"/>
                  </a:lnTo>
                  <a:lnTo>
                    <a:pt x="11" y="685"/>
                  </a:lnTo>
                  <a:lnTo>
                    <a:pt x="8" y="687"/>
                  </a:lnTo>
                  <a:lnTo>
                    <a:pt x="5" y="690"/>
                  </a:lnTo>
                  <a:lnTo>
                    <a:pt x="0" y="696"/>
                  </a:lnTo>
                  <a:lnTo>
                    <a:pt x="0" y="704"/>
                  </a:lnTo>
                  <a:lnTo>
                    <a:pt x="0" y="711"/>
                  </a:lnTo>
                  <a:lnTo>
                    <a:pt x="5" y="719"/>
                  </a:lnTo>
                  <a:lnTo>
                    <a:pt x="11" y="724"/>
                  </a:lnTo>
                  <a:lnTo>
                    <a:pt x="16" y="727"/>
                  </a:lnTo>
                  <a:lnTo>
                    <a:pt x="20" y="727"/>
                  </a:lnTo>
                  <a:lnTo>
                    <a:pt x="20" y="727"/>
                  </a:lnTo>
                  <a:lnTo>
                    <a:pt x="57" y="728"/>
                  </a:lnTo>
                  <a:lnTo>
                    <a:pt x="94" y="728"/>
                  </a:lnTo>
                  <a:lnTo>
                    <a:pt x="131" y="727"/>
                  </a:lnTo>
                  <a:lnTo>
                    <a:pt x="168" y="724"/>
                  </a:lnTo>
                  <a:lnTo>
                    <a:pt x="205" y="718"/>
                  </a:lnTo>
                  <a:lnTo>
                    <a:pt x="242" y="710"/>
                  </a:lnTo>
                  <a:lnTo>
                    <a:pt x="277" y="701"/>
                  </a:lnTo>
                  <a:lnTo>
                    <a:pt x="311" y="688"/>
                  </a:lnTo>
                  <a:lnTo>
                    <a:pt x="311" y="688"/>
                  </a:lnTo>
                  <a:lnTo>
                    <a:pt x="329" y="679"/>
                  </a:lnTo>
                  <a:lnTo>
                    <a:pt x="346" y="668"/>
                  </a:lnTo>
                  <a:lnTo>
                    <a:pt x="365" y="658"/>
                  </a:lnTo>
                  <a:lnTo>
                    <a:pt x="380" y="645"/>
                  </a:lnTo>
                  <a:lnTo>
                    <a:pt x="395" y="631"/>
                  </a:lnTo>
                  <a:lnTo>
                    <a:pt x="411" y="616"/>
                  </a:lnTo>
                  <a:lnTo>
                    <a:pt x="426" y="601"/>
                  </a:lnTo>
                  <a:lnTo>
                    <a:pt x="440" y="584"/>
                  </a:lnTo>
                  <a:lnTo>
                    <a:pt x="465" y="548"/>
                  </a:lnTo>
                  <a:lnTo>
                    <a:pt x="488" y="513"/>
                  </a:lnTo>
                  <a:lnTo>
                    <a:pt x="508" y="476"/>
                  </a:lnTo>
                  <a:lnTo>
                    <a:pt x="525" y="439"/>
                  </a:lnTo>
                  <a:lnTo>
                    <a:pt x="525" y="439"/>
                  </a:lnTo>
                  <a:lnTo>
                    <a:pt x="491" y="443"/>
                  </a:lnTo>
                  <a:lnTo>
                    <a:pt x="491" y="443"/>
                  </a:lnTo>
                  <a:lnTo>
                    <a:pt x="517" y="465"/>
                  </a:lnTo>
                  <a:lnTo>
                    <a:pt x="545" y="485"/>
                  </a:lnTo>
                  <a:lnTo>
                    <a:pt x="572" y="504"/>
                  </a:lnTo>
                  <a:lnTo>
                    <a:pt x="602" y="520"/>
                  </a:lnTo>
                  <a:lnTo>
                    <a:pt x="631" y="536"/>
                  </a:lnTo>
                  <a:lnTo>
                    <a:pt x="660" y="551"/>
                  </a:lnTo>
                  <a:lnTo>
                    <a:pt x="691" y="565"/>
                  </a:lnTo>
                  <a:lnTo>
                    <a:pt x="722" y="577"/>
                  </a:lnTo>
                  <a:lnTo>
                    <a:pt x="722" y="577"/>
                  </a:lnTo>
                  <a:lnTo>
                    <a:pt x="761" y="591"/>
                  </a:lnTo>
                  <a:lnTo>
                    <a:pt x="806" y="604"/>
                  </a:lnTo>
                  <a:lnTo>
                    <a:pt x="829" y="610"/>
                  </a:lnTo>
                  <a:lnTo>
                    <a:pt x="854" y="613"/>
                  </a:lnTo>
                  <a:lnTo>
                    <a:pt x="877" y="616"/>
                  </a:lnTo>
                  <a:lnTo>
                    <a:pt x="901" y="617"/>
                  </a:lnTo>
                  <a:lnTo>
                    <a:pt x="924" y="617"/>
                  </a:lnTo>
                  <a:lnTo>
                    <a:pt x="948" y="616"/>
                  </a:lnTo>
                  <a:lnTo>
                    <a:pt x="969" y="611"/>
                  </a:lnTo>
                  <a:lnTo>
                    <a:pt x="991" y="605"/>
                  </a:lnTo>
                  <a:lnTo>
                    <a:pt x="1011" y="597"/>
                  </a:lnTo>
                  <a:lnTo>
                    <a:pt x="1031" y="585"/>
                  </a:lnTo>
                  <a:lnTo>
                    <a:pt x="1048" y="571"/>
                  </a:lnTo>
                  <a:lnTo>
                    <a:pt x="1063" y="554"/>
                  </a:lnTo>
                  <a:lnTo>
                    <a:pt x="1063" y="554"/>
                  </a:lnTo>
                  <a:lnTo>
                    <a:pt x="1075" y="536"/>
                  </a:lnTo>
                  <a:lnTo>
                    <a:pt x="1084" y="517"/>
                  </a:lnTo>
                  <a:lnTo>
                    <a:pt x="1091" y="497"/>
                  </a:lnTo>
                  <a:lnTo>
                    <a:pt x="1094" y="477"/>
                  </a:lnTo>
                  <a:lnTo>
                    <a:pt x="1095" y="456"/>
                  </a:lnTo>
                  <a:lnTo>
                    <a:pt x="1092" y="436"/>
                  </a:lnTo>
                  <a:lnTo>
                    <a:pt x="1089" y="414"/>
                  </a:lnTo>
                  <a:lnTo>
                    <a:pt x="1083" y="394"/>
                  </a:lnTo>
                  <a:lnTo>
                    <a:pt x="1075" y="374"/>
                  </a:lnTo>
                  <a:lnTo>
                    <a:pt x="1068" y="354"/>
                  </a:lnTo>
                  <a:lnTo>
                    <a:pt x="1057" y="334"/>
                  </a:lnTo>
                  <a:lnTo>
                    <a:pt x="1046" y="316"/>
                  </a:lnTo>
                  <a:lnTo>
                    <a:pt x="1034" y="297"/>
                  </a:lnTo>
                  <a:lnTo>
                    <a:pt x="1021" y="280"/>
                  </a:lnTo>
                  <a:lnTo>
                    <a:pt x="997" y="249"/>
                  </a:lnTo>
                  <a:lnTo>
                    <a:pt x="997" y="249"/>
                  </a:lnTo>
                  <a:lnTo>
                    <a:pt x="978" y="229"/>
                  </a:lnTo>
                  <a:lnTo>
                    <a:pt x="960" y="212"/>
                  </a:lnTo>
                  <a:lnTo>
                    <a:pt x="941" y="196"/>
                  </a:lnTo>
                  <a:lnTo>
                    <a:pt x="921" y="179"/>
                  </a:lnTo>
                  <a:lnTo>
                    <a:pt x="901" y="163"/>
                  </a:lnTo>
                  <a:lnTo>
                    <a:pt x="881" y="149"/>
                  </a:lnTo>
                  <a:lnTo>
                    <a:pt x="860" y="136"/>
                  </a:lnTo>
                  <a:lnTo>
                    <a:pt x="837" y="122"/>
                  </a:lnTo>
                  <a:lnTo>
                    <a:pt x="792" y="99"/>
                  </a:lnTo>
                  <a:lnTo>
                    <a:pt x="746" y="77"/>
                  </a:lnTo>
                  <a:lnTo>
                    <a:pt x="698" y="60"/>
                  </a:lnTo>
                  <a:lnTo>
                    <a:pt x="649" y="45"/>
                  </a:lnTo>
                  <a:lnTo>
                    <a:pt x="649" y="45"/>
                  </a:lnTo>
                  <a:lnTo>
                    <a:pt x="592" y="28"/>
                  </a:lnTo>
                  <a:lnTo>
                    <a:pt x="532" y="15"/>
                  </a:lnTo>
                  <a:lnTo>
                    <a:pt x="503" y="9"/>
                  </a:lnTo>
                  <a:lnTo>
                    <a:pt x="474" y="6"/>
                  </a:lnTo>
                  <a:lnTo>
                    <a:pt x="443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9" y="0"/>
                  </a:lnTo>
                  <a:lnTo>
                    <a:pt x="405" y="2"/>
                  </a:lnTo>
                  <a:lnTo>
                    <a:pt x="402" y="3"/>
                  </a:lnTo>
                  <a:lnTo>
                    <a:pt x="399" y="6"/>
                  </a:lnTo>
                  <a:lnTo>
                    <a:pt x="394" y="12"/>
                  </a:lnTo>
                  <a:lnTo>
                    <a:pt x="394" y="20"/>
                  </a:lnTo>
                  <a:lnTo>
                    <a:pt x="394" y="28"/>
                  </a:lnTo>
                  <a:lnTo>
                    <a:pt x="399" y="35"/>
                  </a:lnTo>
                  <a:lnTo>
                    <a:pt x="405" y="40"/>
                  </a:lnTo>
                  <a:lnTo>
                    <a:pt x="409" y="43"/>
                  </a:lnTo>
                  <a:lnTo>
                    <a:pt x="414" y="43"/>
                  </a:lnTo>
                  <a:lnTo>
                    <a:pt x="41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44429937-7A9D-729D-7EA7-3A868D372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" y="1034"/>
              <a:ext cx="1332" cy="453"/>
            </a:xfrm>
            <a:custGeom>
              <a:avLst/>
              <a:gdLst>
                <a:gd name="T0" fmla="*/ 190 w 2664"/>
                <a:gd name="T1" fmla="*/ 811 h 907"/>
                <a:gd name="T2" fmla="*/ 668 w 2664"/>
                <a:gd name="T3" fmla="*/ 545 h 907"/>
                <a:gd name="T4" fmla="*/ 860 w 2664"/>
                <a:gd name="T5" fmla="*/ 450 h 907"/>
                <a:gd name="T6" fmla="*/ 1008 w 2664"/>
                <a:gd name="T7" fmla="*/ 386 h 907"/>
                <a:gd name="T8" fmla="*/ 1154 w 2664"/>
                <a:gd name="T9" fmla="*/ 331 h 907"/>
                <a:gd name="T10" fmla="*/ 1445 w 2664"/>
                <a:gd name="T11" fmla="*/ 236 h 907"/>
                <a:gd name="T12" fmla="*/ 1677 w 2664"/>
                <a:gd name="T13" fmla="*/ 169 h 907"/>
                <a:gd name="T14" fmla="*/ 1909 w 2664"/>
                <a:gd name="T15" fmla="*/ 112 h 907"/>
                <a:gd name="T16" fmla="*/ 2121 w 2664"/>
                <a:gd name="T17" fmla="*/ 69 h 907"/>
                <a:gd name="T18" fmla="*/ 2283 w 2664"/>
                <a:gd name="T19" fmla="*/ 49 h 907"/>
                <a:gd name="T20" fmla="*/ 2369 w 2664"/>
                <a:gd name="T21" fmla="*/ 45 h 907"/>
                <a:gd name="T22" fmla="*/ 2476 w 2664"/>
                <a:gd name="T23" fmla="*/ 48 h 907"/>
                <a:gd name="T24" fmla="*/ 2529 w 2664"/>
                <a:gd name="T25" fmla="*/ 59 h 907"/>
                <a:gd name="T26" fmla="*/ 2576 w 2664"/>
                <a:gd name="T27" fmla="*/ 80 h 907"/>
                <a:gd name="T28" fmla="*/ 2602 w 2664"/>
                <a:gd name="T29" fmla="*/ 102 h 907"/>
                <a:gd name="T30" fmla="*/ 2616 w 2664"/>
                <a:gd name="T31" fmla="*/ 125 h 907"/>
                <a:gd name="T32" fmla="*/ 2619 w 2664"/>
                <a:gd name="T33" fmla="*/ 148 h 907"/>
                <a:gd name="T34" fmla="*/ 2607 w 2664"/>
                <a:gd name="T35" fmla="*/ 176 h 907"/>
                <a:gd name="T36" fmla="*/ 2564 w 2664"/>
                <a:gd name="T37" fmla="*/ 214 h 907"/>
                <a:gd name="T38" fmla="*/ 2490 w 2664"/>
                <a:gd name="T39" fmla="*/ 257 h 907"/>
                <a:gd name="T40" fmla="*/ 2432 w 2664"/>
                <a:gd name="T41" fmla="*/ 282 h 907"/>
                <a:gd name="T42" fmla="*/ 2266 w 2664"/>
                <a:gd name="T43" fmla="*/ 345 h 907"/>
                <a:gd name="T44" fmla="*/ 2095 w 2664"/>
                <a:gd name="T45" fmla="*/ 400 h 907"/>
                <a:gd name="T46" fmla="*/ 1787 w 2664"/>
                <a:gd name="T47" fmla="*/ 488 h 907"/>
                <a:gd name="T48" fmla="*/ 1652 w 2664"/>
                <a:gd name="T49" fmla="*/ 524 h 907"/>
                <a:gd name="T50" fmla="*/ 1643 w 2664"/>
                <a:gd name="T51" fmla="*/ 527 h 907"/>
                <a:gd name="T52" fmla="*/ 1637 w 2664"/>
                <a:gd name="T53" fmla="*/ 540 h 907"/>
                <a:gd name="T54" fmla="*/ 1646 w 2664"/>
                <a:gd name="T55" fmla="*/ 562 h 907"/>
                <a:gd name="T56" fmla="*/ 1663 w 2664"/>
                <a:gd name="T57" fmla="*/ 565 h 907"/>
                <a:gd name="T58" fmla="*/ 1935 w 2664"/>
                <a:gd name="T59" fmla="*/ 493 h 907"/>
                <a:gd name="T60" fmla="*/ 2203 w 2664"/>
                <a:gd name="T61" fmla="*/ 411 h 907"/>
                <a:gd name="T62" fmla="*/ 2380 w 2664"/>
                <a:gd name="T63" fmla="*/ 350 h 907"/>
                <a:gd name="T64" fmla="*/ 2519 w 2664"/>
                <a:gd name="T65" fmla="*/ 289 h 907"/>
                <a:gd name="T66" fmla="*/ 2564 w 2664"/>
                <a:gd name="T67" fmla="*/ 265 h 907"/>
                <a:gd name="T68" fmla="*/ 2622 w 2664"/>
                <a:gd name="T69" fmla="*/ 220 h 907"/>
                <a:gd name="T70" fmla="*/ 2655 w 2664"/>
                <a:gd name="T71" fmla="*/ 177 h 907"/>
                <a:gd name="T72" fmla="*/ 2664 w 2664"/>
                <a:gd name="T73" fmla="*/ 142 h 907"/>
                <a:gd name="T74" fmla="*/ 2653 w 2664"/>
                <a:gd name="T75" fmla="*/ 94 h 907"/>
                <a:gd name="T76" fmla="*/ 2619 w 2664"/>
                <a:gd name="T77" fmla="*/ 59 h 907"/>
                <a:gd name="T78" fmla="*/ 2573 w 2664"/>
                <a:gd name="T79" fmla="*/ 32 h 907"/>
                <a:gd name="T80" fmla="*/ 2507 w 2664"/>
                <a:gd name="T81" fmla="*/ 11 h 907"/>
                <a:gd name="T82" fmla="*/ 2429 w 2664"/>
                <a:gd name="T83" fmla="*/ 2 h 907"/>
                <a:gd name="T84" fmla="*/ 2284 w 2664"/>
                <a:gd name="T85" fmla="*/ 5 h 907"/>
                <a:gd name="T86" fmla="*/ 2092 w 2664"/>
                <a:gd name="T87" fmla="*/ 32 h 907"/>
                <a:gd name="T88" fmla="*/ 1969 w 2664"/>
                <a:gd name="T89" fmla="*/ 55 h 907"/>
                <a:gd name="T90" fmla="*/ 1608 w 2664"/>
                <a:gd name="T91" fmla="*/ 143 h 907"/>
                <a:gd name="T92" fmla="*/ 1401 w 2664"/>
                <a:gd name="T93" fmla="*/ 203 h 907"/>
                <a:gd name="T94" fmla="*/ 1094 w 2664"/>
                <a:gd name="T95" fmla="*/ 306 h 907"/>
                <a:gd name="T96" fmla="*/ 846 w 2664"/>
                <a:gd name="T97" fmla="*/ 410 h 907"/>
                <a:gd name="T98" fmla="*/ 699 w 2664"/>
                <a:gd name="T99" fmla="*/ 480 h 907"/>
                <a:gd name="T100" fmla="*/ 406 w 2664"/>
                <a:gd name="T101" fmla="*/ 636 h 907"/>
                <a:gd name="T102" fmla="*/ 27 w 2664"/>
                <a:gd name="T103" fmla="*/ 858 h 907"/>
                <a:gd name="T104" fmla="*/ 11 w 2664"/>
                <a:gd name="T105" fmla="*/ 867 h 907"/>
                <a:gd name="T106" fmla="*/ 0 w 2664"/>
                <a:gd name="T107" fmla="*/ 881 h 907"/>
                <a:gd name="T108" fmla="*/ 10 w 2664"/>
                <a:gd name="T109" fmla="*/ 902 h 907"/>
                <a:gd name="T110" fmla="*/ 24 w 2664"/>
                <a:gd name="T111" fmla="*/ 907 h 907"/>
                <a:gd name="T112" fmla="*/ 33 w 2664"/>
                <a:gd name="T113" fmla="*/ 90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64" h="907">
                  <a:moveTo>
                    <a:pt x="33" y="904"/>
                  </a:moveTo>
                  <a:lnTo>
                    <a:pt x="33" y="904"/>
                  </a:lnTo>
                  <a:lnTo>
                    <a:pt x="190" y="811"/>
                  </a:lnTo>
                  <a:lnTo>
                    <a:pt x="348" y="719"/>
                  </a:lnTo>
                  <a:lnTo>
                    <a:pt x="506" y="631"/>
                  </a:lnTo>
                  <a:lnTo>
                    <a:pt x="668" y="545"/>
                  </a:lnTo>
                  <a:lnTo>
                    <a:pt x="668" y="545"/>
                  </a:lnTo>
                  <a:lnTo>
                    <a:pt x="763" y="497"/>
                  </a:lnTo>
                  <a:lnTo>
                    <a:pt x="860" y="450"/>
                  </a:lnTo>
                  <a:lnTo>
                    <a:pt x="909" y="428"/>
                  </a:lnTo>
                  <a:lnTo>
                    <a:pt x="957" y="407"/>
                  </a:lnTo>
                  <a:lnTo>
                    <a:pt x="1008" y="386"/>
                  </a:lnTo>
                  <a:lnTo>
                    <a:pt x="1057" y="366"/>
                  </a:lnTo>
                  <a:lnTo>
                    <a:pt x="1057" y="366"/>
                  </a:lnTo>
                  <a:lnTo>
                    <a:pt x="1154" y="331"/>
                  </a:lnTo>
                  <a:lnTo>
                    <a:pt x="1251" y="297"/>
                  </a:lnTo>
                  <a:lnTo>
                    <a:pt x="1348" y="266"/>
                  </a:lnTo>
                  <a:lnTo>
                    <a:pt x="1445" y="236"/>
                  </a:lnTo>
                  <a:lnTo>
                    <a:pt x="1445" y="236"/>
                  </a:lnTo>
                  <a:lnTo>
                    <a:pt x="1560" y="202"/>
                  </a:lnTo>
                  <a:lnTo>
                    <a:pt x="1677" y="169"/>
                  </a:lnTo>
                  <a:lnTo>
                    <a:pt x="1792" y="140"/>
                  </a:lnTo>
                  <a:lnTo>
                    <a:pt x="1909" y="112"/>
                  </a:lnTo>
                  <a:lnTo>
                    <a:pt x="1909" y="112"/>
                  </a:lnTo>
                  <a:lnTo>
                    <a:pt x="2015" y="89"/>
                  </a:lnTo>
                  <a:lnTo>
                    <a:pt x="2069" y="79"/>
                  </a:lnTo>
                  <a:lnTo>
                    <a:pt x="2121" y="69"/>
                  </a:lnTo>
                  <a:lnTo>
                    <a:pt x="2175" y="62"/>
                  </a:lnTo>
                  <a:lnTo>
                    <a:pt x="2229" y="55"/>
                  </a:lnTo>
                  <a:lnTo>
                    <a:pt x="2283" y="49"/>
                  </a:lnTo>
                  <a:lnTo>
                    <a:pt x="2336" y="46"/>
                  </a:lnTo>
                  <a:lnTo>
                    <a:pt x="2336" y="46"/>
                  </a:lnTo>
                  <a:lnTo>
                    <a:pt x="2369" y="45"/>
                  </a:lnTo>
                  <a:lnTo>
                    <a:pt x="2404" y="43"/>
                  </a:lnTo>
                  <a:lnTo>
                    <a:pt x="2441" y="45"/>
                  </a:lnTo>
                  <a:lnTo>
                    <a:pt x="2476" y="48"/>
                  </a:lnTo>
                  <a:lnTo>
                    <a:pt x="2495" y="49"/>
                  </a:lnTo>
                  <a:lnTo>
                    <a:pt x="2512" y="54"/>
                  </a:lnTo>
                  <a:lnTo>
                    <a:pt x="2529" y="59"/>
                  </a:lnTo>
                  <a:lnTo>
                    <a:pt x="2546" y="65"/>
                  </a:lnTo>
                  <a:lnTo>
                    <a:pt x="2561" y="71"/>
                  </a:lnTo>
                  <a:lnTo>
                    <a:pt x="2576" y="80"/>
                  </a:lnTo>
                  <a:lnTo>
                    <a:pt x="2590" y="91"/>
                  </a:lnTo>
                  <a:lnTo>
                    <a:pt x="2602" y="102"/>
                  </a:lnTo>
                  <a:lnTo>
                    <a:pt x="2602" y="102"/>
                  </a:lnTo>
                  <a:lnTo>
                    <a:pt x="2609" y="109"/>
                  </a:lnTo>
                  <a:lnTo>
                    <a:pt x="2613" y="117"/>
                  </a:lnTo>
                  <a:lnTo>
                    <a:pt x="2616" y="125"/>
                  </a:lnTo>
                  <a:lnTo>
                    <a:pt x="2618" y="132"/>
                  </a:lnTo>
                  <a:lnTo>
                    <a:pt x="2619" y="140"/>
                  </a:lnTo>
                  <a:lnTo>
                    <a:pt x="2619" y="148"/>
                  </a:lnTo>
                  <a:lnTo>
                    <a:pt x="2618" y="154"/>
                  </a:lnTo>
                  <a:lnTo>
                    <a:pt x="2615" y="162"/>
                  </a:lnTo>
                  <a:lnTo>
                    <a:pt x="2607" y="176"/>
                  </a:lnTo>
                  <a:lnTo>
                    <a:pt x="2595" y="189"/>
                  </a:lnTo>
                  <a:lnTo>
                    <a:pt x="2581" y="202"/>
                  </a:lnTo>
                  <a:lnTo>
                    <a:pt x="2564" y="214"/>
                  </a:lnTo>
                  <a:lnTo>
                    <a:pt x="2547" y="226"/>
                  </a:lnTo>
                  <a:lnTo>
                    <a:pt x="2529" y="237"/>
                  </a:lnTo>
                  <a:lnTo>
                    <a:pt x="2490" y="257"/>
                  </a:lnTo>
                  <a:lnTo>
                    <a:pt x="2458" y="273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390" y="299"/>
                  </a:lnTo>
                  <a:lnTo>
                    <a:pt x="2349" y="316"/>
                  </a:lnTo>
                  <a:lnTo>
                    <a:pt x="2266" y="345"/>
                  </a:lnTo>
                  <a:lnTo>
                    <a:pt x="2181" y="373"/>
                  </a:lnTo>
                  <a:lnTo>
                    <a:pt x="2095" y="400"/>
                  </a:lnTo>
                  <a:lnTo>
                    <a:pt x="2095" y="400"/>
                  </a:lnTo>
                  <a:lnTo>
                    <a:pt x="1994" y="431"/>
                  </a:lnTo>
                  <a:lnTo>
                    <a:pt x="1890" y="460"/>
                  </a:lnTo>
                  <a:lnTo>
                    <a:pt x="1787" y="488"/>
                  </a:lnTo>
                  <a:lnTo>
                    <a:pt x="1683" y="514"/>
                  </a:lnTo>
                  <a:lnTo>
                    <a:pt x="1683" y="514"/>
                  </a:lnTo>
                  <a:lnTo>
                    <a:pt x="1652" y="524"/>
                  </a:lnTo>
                  <a:lnTo>
                    <a:pt x="1652" y="524"/>
                  </a:lnTo>
                  <a:lnTo>
                    <a:pt x="1647" y="525"/>
                  </a:lnTo>
                  <a:lnTo>
                    <a:pt x="1643" y="527"/>
                  </a:lnTo>
                  <a:lnTo>
                    <a:pt x="1640" y="530"/>
                  </a:lnTo>
                  <a:lnTo>
                    <a:pt x="1638" y="533"/>
                  </a:lnTo>
                  <a:lnTo>
                    <a:pt x="1637" y="540"/>
                  </a:lnTo>
                  <a:lnTo>
                    <a:pt x="1637" y="548"/>
                  </a:lnTo>
                  <a:lnTo>
                    <a:pt x="1640" y="556"/>
                  </a:lnTo>
                  <a:lnTo>
                    <a:pt x="1646" y="562"/>
                  </a:lnTo>
                  <a:lnTo>
                    <a:pt x="1654" y="565"/>
                  </a:lnTo>
                  <a:lnTo>
                    <a:pt x="1658" y="565"/>
                  </a:lnTo>
                  <a:lnTo>
                    <a:pt x="1663" y="565"/>
                  </a:lnTo>
                  <a:lnTo>
                    <a:pt x="1663" y="565"/>
                  </a:lnTo>
                  <a:lnTo>
                    <a:pt x="1844" y="517"/>
                  </a:lnTo>
                  <a:lnTo>
                    <a:pt x="1935" y="493"/>
                  </a:lnTo>
                  <a:lnTo>
                    <a:pt x="2024" y="467"/>
                  </a:lnTo>
                  <a:lnTo>
                    <a:pt x="2113" y="440"/>
                  </a:lnTo>
                  <a:lnTo>
                    <a:pt x="2203" y="411"/>
                  </a:lnTo>
                  <a:lnTo>
                    <a:pt x="2292" y="382"/>
                  </a:lnTo>
                  <a:lnTo>
                    <a:pt x="2380" y="350"/>
                  </a:lnTo>
                  <a:lnTo>
                    <a:pt x="2380" y="350"/>
                  </a:lnTo>
                  <a:lnTo>
                    <a:pt x="2427" y="331"/>
                  </a:lnTo>
                  <a:lnTo>
                    <a:pt x="2475" y="311"/>
                  </a:lnTo>
                  <a:lnTo>
                    <a:pt x="2519" y="289"/>
                  </a:lnTo>
                  <a:lnTo>
                    <a:pt x="2543" y="277"/>
                  </a:lnTo>
                  <a:lnTo>
                    <a:pt x="2564" y="265"/>
                  </a:lnTo>
                  <a:lnTo>
                    <a:pt x="2564" y="265"/>
                  </a:lnTo>
                  <a:lnTo>
                    <a:pt x="2595" y="245"/>
                  </a:lnTo>
                  <a:lnTo>
                    <a:pt x="2609" y="233"/>
                  </a:lnTo>
                  <a:lnTo>
                    <a:pt x="2622" y="220"/>
                  </a:lnTo>
                  <a:lnTo>
                    <a:pt x="2636" y="206"/>
                  </a:lnTo>
                  <a:lnTo>
                    <a:pt x="2647" y="192"/>
                  </a:lnTo>
                  <a:lnTo>
                    <a:pt x="2655" y="177"/>
                  </a:lnTo>
                  <a:lnTo>
                    <a:pt x="2661" y="159"/>
                  </a:lnTo>
                  <a:lnTo>
                    <a:pt x="2661" y="159"/>
                  </a:lnTo>
                  <a:lnTo>
                    <a:pt x="2664" y="142"/>
                  </a:lnTo>
                  <a:lnTo>
                    <a:pt x="2664" y="125"/>
                  </a:lnTo>
                  <a:lnTo>
                    <a:pt x="2659" y="109"/>
                  </a:lnTo>
                  <a:lnTo>
                    <a:pt x="2653" y="94"/>
                  </a:lnTo>
                  <a:lnTo>
                    <a:pt x="2644" y="82"/>
                  </a:lnTo>
                  <a:lnTo>
                    <a:pt x="2633" y="69"/>
                  </a:lnTo>
                  <a:lnTo>
                    <a:pt x="2619" y="59"/>
                  </a:lnTo>
                  <a:lnTo>
                    <a:pt x="2606" y="48"/>
                  </a:lnTo>
                  <a:lnTo>
                    <a:pt x="2590" y="40"/>
                  </a:lnTo>
                  <a:lnTo>
                    <a:pt x="2573" y="32"/>
                  </a:lnTo>
                  <a:lnTo>
                    <a:pt x="2558" y="25"/>
                  </a:lnTo>
                  <a:lnTo>
                    <a:pt x="2539" y="20"/>
                  </a:lnTo>
                  <a:lnTo>
                    <a:pt x="2507" y="11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29" y="2"/>
                  </a:lnTo>
                  <a:lnTo>
                    <a:pt x="2381" y="0"/>
                  </a:lnTo>
                  <a:lnTo>
                    <a:pt x="2332" y="2"/>
                  </a:lnTo>
                  <a:lnTo>
                    <a:pt x="2284" y="5"/>
                  </a:lnTo>
                  <a:lnTo>
                    <a:pt x="2235" y="11"/>
                  </a:lnTo>
                  <a:lnTo>
                    <a:pt x="2187" y="17"/>
                  </a:lnTo>
                  <a:lnTo>
                    <a:pt x="2092" y="32"/>
                  </a:lnTo>
                  <a:lnTo>
                    <a:pt x="2092" y="32"/>
                  </a:lnTo>
                  <a:lnTo>
                    <a:pt x="2030" y="43"/>
                  </a:lnTo>
                  <a:lnTo>
                    <a:pt x="1969" y="55"/>
                  </a:lnTo>
                  <a:lnTo>
                    <a:pt x="1849" y="82"/>
                  </a:lnTo>
                  <a:lnTo>
                    <a:pt x="1727" y="111"/>
                  </a:lnTo>
                  <a:lnTo>
                    <a:pt x="1608" y="143"/>
                  </a:lnTo>
                  <a:lnTo>
                    <a:pt x="1608" y="143"/>
                  </a:lnTo>
                  <a:lnTo>
                    <a:pt x="1504" y="172"/>
                  </a:lnTo>
                  <a:lnTo>
                    <a:pt x="1401" y="203"/>
                  </a:lnTo>
                  <a:lnTo>
                    <a:pt x="1298" y="236"/>
                  </a:lnTo>
                  <a:lnTo>
                    <a:pt x="1195" y="269"/>
                  </a:lnTo>
                  <a:lnTo>
                    <a:pt x="1094" y="306"/>
                  </a:lnTo>
                  <a:lnTo>
                    <a:pt x="994" y="345"/>
                  </a:lnTo>
                  <a:lnTo>
                    <a:pt x="894" y="386"/>
                  </a:lnTo>
                  <a:lnTo>
                    <a:pt x="846" y="410"/>
                  </a:lnTo>
                  <a:lnTo>
                    <a:pt x="797" y="433"/>
                  </a:lnTo>
                  <a:lnTo>
                    <a:pt x="797" y="433"/>
                  </a:lnTo>
                  <a:lnTo>
                    <a:pt x="699" y="480"/>
                  </a:lnTo>
                  <a:lnTo>
                    <a:pt x="600" y="531"/>
                  </a:lnTo>
                  <a:lnTo>
                    <a:pt x="503" y="584"/>
                  </a:lnTo>
                  <a:lnTo>
                    <a:pt x="406" y="636"/>
                  </a:lnTo>
                  <a:lnTo>
                    <a:pt x="311" y="691"/>
                  </a:lnTo>
                  <a:lnTo>
                    <a:pt x="216" y="745"/>
                  </a:lnTo>
                  <a:lnTo>
                    <a:pt x="27" y="858"/>
                  </a:lnTo>
                  <a:lnTo>
                    <a:pt x="27" y="858"/>
                  </a:lnTo>
                  <a:lnTo>
                    <a:pt x="11" y="867"/>
                  </a:lnTo>
                  <a:lnTo>
                    <a:pt x="11" y="867"/>
                  </a:lnTo>
                  <a:lnTo>
                    <a:pt x="7" y="870"/>
                  </a:lnTo>
                  <a:lnTo>
                    <a:pt x="4" y="873"/>
                  </a:lnTo>
                  <a:lnTo>
                    <a:pt x="0" y="881"/>
                  </a:lnTo>
                  <a:lnTo>
                    <a:pt x="2" y="888"/>
                  </a:lnTo>
                  <a:lnTo>
                    <a:pt x="4" y="896"/>
                  </a:lnTo>
                  <a:lnTo>
                    <a:pt x="10" y="902"/>
                  </a:lnTo>
                  <a:lnTo>
                    <a:pt x="16" y="907"/>
                  </a:lnTo>
                  <a:lnTo>
                    <a:pt x="20" y="907"/>
                  </a:lnTo>
                  <a:lnTo>
                    <a:pt x="24" y="907"/>
                  </a:lnTo>
                  <a:lnTo>
                    <a:pt x="28" y="907"/>
                  </a:lnTo>
                  <a:lnTo>
                    <a:pt x="33" y="904"/>
                  </a:lnTo>
                  <a:lnTo>
                    <a:pt x="33" y="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6E1D6C96-0C1D-159C-55CE-4C18895C9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" y="1472"/>
              <a:ext cx="373" cy="241"/>
            </a:xfrm>
            <a:custGeom>
              <a:avLst/>
              <a:gdLst>
                <a:gd name="T0" fmla="*/ 109 w 747"/>
                <a:gd name="T1" fmla="*/ 163 h 482"/>
                <a:gd name="T2" fmla="*/ 60 w 747"/>
                <a:gd name="T3" fmla="*/ 186 h 482"/>
                <a:gd name="T4" fmla="*/ 20 w 747"/>
                <a:gd name="T5" fmla="*/ 220 h 482"/>
                <a:gd name="T6" fmla="*/ 6 w 747"/>
                <a:gd name="T7" fmla="*/ 243 h 482"/>
                <a:gd name="T8" fmla="*/ 0 w 747"/>
                <a:gd name="T9" fmla="*/ 270 h 482"/>
                <a:gd name="T10" fmla="*/ 9 w 747"/>
                <a:gd name="T11" fmla="*/ 319 h 482"/>
                <a:gd name="T12" fmla="*/ 43 w 747"/>
                <a:gd name="T13" fmla="*/ 362 h 482"/>
                <a:gd name="T14" fmla="*/ 88 w 747"/>
                <a:gd name="T15" fmla="*/ 401 h 482"/>
                <a:gd name="T16" fmla="*/ 163 w 747"/>
                <a:gd name="T17" fmla="*/ 444 h 482"/>
                <a:gd name="T18" fmla="*/ 206 w 747"/>
                <a:gd name="T19" fmla="*/ 459 h 482"/>
                <a:gd name="T20" fmla="*/ 272 w 747"/>
                <a:gd name="T21" fmla="*/ 476 h 482"/>
                <a:gd name="T22" fmla="*/ 340 w 747"/>
                <a:gd name="T23" fmla="*/ 482 h 482"/>
                <a:gd name="T24" fmla="*/ 408 w 747"/>
                <a:gd name="T25" fmla="*/ 479 h 482"/>
                <a:gd name="T26" fmla="*/ 474 w 747"/>
                <a:gd name="T27" fmla="*/ 467 h 482"/>
                <a:gd name="T28" fmla="*/ 518 w 747"/>
                <a:gd name="T29" fmla="*/ 453 h 482"/>
                <a:gd name="T30" fmla="*/ 614 w 747"/>
                <a:gd name="T31" fmla="*/ 410 h 482"/>
                <a:gd name="T32" fmla="*/ 674 w 747"/>
                <a:gd name="T33" fmla="*/ 367 h 482"/>
                <a:gd name="T34" fmla="*/ 709 w 747"/>
                <a:gd name="T35" fmla="*/ 328 h 482"/>
                <a:gd name="T36" fmla="*/ 734 w 747"/>
                <a:gd name="T37" fmla="*/ 282 h 482"/>
                <a:gd name="T38" fmla="*/ 741 w 747"/>
                <a:gd name="T39" fmla="*/ 250 h 482"/>
                <a:gd name="T40" fmla="*/ 747 w 747"/>
                <a:gd name="T41" fmla="*/ 182 h 482"/>
                <a:gd name="T42" fmla="*/ 734 w 747"/>
                <a:gd name="T43" fmla="*/ 79 h 482"/>
                <a:gd name="T44" fmla="*/ 714 w 747"/>
                <a:gd name="T45" fmla="*/ 16 h 482"/>
                <a:gd name="T46" fmla="*/ 701 w 747"/>
                <a:gd name="T47" fmla="*/ 2 h 482"/>
                <a:gd name="T48" fmla="*/ 678 w 747"/>
                <a:gd name="T49" fmla="*/ 5 h 482"/>
                <a:gd name="T50" fmla="*/ 671 w 747"/>
                <a:gd name="T51" fmla="*/ 17 h 482"/>
                <a:gd name="T52" fmla="*/ 672 w 747"/>
                <a:gd name="T53" fmla="*/ 26 h 482"/>
                <a:gd name="T54" fmla="*/ 692 w 747"/>
                <a:gd name="T55" fmla="*/ 94 h 482"/>
                <a:gd name="T56" fmla="*/ 703 w 747"/>
                <a:gd name="T57" fmla="*/ 163 h 482"/>
                <a:gd name="T58" fmla="*/ 703 w 747"/>
                <a:gd name="T59" fmla="*/ 210 h 482"/>
                <a:gd name="T60" fmla="*/ 695 w 747"/>
                <a:gd name="T61" fmla="*/ 256 h 482"/>
                <a:gd name="T62" fmla="*/ 677 w 747"/>
                <a:gd name="T63" fmla="*/ 294 h 482"/>
                <a:gd name="T64" fmla="*/ 649 w 747"/>
                <a:gd name="T65" fmla="*/ 328 h 482"/>
                <a:gd name="T66" fmla="*/ 591 w 747"/>
                <a:gd name="T67" fmla="*/ 371 h 482"/>
                <a:gd name="T68" fmla="*/ 529 w 747"/>
                <a:gd name="T69" fmla="*/ 404 h 482"/>
                <a:gd name="T70" fmla="*/ 417 w 747"/>
                <a:gd name="T71" fmla="*/ 434 h 482"/>
                <a:gd name="T72" fmla="*/ 301 w 747"/>
                <a:gd name="T73" fmla="*/ 437 h 482"/>
                <a:gd name="T74" fmla="*/ 263 w 747"/>
                <a:gd name="T75" fmla="*/ 431 h 482"/>
                <a:gd name="T76" fmla="*/ 197 w 747"/>
                <a:gd name="T77" fmla="*/ 411 h 482"/>
                <a:gd name="T78" fmla="*/ 135 w 747"/>
                <a:gd name="T79" fmla="*/ 379 h 482"/>
                <a:gd name="T80" fmla="*/ 98 w 747"/>
                <a:gd name="T81" fmla="*/ 353 h 482"/>
                <a:gd name="T82" fmla="*/ 58 w 747"/>
                <a:gd name="T83" fmla="*/ 316 h 482"/>
                <a:gd name="T84" fmla="*/ 43 w 747"/>
                <a:gd name="T85" fmla="*/ 279 h 482"/>
                <a:gd name="T86" fmla="*/ 45 w 747"/>
                <a:gd name="T87" fmla="*/ 267 h 482"/>
                <a:gd name="T88" fmla="*/ 58 w 747"/>
                <a:gd name="T89" fmla="*/ 242 h 482"/>
                <a:gd name="T90" fmla="*/ 95 w 747"/>
                <a:gd name="T91" fmla="*/ 214 h 482"/>
                <a:gd name="T92" fmla="*/ 137 w 747"/>
                <a:gd name="T93" fmla="*/ 199 h 482"/>
                <a:gd name="T94" fmla="*/ 149 w 747"/>
                <a:gd name="T95" fmla="*/ 188 h 482"/>
                <a:gd name="T96" fmla="*/ 148 w 747"/>
                <a:gd name="T97" fmla="*/ 165 h 482"/>
                <a:gd name="T98" fmla="*/ 134 w 747"/>
                <a:gd name="T99" fmla="*/ 157 h 482"/>
                <a:gd name="T100" fmla="*/ 125 w 747"/>
                <a:gd name="T101" fmla="*/ 1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7" h="482">
                  <a:moveTo>
                    <a:pt x="125" y="157"/>
                  </a:moveTo>
                  <a:lnTo>
                    <a:pt x="125" y="157"/>
                  </a:lnTo>
                  <a:lnTo>
                    <a:pt x="109" y="163"/>
                  </a:lnTo>
                  <a:lnTo>
                    <a:pt x="92" y="170"/>
                  </a:lnTo>
                  <a:lnTo>
                    <a:pt x="75" y="177"/>
                  </a:lnTo>
                  <a:lnTo>
                    <a:pt x="60" y="186"/>
                  </a:lnTo>
                  <a:lnTo>
                    <a:pt x="46" y="196"/>
                  </a:lnTo>
                  <a:lnTo>
                    <a:pt x="32" y="208"/>
                  </a:lnTo>
                  <a:lnTo>
                    <a:pt x="20" y="220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6" y="243"/>
                  </a:lnTo>
                  <a:lnTo>
                    <a:pt x="3" y="253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0" y="287"/>
                  </a:lnTo>
                  <a:lnTo>
                    <a:pt x="3" y="302"/>
                  </a:lnTo>
                  <a:lnTo>
                    <a:pt x="9" y="319"/>
                  </a:lnTo>
                  <a:lnTo>
                    <a:pt x="18" y="334"/>
                  </a:lnTo>
                  <a:lnTo>
                    <a:pt x="29" y="348"/>
                  </a:lnTo>
                  <a:lnTo>
                    <a:pt x="43" y="362"/>
                  </a:lnTo>
                  <a:lnTo>
                    <a:pt x="57" y="376"/>
                  </a:lnTo>
                  <a:lnTo>
                    <a:pt x="72" y="388"/>
                  </a:lnTo>
                  <a:lnTo>
                    <a:pt x="88" y="401"/>
                  </a:lnTo>
                  <a:lnTo>
                    <a:pt x="105" y="411"/>
                  </a:lnTo>
                  <a:lnTo>
                    <a:pt x="135" y="430"/>
                  </a:lnTo>
                  <a:lnTo>
                    <a:pt x="163" y="444"/>
                  </a:lnTo>
                  <a:lnTo>
                    <a:pt x="163" y="444"/>
                  </a:lnTo>
                  <a:lnTo>
                    <a:pt x="185" y="451"/>
                  </a:lnTo>
                  <a:lnTo>
                    <a:pt x="206" y="459"/>
                  </a:lnTo>
                  <a:lnTo>
                    <a:pt x="228" y="467"/>
                  </a:lnTo>
                  <a:lnTo>
                    <a:pt x="251" y="471"/>
                  </a:lnTo>
                  <a:lnTo>
                    <a:pt x="272" y="476"/>
                  </a:lnTo>
                  <a:lnTo>
                    <a:pt x="294" y="479"/>
                  </a:lnTo>
                  <a:lnTo>
                    <a:pt x="317" y="481"/>
                  </a:lnTo>
                  <a:lnTo>
                    <a:pt x="340" y="482"/>
                  </a:lnTo>
                  <a:lnTo>
                    <a:pt x="361" y="482"/>
                  </a:lnTo>
                  <a:lnTo>
                    <a:pt x="384" y="481"/>
                  </a:lnTo>
                  <a:lnTo>
                    <a:pt x="408" y="479"/>
                  </a:lnTo>
                  <a:lnTo>
                    <a:pt x="429" y="476"/>
                  </a:lnTo>
                  <a:lnTo>
                    <a:pt x="452" y="471"/>
                  </a:lnTo>
                  <a:lnTo>
                    <a:pt x="474" y="467"/>
                  </a:lnTo>
                  <a:lnTo>
                    <a:pt x="497" y="46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49" y="441"/>
                  </a:lnTo>
                  <a:lnTo>
                    <a:pt x="581" y="427"/>
                  </a:lnTo>
                  <a:lnTo>
                    <a:pt x="614" y="410"/>
                  </a:lnTo>
                  <a:lnTo>
                    <a:pt x="644" y="390"/>
                  </a:lnTo>
                  <a:lnTo>
                    <a:pt x="660" y="379"/>
                  </a:lnTo>
                  <a:lnTo>
                    <a:pt x="674" y="367"/>
                  </a:lnTo>
                  <a:lnTo>
                    <a:pt x="686" y="354"/>
                  </a:lnTo>
                  <a:lnTo>
                    <a:pt x="698" y="342"/>
                  </a:lnTo>
                  <a:lnTo>
                    <a:pt x="709" y="328"/>
                  </a:lnTo>
                  <a:lnTo>
                    <a:pt x="718" y="313"/>
                  </a:lnTo>
                  <a:lnTo>
                    <a:pt x="726" y="297"/>
                  </a:lnTo>
                  <a:lnTo>
                    <a:pt x="734" y="282"/>
                  </a:lnTo>
                  <a:lnTo>
                    <a:pt x="734" y="282"/>
                  </a:lnTo>
                  <a:lnTo>
                    <a:pt x="738" y="267"/>
                  </a:lnTo>
                  <a:lnTo>
                    <a:pt x="741" y="250"/>
                  </a:lnTo>
                  <a:lnTo>
                    <a:pt x="744" y="233"/>
                  </a:lnTo>
                  <a:lnTo>
                    <a:pt x="747" y="216"/>
                  </a:lnTo>
                  <a:lnTo>
                    <a:pt x="747" y="182"/>
                  </a:lnTo>
                  <a:lnTo>
                    <a:pt x="746" y="148"/>
                  </a:lnTo>
                  <a:lnTo>
                    <a:pt x="740" y="113"/>
                  </a:lnTo>
                  <a:lnTo>
                    <a:pt x="734" y="79"/>
                  </a:lnTo>
                  <a:lnTo>
                    <a:pt x="723" y="46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1" y="11"/>
                  </a:lnTo>
                  <a:lnTo>
                    <a:pt x="707" y="8"/>
                  </a:lnTo>
                  <a:lnTo>
                    <a:pt x="701" y="2"/>
                  </a:lnTo>
                  <a:lnTo>
                    <a:pt x="694" y="0"/>
                  </a:lnTo>
                  <a:lnTo>
                    <a:pt x="684" y="2"/>
                  </a:lnTo>
                  <a:lnTo>
                    <a:pt x="678" y="5"/>
                  </a:lnTo>
                  <a:lnTo>
                    <a:pt x="672" y="11"/>
                  </a:lnTo>
                  <a:lnTo>
                    <a:pt x="671" y="14"/>
                  </a:lnTo>
                  <a:lnTo>
                    <a:pt x="671" y="17"/>
                  </a:lnTo>
                  <a:lnTo>
                    <a:pt x="671" y="22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8" y="48"/>
                  </a:lnTo>
                  <a:lnTo>
                    <a:pt x="686" y="71"/>
                  </a:lnTo>
                  <a:lnTo>
                    <a:pt x="692" y="94"/>
                  </a:lnTo>
                  <a:lnTo>
                    <a:pt x="697" y="117"/>
                  </a:lnTo>
                  <a:lnTo>
                    <a:pt x="700" y="140"/>
                  </a:lnTo>
                  <a:lnTo>
                    <a:pt x="703" y="163"/>
                  </a:lnTo>
                  <a:lnTo>
                    <a:pt x="703" y="186"/>
                  </a:lnTo>
                  <a:lnTo>
                    <a:pt x="703" y="210"/>
                  </a:lnTo>
                  <a:lnTo>
                    <a:pt x="703" y="210"/>
                  </a:lnTo>
                  <a:lnTo>
                    <a:pt x="701" y="227"/>
                  </a:lnTo>
                  <a:lnTo>
                    <a:pt x="698" y="242"/>
                  </a:lnTo>
                  <a:lnTo>
                    <a:pt x="695" y="256"/>
                  </a:lnTo>
                  <a:lnTo>
                    <a:pt x="691" y="270"/>
                  </a:lnTo>
                  <a:lnTo>
                    <a:pt x="684" y="282"/>
                  </a:lnTo>
                  <a:lnTo>
                    <a:pt x="677" y="294"/>
                  </a:lnTo>
                  <a:lnTo>
                    <a:pt x="669" y="307"/>
                  </a:lnTo>
                  <a:lnTo>
                    <a:pt x="660" y="317"/>
                  </a:lnTo>
                  <a:lnTo>
                    <a:pt x="649" y="328"/>
                  </a:lnTo>
                  <a:lnTo>
                    <a:pt x="638" y="337"/>
                  </a:lnTo>
                  <a:lnTo>
                    <a:pt x="615" y="356"/>
                  </a:lnTo>
                  <a:lnTo>
                    <a:pt x="591" y="371"/>
                  </a:lnTo>
                  <a:lnTo>
                    <a:pt x="563" y="387"/>
                  </a:lnTo>
                  <a:lnTo>
                    <a:pt x="563" y="387"/>
                  </a:lnTo>
                  <a:lnTo>
                    <a:pt x="529" y="404"/>
                  </a:lnTo>
                  <a:lnTo>
                    <a:pt x="492" y="416"/>
                  </a:lnTo>
                  <a:lnTo>
                    <a:pt x="455" y="427"/>
                  </a:lnTo>
                  <a:lnTo>
                    <a:pt x="417" y="434"/>
                  </a:lnTo>
                  <a:lnTo>
                    <a:pt x="378" y="439"/>
                  </a:lnTo>
                  <a:lnTo>
                    <a:pt x="340" y="441"/>
                  </a:lnTo>
                  <a:lnTo>
                    <a:pt x="301" y="437"/>
                  </a:lnTo>
                  <a:lnTo>
                    <a:pt x="283" y="434"/>
                  </a:lnTo>
                  <a:lnTo>
                    <a:pt x="263" y="431"/>
                  </a:lnTo>
                  <a:lnTo>
                    <a:pt x="263" y="431"/>
                  </a:lnTo>
                  <a:lnTo>
                    <a:pt x="241" y="425"/>
                  </a:lnTo>
                  <a:lnTo>
                    <a:pt x="218" y="419"/>
                  </a:lnTo>
                  <a:lnTo>
                    <a:pt x="197" y="411"/>
                  </a:lnTo>
                  <a:lnTo>
                    <a:pt x="177" y="402"/>
                  </a:lnTo>
                  <a:lnTo>
                    <a:pt x="155" y="391"/>
                  </a:lnTo>
                  <a:lnTo>
                    <a:pt x="135" y="379"/>
                  </a:lnTo>
                  <a:lnTo>
                    <a:pt x="117" y="367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78" y="336"/>
                  </a:lnTo>
                  <a:lnTo>
                    <a:pt x="68" y="327"/>
                  </a:lnTo>
                  <a:lnTo>
                    <a:pt x="58" y="316"/>
                  </a:lnTo>
                  <a:lnTo>
                    <a:pt x="51" y="304"/>
                  </a:lnTo>
                  <a:lnTo>
                    <a:pt x="46" y="291"/>
                  </a:lnTo>
                  <a:lnTo>
                    <a:pt x="43" y="279"/>
                  </a:lnTo>
                  <a:lnTo>
                    <a:pt x="43" y="273"/>
                  </a:lnTo>
                  <a:lnTo>
                    <a:pt x="45" y="267"/>
                  </a:lnTo>
                  <a:lnTo>
                    <a:pt x="45" y="267"/>
                  </a:lnTo>
                  <a:lnTo>
                    <a:pt x="46" y="259"/>
                  </a:lnTo>
                  <a:lnTo>
                    <a:pt x="49" y="253"/>
                  </a:lnTo>
                  <a:lnTo>
                    <a:pt x="58" y="242"/>
                  </a:lnTo>
                  <a:lnTo>
                    <a:pt x="69" y="231"/>
                  </a:lnTo>
                  <a:lnTo>
                    <a:pt x="82" y="222"/>
                  </a:lnTo>
                  <a:lnTo>
                    <a:pt x="95" y="214"/>
                  </a:lnTo>
                  <a:lnTo>
                    <a:pt x="109" y="208"/>
                  </a:lnTo>
                  <a:lnTo>
                    <a:pt x="137" y="199"/>
                  </a:lnTo>
                  <a:lnTo>
                    <a:pt x="137" y="199"/>
                  </a:lnTo>
                  <a:lnTo>
                    <a:pt x="142" y="197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1" y="180"/>
                  </a:lnTo>
                  <a:lnTo>
                    <a:pt x="151" y="173"/>
                  </a:lnTo>
                  <a:lnTo>
                    <a:pt x="148" y="165"/>
                  </a:lnTo>
                  <a:lnTo>
                    <a:pt x="142" y="160"/>
                  </a:lnTo>
                  <a:lnTo>
                    <a:pt x="138" y="157"/>
                  </a:lnTo>
                  <a:lnTo>
                    <a:pt x="134" y="157"/>
                  </a:lnTo>
                  <a:lnTo>
                    <a:pt x="129" y="157"/>
                  </a:lnTo>
                  <a:lnTo>
                    <a:pt x="125" y="157"/>
                  </a:lnTo>
                  <a:lnTo>
                    <a:pt x="125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C2C82B4D-060B-3743-EE22-73A3D1021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" y="1267"/>
              <a:ext cx="149" cy="247"/>
            </a:xfrm>
            <a:custGeom>
              <a:avLst/>
              <a:gdLst>
                <a:gd name="T0" fmla="*/ 109 w 298"/>
                <a:gd name="T1" fmla="*/ 42 h 496"/>
                <a:gd name="T2" fmla="*/ 159 w 298"/>
                <a:gd name="T3" fmla="*/ 82 h 496"/>
                <a:gd name="T4" fmla="*/ 210 w 298"/>
                <a:gd name="T5" fmla="*/ 134 h 496"/>
                <a:gd name="T6" fmla="*/ 230 w 298"/>
                <a:gd name="T7" fmla="*/ 162 h 496"/>
                <a:gd name="T8" fmla="*/ 247 w 298"/>
                <a:gd name="T9" fmla="*/ 193 h 496"/>
                <a:gd name="T10" fmla="*/ 256 w 298"/>
                <a:gd name="T11" fmla="*/ 225 h 496"/>
                <a:gd name="T12" fmla="*/ 258 w 298"/>
                <a:gd name="T13" fmla="*/ 257 h 496"/>
                <a:gd name="T14" fmla="*/ 253 w 298"/>
                <a:gd name="T15" fmla="*/ 282 h 496"/>
                <a:gd name="T16" fmla="*/ 239 w 298"/>
                <a:gd name="T17" fmla="*/ 333 h 496"/>
                <a:gd name="T18" fmla="*/ 216 w 298"/>
                <a:gd name="T19" fmla="*/ 382 h 496"/>
                <a:gd name="T20" fmla="*/ 193 w 298"/>
                <a:gd name="T21" fmla="*/ 414 h 496"/>
                <a:gd name="T22" fmla="*/ 175 w 298"/>
                <a:gd name="T23" fmla="*/ 431 h 496"/>
                <a:gd name="T24" fmla="*/ 164 w 298"/>
                <a:gd name="T25" fmla="*/ 439 h 496"/>
                <a:gd name="T26" fmla="*/ 147 w 298"/>
                <a:gd name="T27" fmla="*/ 448 h 496"/>
                <a:gd name="T28" fmla="*/ 129 w 298"/>
                <a:gd name="T29" fmla="*/ 451 h 496"/>
                <a:gd name="T30" fmla="*/ 112 w 298"/>
                <a:gd name="T31" fmla="*/ 451 h 496"/>
                <a:gd name="T32" fmla="*/ 79 w 298"/>
                <a:gd name="T33" fmla="*/ 440 h 496"/>
                <a:gd name="T34" fmla="*/ 49 w 298"/>
                <a:gd name="T35" fmla="*/ 419 h 496"/>
                <a:gd name="T36" fmla="*/ 35 w 298"/>
                <a:gd name="T37" fmla="*/ 405 h 496"/>
                <a:gd name="T38" fmla="*/ 29 w 298"/>
                <a:gd name="T39" fmla="*/ 400 h 496"/>
                <a:gd name="T40" fmla="*/ 21 w 298"/>
                <a:gd name="T41" fmla="*/ 399 h 496"/>
                <a:gd name="T42" fmla="*/ 7 w 298"/>
                <a:gd name="T43" fmla="*/ 405 h 496"/>
                <a:gd name="T44" fmla="*/ 0 w 298"/>
                <a:gd name="T45" fmla="*/ 419 h 496"/>
                <a:gd name="T46" fmla="*/ 3 w 298"/>
                <a:gd name="T47" fmla="*/ 433 h 496"/>
                <a:gd name="T48" fmla="*/ 6 w 298"/>
                <a:gd name="T49" fmla="*/ 436 h 496"/>
                <a:gd name="T50" fmla="*/ 40 w 298"/>
                <a:gd name="T51" fmla="*/ 468 h 496"/>
                <a:gd name="T52" fmla="*/ 81 w 298"/>
                <a:gd name="T53" fmla="*/ 488 h 496"/>
                <a:gd name="T54" fmla="*/ 103 w 298"/>
                <a:gd name="T55" fmla="*/ 494 h 496"/>
                <a:gd name="T56" fmla="*/ 124 w 298"/>
                <a:gd name="T57" fmla="*/ 496 h 496"/>
                <a:gd name="T58" fmla="*/ 147 w 298"/>
                <a:gd name="T59" fmla="*/ 493 h 496"/>
                <a:gd name="T60" fmla="*/ 170 w 298"/>
                <a:gd name="T61" fmla="*/ 485 h 496"/>
                <a:gd name="T62" fmla="*/ 183 w 298"/>
                <a:gd name="T63" fmla="*/ 477 h 496"/>
                <a:gd name="T64" fmla="*/ 206 w 298"/>
                <a:gd name="T65" fmla="*/ 462 h 496"/>
                <a:gd name="T66" fmla="*/ 226 w 298"/>
                <a:gd name="T67" fmla="*/ 442 h 496"/>
                <a:gd name="T68" fmla="*/ 252 w 298"/>
                <a:gd name="T69" fmla="*/ 407 h 496"/>
                <a:gd name="T70" fmla="*/ 276 w 298"/>
                <a:gd name="T71" fmla="*/ 354 h 496"/>
                <a:gd name="T72" fmla="*/ 293 w 298"/>
                <a:gd name="T73" fmla="*/ 300 h 496"/>
                <a:gd name="T74" fmla="*/ 298 w 298"/>
                <a:gd name="T75" fmla="*/ 273 h 496"/>
                <a:gd name="T76" fmla="*/ 296 w 298"/>
                <a:gd name="T77" fmla="*/ 220 h 496"/>
                <a:gd name="T78" fmla="*/ 281 w 298"/>
                <a:gd name="T79" fmla="*/ 171 h 496"/>
                <a:gd name="T80" fmla="*/ 255 w 298"/>
                <a:gd name="T81" fmla="*/ 125 h 496"/>
                <a:gd name="T82" fmla="*/ 236 w 298"/>
                <a:gd name="T83" fmla="*/ 103 h 496"/>
                <a:gd name="T84" fmla="*/ 187 w 298"/>
                <a:gd name="T85" fmla="*/ 49 h 496"/>
                <a:gd name="T86" fmla="*/ 130 w 298"/>
                <a:gd name="T87" fmla="*/ 5 h 496"/>
                <a:gd name="T88" fmla="*/ 126 w 298"/>
                <a:gd name="T89" fmla="*/ 2 h 496"/>
                <a:gd name="T90" fmla="*/ 118 w 298"/>
                <a:gd name="T91" fmla="*/ 0 h 496"/>
                <a:gd name="T92" fmla="*/ 107 w 298"/>
                <a:gd name="T93" fmla="*/ 5 h 496"/>
                <a:gd name="T94" fmla="*/ 99 w 298"/>
                <a:gd name="T95" fmla="*/ 19 h 496"/>
                <a:gd name="T96" fmla="*/ 101 w 298"/>
                <a:gd name="T97" fmla="*/ 34 h 496"/>
                <a:gd name="T98" fmla="*/ 109 w 298"/>
                <a:gd name="T99" fmla="*/ 4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8" h="496">
                  <a:moveTo>
                    <a:pt x="109" y="42"/>
                  </a:moveTo>
                  <a:lnTo>
                    <a:pt x="109" y="42"/>
                  </a:lnTo>
                  <a:lnTo>
                    <a:pt x="133" y="60"/>
                  </a:lnTo>
                  <a:lnTo>
                    <a:pt x="159" y="82"/>
                  </a:lnTo>
                  <a:lnTo>
                    <a:pt x="186" y="106"/>
                  </a:lnTo>
                  <a:lnTo>
                    <a:pt x="210" y="134"/>
                  </a:lnTo>
                  <a:lnTo>
                    <a:pt x="221" y="148"/>
                  </a:lnTo>
                  <a:lnTo>
                    <a:pt x="230" y="162"/>
                  </a:lnTo>
                  <a:lnTo>
                    <a:pt x="239" y="177"/>
                  </a:lnTo>
                  <a:lnTo>
                    <a:pt x="247" y="193"/>
                  </a:lnTo>
                  <a:lnTo>
                    <a:pt x="252" y="208"/>
                  </a:lnTo>
                  <a:lnTo>
                    <a:pt x="256" y="225"/>
                  </a:lnTo>
                  <a:lnTo>
                    <a:pt x="258" y="240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3" y="282"/>
                  </a:lnTo>
                  <a:lnTo>
                    <a:pt x="249" y="306"/>
                  </a:lnTo>
                  <a:lnTo>
                    <a:pt x="239" y="333"/>
                  </a:lnTo>
                  <a:lnTo>
                    <a:pt x="230" y="357"/>
                  </a:lnTo>
                  <a:lnTo>
                    <a:pt x="216" y="382"/>
                  </a:lnTo>
                  <a:lnTo>
                    <a:pt x="201" y="403"/>
                  </a:lnTo>
                  <a:lnTo>
                    <a:pt x="193" y="414"/>
                  </a:lnTo>
                  <a:lnTo>
                    <a:pt x="184" y="423"/>
                  </a:lnTo>
                  <a:lnTo>
                    <a:pt x="175" y="431"/>
                  </a:lnTo>
                  <a:lnTo>
                    <a:pt x="164" y="439"/>
                  </a:lnTo>
                  <a:lnTo>
                    <a:pt x="164" y="439"/>
                  </a:lnTo>
                  <a:lnTo>
                    <a:pt x="156" y="443"/>
                  </a:lnTo>
                  <a:lnTo>
                    <a:pt x="147" y="448"/>
                  </a:lnTo>
                  <a:lnTo>
                    <a:pt x="138" y="450"/>
                  </a:lnTo>
                  <a:lnTo>
                    <a:pt x="129" y="451"/>
                  </a:lnTo>
                  <a:lnTo>
                    <a:pt x="121" y="453"/>
                  </a:lnTo>
                  <a:lnTo>
                    <a:pt x="112" y="451"/>
                  </a:lnTo>
                  <a:lnTo>
                    <a:pt x="95" y="448"/>
                  </a:lnTo>
                  <a:lnTo>
                    <a:pt x="79" y="440"/>
                  </a:lnTo>
                  <a:lnTo>
                    <a:pt x="63" y="431"/>
                  </a:lnTo>
                  <a:lnTo>
                    <a:pt x="49" y="419"/>
                  </a:lnTo>
                  <a:lnTo>
                    <a:pt x="35" y="405"/>
                  </a:lnTo>
                  <a:lnTo>
                    <a:pt x="35" y="405"/>
                  </a:lnTo>
                  <a:lnTo>
                    <a:pt x="32" y="402"/>
                  </a:lnTo>
                  <a:lnTo>
                    <a:pt x="29" y="400"/>
                  </a:lnTo>
                  <a:lnTo>
                    <a:pt x="24" y="399"/>
                  </a:lnTo>
                  <a:lnTo>
                    <a:pt x="21" y="399"/>
                  </a:lnTo>
                  <a:lnTo>
                    <a:pt x="13" y="400"/>
                  </a:lnTo>
                  <a:lnTo>
                    <a:pt x="7" y="405"/>
                  </a:lnTo>
                  <a:lnTo>
                    <a:pt x="3" y="411"/>
                  </a:lnTo>
                  <a:lnTo>
                    <a:pt x="0" y="419"/>
                  </a:lnTo>
                  <a:lnTo>
                    <a:pt x="1" y="428"/>
                  </a:lnTo>
                  <a:lnTo>
                    <a:pt x="3" y="433"/>
                  </a:lnTo>
                  <a:lnTo>
                    <a:pt x="6" y="436"/>
                  </a:lnTo>
                  <a:lnTo>
                    <a:pt x="6" y="436"/>
                  </a:lnTo>
                  <a:lnTo>
                    <a:pt x="21" y="453"/>
                  </a:lnTo>
                  <a:lnTo>
                    <a:pt x="40" y="468"/>
                  </a:lnTo>
                  <a:lnTo>
                    <a:pt x="60" y="479"/>
                  </a:lnTo>
                  <a:lnTo>
                    <a:pt x="81" y="488"/>
                  </a:lnTo>
                  <a:lnTo>
                    <a:pt x="92" y="493"/>
                  </a:lnTo>
                  <a:lnTo>
                    <a:pt x="103" y="494"/>
                  </a:lnTo>
                  <a:lnTo>
                    <a:pt x="113" y="496"/>
                  </a:lnTo>
                  <a:lnTo>
                    <a:pt x="124" y="496"/>
                  </a:lnTo>
                  <a:lnTo>
                    <a:pt x="136" y="496"/>
                  </a:lnTo>
                  <a:lnTo>
                    <a:pt x="147" y="493"/>
                  </a:lnTo>
                  <a:lnTo>
                    <a:pt x="159" y="490"/>
                  </a:lnTo>
                  <a:lnTo>
                    <a:pt x="170" y="485"/>
                  </a:lnTo>
                  <a:lnTo>
                    <a:pt x="170" y="485"/>
                  </a:lnTo>
                  <a:lnTo>
                    <a:pt x="183" y="477"/>
                  </a:lnTo>
                  <a:lnTo>
                    <a:pt x="195" y="470"/>
                  </a:lnTo>
                  <a:lnTo>
                    <a:pt x="206" y="462"/>
                  </a:lnTo>
                  <a:lnTo>
                    <a:pt x="216" y="451"/>
                  </a:lnTo>
                  <a:lnTo>
                    <a:pt x="226" y="442"/>
                  </a:lnTo>
                  <a:lnTo>
                    <a:pt x="235" y="431"/>
                  </a:lnTo>
                  <a:lnTo>
                    <a:pt x="252" y="407"/>
                  </a:lnTo>
                  <a:lnTo>
                    <a:pt x="266" y="380"/>
                  </a:lnTo>
                  <a:lnTo>
                    <a:pt x="276" y="354"/>
                  </a:lnTo>
                  <a:lnTo>
                    <a:pt x="286" y="326"/>
                  </a:lnTo>
                  <a:lnTo>
                    <a:pt x="293" y="300"/>
                  </a:lnTo>
                  <a:lnTo>
                    <a:pt x="293" y="300"/>
                  </a:lnTo>
                  <a:lnTo>
                    <a:pt x="298" y="273"/>
                  </a:lnTo>
                  <a:lnTo>
                    <a:pt x="298" y="245"/>
                  </a:lnTo>
                  <a:lnTo>
                    <a:pt x="296" y="220"/>
                  </a:lnTo>
                  <a:lnTo>
                    <a:pt x="290" y="196"/>
                  </a:lnTo>
                  <a:lnTo>
                    <a:pt x="281" y="171"/>
                  </a:lnTo>
                  <a:lnTo>
                    <a:pt x="269" y="148"/>
                  </a:lnTo>
                  <a:lnTo>
                    <a:pt x="255" y="125"/>
                  </a:lnTo>
                  <a:lnTo>
                    <a:pt x="236" y="103"/>
                  </a:lnTo>
                  <a:lnTo>
                    <a:pt x="236" y="103"/>
                  </a:lnTo>
                  <a:lnTo>
                    <a:pt x="213" y="75"/>
                  </a:lnTo>
                  <a:lnTo>
                    <a:pt x="187" y="49"/>
                  </a:lnTo>
                  <a:lnTo>
                    <a:pt x="159" y="26"/>
                  </a:lnTo>
                  <a:lnTo>
                    <a:pt x="130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7" y="5"/>
                  </a:lnTo>
                  <a:lnTo>
                    <a:pt x="103" y="11"/>
                  </a:lnTo>
                  <a:lnTo>
                    <a:pt x="99" y="19"/>
                  </a:lnTo>
                  <a:lnTo>
                    <a:pt x="99" y="26"/>
                  </a:lnTo>
                  <a:lnTo>
                    <a:pt x="101" y="34"/>
                  </a:lnTo>
                  <a:lnTo>
                    <a:pt x="104" y="39"/>
                  </a:lnTo>
                  <a:lnTo>
                    <a:pt x="109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BB39F377-74DA-2D88-F81A-723484350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" y="1651"/>
              <a:ext cx="308" cy="169"/>
            </a:xfrm>
            <a:custGeom>
              <a:avLst/>
              <a:gdLst>
                <a:gd name="T0" fmla="*/ 571 w 617"/>
                <a:gd name="T1" fmla="*/ 38 h 337"/>
                <a:gd name="T2" fmla="*/ 572 w 617"/>
                <a:gd name="T3" fmla="*/ 80 h 337"/>
                <a:gd name="T4" fmla="*/ 563 w 617"/>
                <a:gd name="T5" fmla="*/ 122 h 337"/>
                <a:gd name="T6" fmla="*/ 549 w 617"/>
                <a:gd name="T7" fmla="*/ 148 h 337"/>
                <a:gd name="T8" fmla="*/ 520 w 617"/>
                <a:gd name="T9" fmla="*/ 188 h 337"/>
                <a:gd name="T10" fmla="*/ 469 w 617"/>
                <a:gd name="T11" fmla="*/ 231 h 337"/>
                <a:gd name="T12" fmla="*/ 379 w 617"/>
                <a:gd name="T13" fmla="*/ 276 h 337"/>
                <a:gd name="T14" fmla="*/ 322 w 617"/>
                <a:gd name="T15" fmla="*/ 289 h 337"/>
                <a:gd name="T16" fmla="*/ 239 w 617"/>
                <a:gd name="T17" fmla="*/ 294 h 337"/>
                <a:gd name="T18" fmla="*/ 157 w 617"/>
                <a:gd name="T19" fmla="*/ 277 h 337"/>
                <a:gd name="T20" fmla="*/ 122 w 617"/>
                <a:gd name="T21" fmla="*/ 259 h 337"/>
                <a:gd name="T22" fmla="*/ 91 w 617"/>
                <a:gd name="T23" fmla="*/ 234 h 337"/>
                <a:gd name="T24" fmla="*/ 66 w 617"/>
                <a:gd name="T25" fmla="*/ 203 h 337"/>
                <a:gd name="T26" fmla="*/ 50 w 617"/>
                <a:gd name="T27" fmla="*/ 168 h 337"/>
                <a:gd name="T28" fmla="*/ 42 w 617"/>
                <a:gd name="T29" fmla="*/ 128 h 337"/>
                <a:gd name="T30" fmla="*/ 43 w 617"/>
                <a:gd name="T31" fmla="*/ 88 h 337"/>
                <a:gd name="T32" fmla="*/ 53 w 617"/>
                <a:gd name="T33" fmla="*/ 68 h 337"/>
                <a:gd name="T34" fmla="*/ 76 w 617"/>
                <a:gd name="T35" fmla="*/ 60 h 337"/>
                <a:gd name="T36" fmla="*/ 100 w 617"/>
                <a:gd name="T37" fmla="*/ 68 h 337"/>
                <a:gd name="T38" fmla="*/ 110 w 617"/>
                <a:gd name="T39" fmla="*/ 71 h 337"/>
                <a:gd name="T40" fmla="*/ 130 w 617"/>
                <a:gd name="T41" fmla="*/ 60 h 337"/>
                <a:gd name="T42" fmla="*/ 131 w 617"/>
                <a:gd name="T43" fmla="*/ 40 h 337"/>
                <a:gd name="T44" fmla="*/ 122 w 617"/>
                <a:gd name="T45" fmla="*/ 31 h 337"/>
                <a:gd name="T46" fmla="*/ 97 w 617"/>
                <a:gd name="T47" fmla="*/ 21 h 337"/>
                <a:gd name="T48" fmla="*/ 56 w 617"/>
                <a:gd name="T49" fmla="*/ 18 h 337"/>
                <a:gd name="T50" fmla="*/ 20 w 617"/>
                <a:gd name="T51" fmla="*/ 37 h 337"/>
                <a:gd name="T52" fmla="*/ 6 w 617"/>
                <a:gd name="T53" fmla="*/ 62 h 337"/>
                <a:gd name="T54" fmla="*/ 0 w 617"/>
                <a:gd name="T55" fmla="*/ 103 h 337"/>
                <a:gd name="T56" fmla="*/ 3 w 617"/>
                <a:gd name="T57" fmla="*/ 145 h 337"/>
                <a:gd name="T58" fmla="*/ 14 w 617"/>
                <a:gd name="T59" fmla="*/ 192 h 337"/>
                <a:gd name="T60" fmla="*/ 34 w 617"/>
                <a:gd name="T61" fmla="*/ 234 h 337"/>
                <a:gd name="T62" fmla="*/ 54 w 617"/>
                <a:gd name="T63" fmla="*/ 259 h 337"/>
                <a:gd name="T64" fmla="*/ 90 w 617"/>
                <a:gd name="T65" fmla="*/ 291 h 337"/>
                <a:gd name="T66" fmla="*/ 133 w 617"/>
                <a:gd name="T67" fmla="*/ 313 h 337"/>
                <a:gd name="T68" fmla="*/ 194 w 617"/>
                <a:gd name="T69" fmla="*/ 331 h 337"/>
                <a:gd name="T70" fmla="*/ 289 w 617"/>
                <a:gd name="T71" fmla="*/ 337 h 337"/>
                <a:gd name="T72" fmla="*/ 366 w 617"/>
                <a:gd name="T73" fmla="*/ 323 h 337"/>
                <a:gd name="T74" fmla="*/ 440 w 617"/>
                <a:gd name="T75" fmla="*/ 297 h 337"/>
                <a:gd name="T76" fmla="*/ 491 w 617"/>
                <a:gd name="T77" fmla="*/ 268 h 337"/>
                <a:gd name="T78" fmla="*/ 537 w 617"/>
                <a:gd name="T79" fmla="*/ 231 h 337"/>
                <a:gd name="T80" fmla="*/ 563 w 617"/>
                <a:gd name="T81" fmla="*/ 202 h 337"/>
                <a:gd name="T82" fmla="*/ 602 w 617"/>
                <a:gd name="T83" fmla="*/ 137 h 337"/>
                <a:gd name="T84" fmla="*/ 617 w 617"/>
                <a:gd name="T85" fmla="*/ 75 h 337"/>
                <a:gd name="T86" fmla="*/ 615 w 617"/>
                <a:gd name="T87" fmla="*/ 38 h 337"/>
                <a:gd name="T88" fmla="*/ 608 w 617"/>
                <a:gd name="T89" fmla="*/ 14 h 337"/>
                <a:gd name="T90" fmla="*/ 595 w 617"/>
                <a:gd name="T91" fmla="*/ 1 h 337"/>
                <a:gd name="T92" fmla="*/ 572 w 617"/>
                <a:gd name="T93" fmla="*/ 5 h 337"/>
                <a:gd name="T94" fmla="*/ 565 w 617"/>
                <a:gd name="T95" fmla="*/ 17 h 337"/>
                <a:gd name="T96" fmla="*/ 566 w 617"/>
                <a:gd name="T97" fmla="*/ 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7" h="337">
                  <a:moveTo>
                    <a:pt x="566" y="26"/>
                  </a:moveTo>
                  <a:lnTo>
                    <a:pt x="566" y="26"/>
                  </a:lnTo>
                  <a:lnTo>
                    <a:pt x="571" y="38"/>
                  </a:lnTo>
                  <a:lnTo>
                    <a:pt x="574" y="52"/>
                  </a:lnTo>
                  <a:lnTo>
                    <a:pt x="574" y="66"/>
                  </a:lnTo>
                  <a:lnTo>
                    <a:pt x="572" y="80"/>
                  </a:lnTo>
                  <a:lnTo>
                    <a:pt x="571" y="94"/>
                  </a:lnTo>
                  <a:lnTo>
                    <a:pt x="568" y="108"/>
                  </a:lnTo>
                  <a:lnTo>
                    <a:pt x="563" y="122"/>
                  </a:lnTo>
                  <a:lnTo>
                    <a:pt x="557" y="134"/>
                  </a:lnTo>
                  <a:lnTo>
                    <a:pt x="557" y="134"/>
                  </a:lnTo>
                  <a:lnTo>
                    <a:pt x="549" y="148"/>
                  </a:lnTo>
                  <a:lnTo>
                    <a:pt x="540" y="162"/>
                  </a:lnTo>
                  <a:lnTo>
                    <a:pt x="531" y="175"/>
                  </a:lnTo>
                  <a:lnTo>
                    <a:pt x="520" y="188"/>
                  </a:lnTo>
                  <a:lnTo>
                    <a:pt x="508" y="199"/>
                  </a:lnTo>
                  <a:lnTo>
                    <a:pt x="496" y="211"/>
                  </a:lnTo>
                  <a:lnTo>
                    <a:pt x="469" y="231"/>
                  </a:lnTo>
                  <a:lnTo>
                    <a:pt x="440" y="248"/>
                  </a:lnTo>
                  <a:lnTo>
                    <a:pt x="411" y="263"/>
                  </a:lnTo>
                  <a:lnTo>
                    <a:pt x="379" y="276"/>
                  </a:lnTo>
                  <a:lnTo>
                    <a:pt x="348" y="285"/>
                  </a:lnTo>
                  <a:lnTo>
                    <a:pt x="348" y="285"/>
                  </a:lnTo>
                  <a:lnTo>
                    <a:pt x="322" y="289"/>
                  </a:lnTo>
                  <a:lnTo>
                    <a:pt x="294" y="294"/>
                  </a:lnTo>
                  <a:lnTo>
                    <a:pt x="266" y="294"/>
                  </a:lnTo>
                  <a:lnTo>
                    <a:pt x="239" y="294"/>
                  </a:lnTo>
                  <a:lnTo>
                    <a:pt x="211" y="291"/>
                  </a:lnTo>
                  <a:lnTo>
                    <a:pt x="183" y="285"/>
                  </a:lnTo>
                  <a:lnTo>
                    <a:pt x="157" y="277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22" y="259"/>
                  </a:lnTo>
                  <a:lnTo>
                    <a:pt x="110" y="251"/>
                  </a:lnTo>
                  <a:lnTo>
                    <a:pt x="100" y="243"/>
                  </a:lnTo>
                  <a:lnTo>
                    <a:pt x="91" y="234"/>
                  </a:lnTo>
                  <a:lnTo>
                    <a:pt x="82" y="225"/>
                  </a:lnTo>
                  <a:lnTo>
                    <a:pt x="74" y="214"/>
                  </a:lnTo>
                  <a:lnTo>
                    <a:pt x="66" y="203"/>
                  </a:lnTo>
                  <a:lnTo>
                    <a:pt x="60" y="191"/>
                  </a:lnTo>
                  <a:lnTo>
                    <a:pt x="54" y="180"/>
                  </a:lnTo>
                  <a:lnTo>
                    <a:pt x="50" y="168"/>
                  </a:lnTo>
                  <a:lnTo>
                    <a:pt x="46" y="154"/>
                  </a:lnTo>
                  <a:lnTo>
                    <a:pt x="43" y="142"/>
                  </a:lnTo>
                  <a:lnTo>
                    <a:pt x="42" y="128"/>
                  </a:lnTo>
                  <a:lnTo>
                    <a:pt x="42" y="115"/>
                  </a:lnTo>
                  <a:lnTo>
                    <a:pt x="42" y="10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6" y="62"/>
                  </a:lnTo>
                  <a:lnTo>
                    <a:pt x="76" y="60"/>
                  </a:lnTo>
                  <a:lnTo>
                    <a:pt x="85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5" y="71"/>
                  </a:lnTo>
                  <a:lnTo>
                    <a:pt x="110" y="71"/>
                  </a:lnTo>
                  <a:lnTo>
                    <a:pt x="117" y="69"/>
                  </a:lnTo>
                  <a:lnTo>
                    <a:pt x="125" y="66"/>
                  </a:lnTo>
                  <a:lnTo>
                    <a:pt x="130" y="60"/>
                  </a:lnTo>
                  <a:lnTo>
                    <a:pt x="133" y="52"/>
                  </a:lnTo>
                  <a:lnTo>
                    <a:pt x="133" y="45"/>
                  </a:lnTo>
                  <a:lnTo>
                    <a:pt x="131" y="40"/>
                  </a:lnTo>
                  <a:lnTo>
                    <a:pt x="130" y="37"/>
                  </a:lnTo>
                  <a:lnTo>
                    <a:pt x="126" y="34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10" y="25"/>
                  </a:lnTo>
                  <a:lnTo>
                    <a:pt x="97" y="21"/>
                  </a:lnTo>
                  <a:lnTo>
                    <a:pt x="83" y="18"/>
                  </a:lnTo>
                  <a:lnTo>
                    <a:pt x="70" y="17"/>
                  </a:lnTo>
                  <a:lnTo>
                    <a:pt x="56" y="18"/>
                  </a:lnTo>
                  <a:lnTo>
                    <a:pt x="43" y="21"/>
                  </a:lnTo>
                  <a:lnTo>
                    <a:pt x="31" y="28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3" y="48"/>
                  </a:lnTo>
                  <a:lnTo>
                    <a:pt x="6" y="62"/>
                  </a:lnTo>
                  <a:lnTo>
                    <a:pt x="2" y="74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7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5" y="162"/>
                  </a:lnTo>
                  <a:lnTo>
                    <a:pt x="10" y="177"/>
                  </a:lnTo>
                  <a:lnTo>
                    <a:pt x="14" y="192"/>
                  </a:lnTo>
                  <a:lnTo>
                    <a:pt x="19" y="206"/>
                  </a:lnTo>
                  <a:lnTo>
                    <a:pt x="26" y="220"/>
                  </a:lnTo>
                  <a:lnTo>
                    <a:pt x="34" y="234"/>
                  </a:lnTo>
                  <a:lnTo>
                    <a:pt x="43" y="246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65" y="271"/>
                  </a:lnTo>
                  <a:lnTo>
                    <a:pt x="77" y="282"/>
                  </a:lnTo>
                  <a:lnTo>
                    <a:pt x="90" y="291"/>
                  </a:lnTo>
                  <a:lnTo>
                    <a:pt x="103" y="299"/>
                  </a:lnTo>
                  <a:lnTo>
                    <a:pt x="117" y="306"/>
                  </a:lnTo>
                  <a:lnTo>
                    <a:pt x="133" y="313"/>
                  </a:lnTo>
                  <a:lnTo>
                    <a:pt x="148" y="319"/>
                  </a:lnTo>
                  <a:lnTo>
                    <a:pt x="163" y="323"/>
                  </a:lnTo>
                  <a:lnTo>
                    <a:pt x="194" y="331"/>
                  </a:lnTo>
                  <a:lnTo>
                    <a:pt x="226" y="336"/>
                  </a:lnTo>
                  <a:lnTo>
                    <a:pt x="259" y="337"/>
                  </a:lnTo>
                  <a:lnTo>
                    <a:pt x="289" y="337"/>
                  </a:lnTo>
                  <a:lnTo>
                    <a:pt x="289" y="337"/>
                  </a:lnTo>
                  <a:lnTo>
                    <a:pt x="329" y="333"/>
                  </a:lnTo>
                  <a:lnTo>
                    <a:pt x="366" y="323"/>
                  </a:lnTo>
                  <a:lnTo>
                    <a:pt x="405" y="313"/>
                  </a:lnTo>
                  <a:lnTo>
                    <a:pt x="423" y="305"/>
                  </a:lnTo>
                  <a:lnTo>
                    <a:pt x="440" y="297"/>
                  </a:lnTo>
                  <a:lnTo>
                    <a:pt x="459" y="288"/>
                  </a:lnTo>
                  <a:lnTo>
                    <a:pt x="476" y="279"/>
                  </a:lnTo>
                  <a:lnTo>
                    <a:pt x="491" y="268"/>
                  </a:lnTo>
                  <a:lnTo>
                    <a:pt x="508" y="256"/>
                  </a:lnTo>
                  <a:lnTo>
                    <a:pt x="522" y="243"/>
                  </a:lnTo>
                  <a:lnTo>
                    <a:pt x="537" y="231"/>
                  </a:lnTo>
                  <a:lnTo>
                    <a:pt x="551" y="217"/>
                  </a:lnTo>
                  <a:lnTo>
                    <a:pt x="563" y="202"/>
                  </a:lnTo>
                  <a:lnTo>
                    <a:pt x="563" y="202"/>
                  </a:lnTo>
                  <a:lnTo>
                    <a:pt x="577" y="182"/>
                  </a:lnTo>
                  <a:lnTo>
                    <a:pt x="591" y="160"/>
                  </a:lnTo>
                  <a:lnTo>
                    <a:pt x="602" y="137"/>
                  </a:lnTo>
                  <a:lnTo>
                    <a:pt x="611" y="114"/>
                  </a:lnTo>
                  <a:lnTo>
                    <a:pt x="615" y="88"/>
                  </a:lnTo>
                  <a:lnTo>
                    <a:pt x="617" y="75"/>
                  </a:lnTo>
                  <a:lnTo>
                    <a:pt x="617" y="63"/>
                  </a:lnTo>
                  <a:lnTo>
                    <a:pt x="617" y="51"/>
                  </a:lnTo>
                  <a:lnTo>
                    <a:pt x="615" y="38"/>
                  </a:lnTo>
                  <a:lnTo>
                    <a:pt x="612" y="26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6" y="9"/>
                  </a:lnTo>
                  <a:lnTo>
                    <a:pt x="603" y="6"/>
                  </a:lnTo>
                  <a:lnTo>
                    <a:pt x="595" y="1"/>
                  </a:lnTo>
                  <a:lnTo>
                    <a:pt x="588" y="0"/>
                  </a:lnTo>
                  <a:lnTo>
                    <a:pt x="580" y="1"/>
                  </a:lnTo>
                  <a:lnTo>
                    <a:pt x="572" y="5"/>
                  </a:lnTo>
                  <a:lnTo>
                    <a:pt x="568" y="9"/>
                  </a:lnTo>
                  <a:lnTo>
                    <a:pt x="566" y="12"/>
                  </a:lnTo>
                  <a:lnTo>
                    <a:pt x="565" y="17"/>
                  </a:lnTo>
                  <a:lnTo>
                    <a:pt x="566" y="21"/>
                  </a:lnTo>
                  <a:lnTo>
                    <a:pt x="566" y="26"/>
                  </a:lnTo>
                  <a:lnTo>
                    <a:pt x="56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EC20B8C3-092E-2019-4057-A44156D0E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" y="1758"/>
              <a:ext cx="502" cy="144"/>
            </a:xfrm>
            <a:custGeom>
              <a:avLst/>
              <a:gdLst>
                <a:gd name="T0" fmla="*/ 31 w 1004"/>
                <a:gd name="T1" fmla="*/ 285 h 288"/>
                <a:gd name="T2" fmla="*/ 346 w 1004"/>
                <a:gd name="T3" fmla="*/ 101 h 288"/>
                <a:gd name="T4" fmla="*/ 315 w 1004"/>
                <a:gd name="T5" fmla="*/ 88 h 288"/>
                <a:gd name="T6" fmla="*/ 320 w 1004"/>
                <a:gd name="T7" fmla="*/ 99 h 288"/>
                <a:gd name="T8" fmla="*/ 337 w 1004"/>
                <a:gd name="T9" fmla="*/ 116 h 288"/>
                <a:gd name="T10" fmla="*/ 348 w 1004"/>
                <a:gd name="T11" fmla="*/ 122 h 288"/>
                <a:gd name="T12" fmla="*/ 383 w 1004"/>
                <a:gd name="T13" fmla="*/ 139 h 288"/>
                <a:gd name="T14" fmla="*/ 423 w 1004"/>
                <a:gd name="T15" fmla="*/ 148 h 288"/>
                <a:gd name="T16" fmla="*/ 503 w 1004"/>
                <a:gd name="T17" fmla="*/ 158 h 288"/>
                <a:gd name="T18" fmla="*/ 543 w 1004"/>
                <a:gd name="T19" fmla="*/ 161 h 288"/>
                <a:gd name="T20" fmla="*/ 623 w 1004"/>
                <a:gd name="T21" fmla="*/ 162 h 288"/>
                <a:gd name="T22" fmla="*/ 704 w 1004"/>
                <a:gd name="T23" fmla="*/ 158 h 288"/>
                <a:gd name="T24" fmla="*/ 784 w 1004"/>
                <a:gd name="T25" fmla="*/ 150 h 288"/>
                <a:gd name="T26" fmla="*/ 824 w 1004"/>
                <a:gd name="T27" fmla="*/ 142 h 288"/>
                <a:gd name="T28" fmla="*/ 884 w 1004"/>
                <a:gd name="T29" fmla="*/ 127 h 288"/>
                <a:gd name="T30" fmla="*/ 924 w 1004"/>
                <a:gd name="T31" fmla="*/ 113 h 288"/>
                <a:gd name="T32" fmla="*/ 960 w 1004"/>
                <a:gd name="T33" fmla="*/ 91 h 288"/>
                <a:gd name="T34" fmla="*/ 975 w 1004"/>
                <a:gd name="T35" fmla="*/ 77 h 288"/>
                <a:gd name="T36" fmla="*/ 995 w 1004"/>
                <a:gd name="T37" fmla="*/ 53 h 288"/>
                <a:gd name="T38" fmla="*/ 1003 w 1004"/>
                <a:gd name="T39" fmla="*/ 37 h 288"/>
                <a:gd name="T40" fmla="*/ 1004 w 1004"/>
                <a:gd name="T41" fmla="*/ 20 h 288"/>
                <a:gd name="T42" fmla="*/ 1004 w 1004"/>
                <a:gd name="T43" fmla="*/ 16 h 288"/>
                <a:gd name="T44" fmla="*/ 998 w 1004"/>
                <a:gd name="T45" fmla="*/ 5 h 288"/>
                <a:gd name="T46" fmla="*/ 983 w 1004"/>
                <a:gd name="T47" fmla="*/ 0 h 288"/>
                <a:gd name="T48" fmla="*/ 967 w 1004"/>
                <a:gd name="T49" fmla="*/ 5 h 288"/>
                <a:gd name="T50" fmla="*/ 963 w 1004"/>
                <a:gd name="T51" fmla="*/ 11 h 288"/>
                <a:gd name="T52" fmla="*/ 961 w 1004"/>
                <a:gd name="T53" fmla="*/ 20 h 288"/>
                <a:gd name="T54" fmla="*/ 963 w 1004"/>
                <a:gd name="T55" fmla="*/ 20 h 288"/>
                <a:gd name="T56" fmla="*/ 961 w 1004"/>
                <a:gd name="T57" fmla="*/ 25 h 288"/>
                <a:gd name="T58" fmla="*/ 960 w 1004"/>
                <a:gd name="T59" fmla="*/ 27 h 288"/>
                <a:gd name="T60" fmla="*/ 958 w 1004"/>
                <a:gd name="T61" fmla="*/ 31 h 288"/>
                <a:gd name="T62" fmla="*/ 950 w 1004"/>
                <a:gd name="T63" fmla="*/ 42 h 288"/>
                <a:gd name="T64" fmla="*/ 938 w 1004"/>
                <a:gd name="T65" fmla="*/ 53 h 288"/>
                <a:gd name="T66" fmla="*/ 912 w 1004"/>
                <a:gd name="T67" fmla="*/ 71 h 288"/>
                <a:gd name="T68" fmla="*/ 881 w 1004"/>
                <a:gd name="T69" fmla="*/ 84 h 288"/>
                <a:gd name="T70" fmla="*/ 835 w 1004"/>
                <a:gd name="T71" fmla="*/ 96 h 288"/>
                <a:gd name="T72" fmla="*/ 798 w 1004"/>
                <a:gd name="T73" fmla="*/ 104 h 288"/>
                <a:gd name="T74" fmla="*/ 726 w 1004"/>
                <a:gd name="T75" fmla="*/ 113 h 288"/>
                <a:gd name="T76" fmla="*/ 654 w 1004"/>
                <a:gd name="T77" fmla="*/ 117 h 288"/>
                <a:gd name="T78" fmla="*/ 543 w 1004"/>
                <a:gd name="T79" fmla="*/ 116 h 288"/>
                <a:gd name="T80" fmla="*/ 503 w 1004"/>
                <a:gd name="T81" fmla="*/ 114 h 288"/>
                <a:gd name="T82" fmla="*/ 440 w 1004"/>
                <a:gd name="T83" fmla="*/ 108 h 288"/>
                <a:gd name="T84" fmla="*/ 400 w 1004"/>
                <a:gd name="T85" fmla="*/ 99 h 288"/>
                <a:gd name="T86" fmla="*/ 381 w 1004"/>
                <a:gd name="T87" fmla="*/ 91 h 288"/>
                <a:gd name="T88" fmla="*/ 357 w 1004"/>
                <a:gd name="T89" fmla="*/ 76 h 288"/>
                <a:gd name="T90" fmla="*/ 355 w 1004"/>
                <a:gd name="T91" fmla="*/ 74 h 288"/>
                <a:gd name="T92" fmla="*/ 357 w 1004"/>
                <a:gd name="T93" fmla="*/ 76 h 288"/>
                <a:gd name="T94" fmla="*/ 352 w 1004"/>
                <a:gd name="T95" fmla="*/ 68 h 288"/>
                <a:gd name="T96" fmla="*/ 343 w 1004"/>
                <a:gd name="T97" fmla="*/ 62 h 288"/>
                <a:gd name="T98" fmla="*/ 334 w 1004"/>
                <a:gd name="T99" fmla="*/ 60 h 288"/>
                <a:gd name="T100" fmla="*/ 325 w 1004"/>
                <a:gd name="T101" fmla="*/ 64 h 288"/>
                <a:gd name="T102" fmla="*/ 9 w 1004"/>
                <a:gd name="T103" fmla="*/ 248 h 288"/>
                <a:gd name="T104" fmla="*/ 6 w 1004"/>
                <a:gd name="T105" fmla="*/ 251 h 288"/>
                <a:gd name="T106" fmla="*/ 2 w 1004"/>
                <a:gd name="T107" fmla="*/ 259 h 288"/>
                <a:gd name="T108" fmla="*/ 0 w 1004"/>
                <a:gd name="T109" fmla="*/ 270 h 288"/>
                <a:gd name="T110" fmla="*/ 8 w 1004"/>
                <a:gd name="T111" fmla="*/ 284 h 288"/>
                <a:gd name="T112" fmla="*/ 19 w 1004"/>
                <a:gd name="T113" fmla="*/ 288 h 288"/>
                <a:gd name="T114" fmla="*/ 28 w 1004"/>
                <a:gd name="T115" fmla="*/ 288 h 288"/>
                <a:gd name="T116" fmla="*/ 31 w 1004"/>
                <a:gd name="T117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288">
                  <a:moveTo>
                    <a:pt x="31" y="285"/>
                  </a:moveTo>
                  <a:lnTo>
                    <a:pt x="31" y="285"/>
                  </a:lnTo>
                  <a:lnTo>
                    <a:pt x="346" y="101"/>
                  </a:lnTo>
                  <a:lnTo>
                    <a:pt x="346" y="101"/>
                  </a:lnTo>
                  <a:lnTo>
                    <a:pt x="315" y="88"/>
                  </a:lnTo>
                  <a:lnTo>
                    <a:pt x="315" y="88"/>
                  </a:lnTo>
                  <a:lnTo>
                    <a:pt x="317" y="93"/>
                  </a:lnTo>
                  <a:lnTo>
                    <a:pt x="320" y="99"/>
                  </a:lnTo>
                  <a:lnTo>
                    <a:pt x="328" y="108"/>
                  </a:lnTo>
                  <a:lnTo>
                    <a:pt x="337" y="116"/>
                  </a:lnTo>
                  <a:lnTo>
                    <a:pt x="348" y="122"/>
                  </a:lnTo>
                  <a:lnTo>
                    <a:pt x="348" y="122"/>
                  </a:lnTo>
                  <a:lnTo>
                    <a:pt x="365" y="131"/>
                  </a:lnTo>
                  <a:lnTo>
                    <a:pt x="383" y="139"/>
                  </a:lnTo>
                  <a:lnTo>
                    <a:pt x="403" y="144"/>
                  </a:lnTo>
                  <a:lnTo>
                    <a:pt x="423" y="148"/>
                  </a:lnTo>
                  <a:lnTo>
                    <a:pt x="463" y="154"/>
                  </a:lnTo>
                  <a:lnTo>
                    <a:pt x="503" y="158"/>
                  </a:lnTo>
                  <a:lnTo>
                    <a:pt x="503" y="158"/>
                  </a:lnTo>
                  <a:lnTo>
                    <a:pt x="543" y="161"/>
                  </a:lnTo>
                  <a:lnTo>
                    <a:pt x="583" y="161"/>
                  </a:lnTo>
                  <a:lnTo>
                    <a:pt x="623" y="162"/>
                  </a:lnTo>
                  <a:lnTo>
                    <a:pt x="664" y="161"/>
                  </a:lnTo>
                  <a:lnTo>
                    <a:pt x="704" y="158"/>
                  </a:lnTo>
                  <a:lnTo>
                    <a:pt x="744" y="154"/>
                  </a:lnTo>
                  <a:lnTo>
                    <a:pt x="784" y="150"/>
                  </a:lnTo>
                  <a:lnTo>
                    <a:pt x="824" y="142"/>
                  </a:lnTo>
                  <a:lnTo>
                    <a:pt x="824" y="142"/>
                  </a:lnTo>
                  <a:lnTo>
                    <a:pt x="864" y="133"/>
                  </a:lnTo>
                  <a:lnTo>
                    <a:pt x="884" y="127"/>
                  </a:lnTo>
                  <a:lnTo>
                    <a:pt x="904" y="121"/>
                  </a:lnTo>
                  <a:lnTo>
                    <a:pt x="924" y="113"/>
                  </a:lnTo>
                  <a:lnTo>
                    <a:pt x="943" y="102"/>
                  </a:lnTo>
                  <a:lnTo>
                    <a:pt x="960" y="91"/>
                  </a:lnTo>
                  <a:lnTo>
                    <a:pt x="975" y="77"/>
                  </a:lnTo>
                  <a:lnTo>
                    <a:pt x="975" y="77"/>
                  </a:lnTo>
                  <a:lnTo>
                    <a:pt x="986" y="67"/>
                  </a:lnTo>
                  <a:lnTo>
                    <a:pt x="995" y="53"/>
                  </a:lnTo>
                  <a:lnTo>
                    <a:pt x="1000" y="45"/>
                  </a:lnTo>
                  <a:lnTo>
                    <a:pt x="1003" y="37"/>
                  </a:lnTo>
                  <a:lnTo>
                    <a:pt x="1004" y="30"/>
                  </a:lnTo>
                  <a:lnTo>
                    <a:pt x="1004" y="20"/>
                  </a:lnTo>
                  <a:lnTo>
                    <a:pt x="1004" y="20"/>
                  </a:lnTo>
                  <a:lnTo>
                    <a:pt x="1004" y="16"/>
                  </a:lnTo>
                  <a:lnTo>
                    <a:pt x="1003" y="11"/>
                  </a:lnTo>
                  <a:lnTo>
                    <a:pt x="998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75" y="2"/>
                  </a:lnTo>
                  <a:lnTo>
                    <a:pt x="967" y="5"/>
                  </a:lnTo>
                  <a:lnTo>
                    <a:pt x="966" y="8"/>
                  </a:lnTo>
                  <a:lnTo>
                    <a:pt x="963" y="11"/>
                  </a:lnTo>
                  <a:lnTo>
                    <a:pt x="963" y="16"/>
                  </a:lnTo>
                  <a:lnTo>
                    <a:pt x="961" y="20"/>
                  </a:lnTo>
                  <a:lnTo>
                    <a:pt x="961" y="20"/>
                  </a:lnTo>
                  <a:lnTo>
                    <a:pt x="963" y="20"/>
                  </a:lnTo>
                  <a:lnTo>
                    <a:pt x="963" y="20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60" y="27"/>
                  </a:lnTo>
                  <a:lnTo>
                    <a:pt x="958" y="31"/>
                  </a:lnTo>
                  <a:lnTo>
                    <a:pt x="958" y="31"/>
                  </a:lnTo>
                  <a:lnTo>
                    <a:pt x="954" y="37"/>
                  </a:lnTo>
                  <a:lnTo>
                    <a:pt x="950" y="42"/>
                  </a:lnTo>
                  <a:lnTo>
                    <a:pt x="950" y="42"/>
                  </a:lnTo>
                  <a:lnTo>
                    <a:pt x="938" y="53"/>
                  </a:lnTo>
                  <a:lnTo>
                    <a:pt x="926" y="62"/>
                  </a:lnTo>
                  <a:lnTo>
                    <a:pt x="912" y="71"/>
                  </a:lnTo>
                  <a:lnTo>
                    <a:pt x="897" y="77"/>
                  </a:lnTo>
                  <a:lnTo>
                    <a:pt x="881" y="84"/>
                  </a:lnTo>
                  <a:lnTo>
                    <a:pt x="866" y="88"/>
                  </a:lnTo>
                  <a:lnTo>
                    <a:pt x="835" y="96"/>
                  </a:lnTo>
                  <a:lnTo>
                    <a:pt x="835" y="96"/>
                  </a:lnTo>
                  <a:lnTo>
                    <a:pt x="798" y="104"/>
                  </a:lnTo>
                  <a:lnTo>
                    <a:pt x="763" y="110"/>
                  </a:lnTo>
                  <a:lnTo>
                    <a:pt x="726" y="113"/>
                  </a:lnTo>
                  <a:lnTo>
                    <a:pt x="689" y="116"/>
                  </a:lnTo>
                  <a:lnTo>
                    <a:pt x="654" y="117"/>
                  </a:lnTo>
                  <a:lnTo>
                    <a:pt x="617" y="117"/>
                  </a:lnTo>
                  <a:lnTo>
                    <a:pt x="543" y="116"/>
                  </a:lnTo>
                  <a:lnTo>
                    <a:pt x="543" y="116"/>
                  </a:lnTo>
                  <a:lnTo>
                    <a:pt x="503" y="114"/>
                  </a:lnTo>
                  <a:lnTo>
                    <a:pt x="461" y="111"/>
                  </a:lnTo>
                  <a:lnTo>
                    <a:pt x="440" y="108"/>
                  </a:lnTo>
                  <a:lnTo>
                    <a:pt x="420" y="104"/>
                  </a:lnTo>
                  <a:lnTo>
                    <a:pt x="400" y="99"/>
                  </a:lnTo>
                  <a:lnTo>
                    <a:pt x="381" y="91"/>
                  </a:lnTo>
                  <a:lnTo>
                    <a:pt x="381" y="91"/>
                  </a:lnTo>
                  <a:lnTo>
                    <a:pt x="366" y="8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5" y="7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4" y="71"/>
                  </a:lnTo>
                  <a:lnTo>
                    <a:pt x="352" y="68"/>
                  </a:lnTo>
                  <a:lnTo>
                    <a:pt x="348" y="65"/>
                  </a:lnTo>
                  <a:lnTo>
                    <a:pt x="343" y="62"/>
                  </a:lnTo>
                  <a:lnTo>
                    <a:pt x="338" y="60"/>
                  </a:lnTo>
                  <a:lnTo>
                    <a:pt x="334" y="60"/>
                  </a:lnTo>
                  <a:lnTo>
                    <a:pt x="329" y="62"/>
                  </a:lnTo>
                  <a:lnTo>
                    <a:pt x="325" y="64"/>
                  </a:lnTo>
                  <a:lnTo>
                    <a:pt x="325" y="64"/>
                  </a:lnTo>
                  <a:lnTo>
                    <a:pt x="9" y="248"/>
                  </a:lnTo>
                  <a:lnTo>
                    <a:pt x="9" y="248"/>
                  </a:lnTo>
                  <a:lnTo>
                    <a:pt x="6" y="251"/>
                  </a:lnTo>
                  <a:lnTo>
                    <a:pt x="3" y="255"/>
                  </a:lnTo>
                  <a:lnTo>
                    <a:pt x="2" y="259"/>
                  </a:lnTo>
                  <a:lnTo>
                    <a:pt x="0" y="262"/>
                  </a:lnTo>
                  <a:lnTo>
                    <a:pt x="0" y="270"/>
                  </a:lnTo>
                  <a:lnTo>
                    <a:pt x="3" y="278"/>
                  </a:lnTo>
                  <a:lnTo>
                    <a:pt x="8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8"/>
                  </a:lnTo>
                  <a:lnTo>
                    <a:pt x="28" y="288"/>
                  </a:lnTo>
                  <a:lnTo>
                    <a:pt x="31" y="285"/>
                  </a:lnTo>
                  <a:lnTo>
                    <a:pt x="31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68089A7A-A985-B6DA-BC40-444CF35C7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" y="1330"/>
              <a:ext cx="40" cy="63"/>
            </a:xfrm>
            <a:custGeom>
              <a:avLst/>
              <a:gdLst>
                <a:gd name="T0" fmla="*/ 9 w 82"/>
                <a:gd name="T1" fmla="*/ 40 h 125"/>
                <a:gd name="T2" fmla="*/ 9 w 82"/>
                <a:gd name="T3" fmla="*/ 40 h 125"/>
                <a:gd name="T4" fmla="*/ 18 w 82"/>
                <a:gd name="T5" fmla="*/ 43 h 125"/>
                <a:gd name="T6" fmla="*/ 28 w 82"/>
                <a:gd name="T7" fmla="*/ 49 h 125"/>
                <a:gd name="T8" fmla="*/ 35 w 82"/>
                <a:gd name="T9" fmla="*/ 57 h 125"/>
                <a:gd name="T10" fmla="*/ 38 w 82"/>
                <a:gd name="T11" fmla="*/ 61 h 125"/>
                <a:gd name="T12" fmla="*/ 38 w 82"/>
                <a:gd name="T13" fmla="*/ 66 h 125"/>
                <a:gd name="T14" fmla="*/ 38 w 82"/>
                <a:gd name="T15" fmla="*/ 66 h 125"/>
                <a:gd name="T16" fmla="*/ 38 w 82"/>
                <a:gd name="T17" fmla="*/ 69 h 125"/>
                <a:gd name="T18" fmla="*/ 35 w 82"/>
                <a:gd name="T19" fmla="*/ 74 h 125"/>
                <a:gd name="T20" fmla="*/ 31 w 82"/>
                <a:gd name="T21" fmla="*/ 80 h 125"/>
                <a:gd name="T22" fmla="*/ 31 w 82"/>
                <a:gd name="T23" fmla="*/ 80 h 125"/>
                <a:gd name="T24" fmla="*/ 25 w 82"/>
                <a:gd name="T25" fmla="*/ 89 h 125"/>
                <a:gd name="T26" fmla="*/ 20 w 82"/>
                <a:gd name="T27" fmla="*/ 98 h 125"/>
                <a:gd name="T28" fmla="*/ 20 w 82"/>
                <a:gd name="T29" fmla="*/ 98 h 125"/>
                <a:gd name="T30" fmla="*/ 20 w 82"/>
                <a:gd name="T31" fmla="*/ 103 h 125"/>
                <a:gd name="T32" fmla="*/ 18 w 82"/>
                <a:gd name="T33" fmla="*/ 108 h 125"/>
                <a:gd name="T34" fmla="*/ 20 w 82"/>
                <a:gd name="T35" fmla="*/ 112 h 125"/>
                <a:gd name="T36" fmla="*/ 22 w 82"/>
                <a:gd name="T37" fmla="*/ 115 h 125"/>
                <a:gd name="T38" fmla="*/ 26 w 82"/>
                <a:gd name="T39" fmla="*/ 120 h 125"/>
                <a:gd name="T40" fmla="*/ 34 w 82"/>
                <a:gd name="T41" fmla="*/ 125 h 125"/>
                <a:gd name="T42" fmla="*/ 42 w 82"/>
                <a:gd name="T43" fmla="*/ 125 h 125"/>
                <a:gd name="T44" fmla="*/ 49 w 82"/>
                <a:gd name="T45" fmla="*/ 123 h 125"/>
                <a:gd name="T46" fmla="*/ 57 w 82"/>
                <a:gd name="T47" fmla="*/ 118 h 125"/>
                <a:gd name="T48" fmla="*/ 60 w 82"/>
                <a:gd name="T49" fmla="*/ 115 h 125"/>
                <a:gd name="T50" fmla="*/ 62 w 82"/>
                <a:gd name="T51" fmla="*/ 111 h 125"/>
                <a:gd name="T52" fmla="*/ 62 w 82"/>
                <a:gd name="T53" fmla="*/ 111 h 125"/>
                <a:gd name="T54" fmla="*/ 66 w 82"/>
                <a:gd name="T55" fmla="*/ 103 h 125"/>
                <a:gd name="T56" fmla="*/ 71 w 82"/>
                <a:gd name="T57" fmla="*/ 97 h 125"/>
                <a:gd name="T58" fmla="*/ 74 w 82"/>
                <a:gd name="T59" fmla="*/ 91 h 125"/>
                <a:gd name="T60" fmla="*/ 78 w 82"/>
                <a:gd name="T61" fmla="*/ 85 h 125"/>
                <a:gd name="T62" fmla="*/ 78 w 82"/>
                <a:gd name="T63" fmla="*/ 85 h 125"/>
                <a:gd name="T64" fmla="*/ 80 w 82"/>
                <a:gd name="T65" fmla="*/ 75 h 125"/>
                <a:gd name="T66" fmla="*/ 82 w 82"/>
                <a:gd name="T67" fmla="*/ 68 h 125"/>
                <a:gd name="T68" fmla="*/ 82 w 82"/>
                <a:gd name="T69" fmla="*/ 60 h 125"/>
                <a:gd name="T70" fmla="*/ 80 w 82"/>
                <a:gd name="T71" fmla="*/ 51 h 125"/>
                <a:gd name="T72" fmla="*/ 80 w 82"/>
                <a:gd name="T73" fmla="*/ 51 h 125"/>
                <a:gd name="T74" fmla="*/ 77 w 82"/>
                <a:gd name="T75" fmla="*/ 43 h 125"/>
                <a:gd name="T76" fmla="*/ 72 w 82"/>
                <a:gd name="T77" fmla="*/ 35 h 125"/>
                <a:gd name="T78" fmla="*/ 66 w 82"/>
                <a:gd name="T79" fmla="*/ 28 h 125"/>
                <a:gd name="T80" fmla="*/ 60 w 82"/>
                <a:gd name="T81" fmla="*/ 21 h 125"/>
                <a:gd name="T82" fmla="*/ 46 w 82"/>
                <a:gd name="T83" fmla="*/ 11 h 125"/>
                <a:gd name="T84" fmla="*/ 31 w 82"/>
                <a:gd name="T85" fmla="*/ 3 h 125"/>
                <a:gd name="T86" fmla="*/ 31 w 82"/>
                <a:gd name="T87" fmla="*/ 3 h 125"/>
                <a:gd name="T88" fmla="*/ 23 w 82"/>
                <a:gd name="T89" fmla="*/ 0 h 125"/>
                <a:gd name="T90" fmla="*/ 15 w 82"/>
                <a:gd name="T91" fmla="*/ 0 h 125"/>
                <a:gd name="T92" fmla="*/ 8 w 82"/>
                <a:gd name="T93" fmla="*/ 3 h 125"/>
                <a:gd name="T94" fmla="*/ 5 w 82"/>
                <a:gd name="T95" fmla="*/ 6 h 125"/>
                <a:gd name="T96" fmla="*/ 2 w 82"/>
                <a:gd name="T97" fmla="*/ 11 h 125"/>
                <a:gd name="T98" fmla="*/ 2 w 82"/>
                <a:gd name="T99" fmla="*/ 11 h 125"/>
                <a:gd name="T100" fmla="*/ 0 w 82"/>
                <a:gd name="T101" fmla="*/ 18 h 125"/>
                <a:gd name="T102" fmla="*/ 0 w 82"/>
                <a:gd name="T103" fmla="*/ 26 h 125"/>
                <a:gd name="T104" fmla="*/ 3 w 82"/>
                <a:gd name="T105" fmla="*/ 34 h 125"/>
                <a:gd name="T106" fmla="*/ 6 w 82"/>
                <a:gd name="T107" fmla="*/ 37 h 125"/>
                <a:gd name="T108" fmla="*/ 9 w 82"/>
                <a:gd name="T109" fmla="*/ 40 h 125"/>
                <a:gd name="T110" fmla="*/ 9 w 82"/>
                <a:gd name="T11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125">
                  <a:moveTo>
                    <a:pt x="9" y="40"/>
                  </a:moveTo>
                  <a:lnTo>
                    <a:pt x="9" y="40"/>
                  </a:lnTo>
                  <a:lnTo>
                    <a:pt x="18" y="43"/>
                  </a:lnTo>
                  <a:lnTo>
                    <a:pt x="28" y="49"/>
                  </a:lnTo>
                  <a:lnTo>
                    <a:pt x="35" y="57"/>
                  </a:lnTo>
                  <a:lnTo>
                    <a:pt x="38" y="61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8" y="69"/>
                  </a:lnTo>
                  <a:lnTo>
                    <a:pt x="35" y="74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25" y="89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26" y="120"/>
                  </a:lnTo>
                  <a:lnTo>
                    <a:pt x="34" y="125"/>
                  </a:lnTo>
                  <a:lnTo>
                    <a:pt x="42" y="125"/>
                  </a:lnTo>
                  <a:lnTo>
                    <a:pt x="49" y="123"/>
                  </a:lnTo>
                  <a:lnTo>
                    <a:pt x="57" y="118"/>
                  </a:lnTo>
                  <a:lnTo>
                    <a:pt x="60" y="115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6" y="103"/>
                  </a:lnTo>
                  <a:lnTo>
                    <a:pt x="71" y="97"/>
                  </a:lnTo>
                  <a:lnTo>
                    <a:pt x="74" y="91"/>
                  </a:lnTo>
                  <a:lnTo>
                    <a:pt x="78" y="85"/>
                  </a:lnTo>
                  <a:lnTo>
                    <a:pt x="78" y="85"/>
                  </a:lnTo>
                  <a:lnTo>
                    <a:pt x="80" y="75"/>
                  </a:lnTo>
                  <a:lnTo>
                    <a:pt x="82" y="68"/>
                  </a:lnTo>
                  <a:lnTo>
                    <a:pt x="82" y="60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7" y="43"/>
                  </a:lnTo>
                  <a:lnTo>
                    <a:pt x="72" y="35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46" y="1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AF5D6D3D-C30D-A3EC-7C92-98DD25957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" y="1239"/>
              <a:ext cx="27" cy="84"/>
            </a:xfrm>
            <a:custGeom>
              <a:avLst/>
              <a:gdLst>
                <a:gd name="T0" fmla="*/ 43 w 54"/>
                <a:gd name="T1" fmla="*/ 152 h 167"/>
                <a:gd name="T2" fmla="*/ 43 w 54"/>
                <a:gd name="T3" fmla="*/ 152 h 167"/>
                <a:gd name="T4" fmla="*/ 46 w 54"/>
                <a:gd name="T5" fmla="*/ 135 h 167"/>
                <a:gd name="T6" fmla="*/ 49 w 54"/>
                <a:gd name="T7" fmla="*/ 118 h 167"/>
                <a:gd name="T8" fmla="*/ 53 w 54"/>
                <a:gd name="T9" fmla="*/ 101 h 167"/>
                <a:gd name="T10" fmla="*/ 54 w 54"/>
                <a:gd name="T11" fmla="*/ 84 h 167"/>
                <a:gd name="T12" fmla="*/ 54 w 54"/>
                <a:gd name="T13" fmla="*/ 67 h 167"/>
                <a:gd name="T14" fmla="*/ 53 w 54"/>
                <a:gd name="T15" fmla="*/ 49 h 167"/>
                <a:gd name="T16" fmla="*/ 49 w 54"/>
                <a:gd name="T17" fmla="*/ 15 h 167"/>
                <a:gd name="T18" fmla="*/ 49 w 54"/>
                <a:gd name="T19" fmla="*/ 15 h 167"/>
                <a:gd name="T20" fmla="*/ 48 w 54"/>
                <a:gd name="T21" fmla="*/ 10 h 167"/>
                <a:gd name="T22" fmla="*/ 46 w 54"/>
                <a:gd name="T23" fmla="*/ 7 h 167"/>
                <a:gd name="T24" fmla="*/ 43 w 54"/>
                <a:gd name="T25" fmla="*/ 4 h 167"/>
                <a:gd name="T26" fmla="*/ 40 w 54"/>
                <a:gd name="T27" fmla="*/ 1 h 167"/>
                <a:gd name="T28" fmla="*/ 33 w 54"/>
                <a:gd name="T29" fmla="*/ 0 h 167"/>
                <a:gd name="T30" fmla="*/ 25 w 54"/>
                <a:gd name="T31" fmla="*/ 1 h 167"/>
                <a:gd name="T32" fmla="*/ 17 w 54"/>
                <a:gd name="T33" fmla="*/ 4 h 167"/>
                <a:gd name="T34" fmla="*/ 11 w 54"/>
                <a:gd name="T35" fmla="*/ 9 h 167"/>
                <a:gd name="T36" fmla="*/ 8 w 54"/>
                <a:gd name="T37" fmla="*/ 17 h 167"/>
                <a:gd name="T38" fmla="*/ 8 w 54"/>
                <a:gd name="T39" fmla="*/ 21 h 167"/>
                <a:gd name="T40" fmla="*/ 8 w 54"/>
                <a:gd name="T41" fmla="*/ 27 h 167"/>
                <a:gd name="T42" fmla="*/ 8 w 54"/>
                <a:gd name="T43" fmla="*/ 27 h 167"/>
                <a:gd name="T44" fmla="*/ 11 w 54"/>
                <a:gd name="T45" fmla="*/ 55 h 167"/>
                <a:gd name="T46" fmla="*/ 11 w 54"/>
                <a:gd name="T47" fmla="*/ 84 h 167"/>
                <a:gd name="T48" fmla="*/ 8 w 54"/>
                <a:gd name="T49" fmla="*/ 112 h 167"/>
                <a:gd name="T50" fmla="*/ 2 w 54"/>
                <a:gd name="T51" fmla="*/ 140 h 167"/>
                <a:gd name="T52" fmla="*/ 2 w 54"/>
                <a:gd name="T53" fmla="*/ 140 h 167"/>
                <a:gd name="T54" fmla="*/ 0 w 54"/>
                <a:gd name="T55" fmla="*/ 146 h 167"/>
                <a:gd name="T56" fmla="*/ 0 w 54"/>
                <a:gd name="T57" fmla="*/ 149 h 167"/>
                <a:gd name="T58" fmla="*/ 2 w 54"/>
                <a:gd name="T59" fmla="*/ 154 h 167"/>
                <a:gd name="T60" fmla="*/ 3 w 54"/>
                <a:gd name="T61" fmla="*/ 157 h 167"/>
                <a:gd name="T62" fmla="*/ 9 w 54"/>
                <a:gd name="T63" fmla="*/ 163 h 167"/>
                <a:gd name="T64" fmla="*/ 17 w 54"/>
                <a:gd name="T65" fmla="*/ 166 h 167"/>
                <a:gd name="T66" fmla="*/ 25 w 54"/>
                <a:gd name="T67" fmla="*/ 167 h 167"/>
                <a:gd name="T68" fmla="*/ 33 w 54"/>
                <a:gd name="T69" fmla="*/ 164 h 167"/>
                <a:gd name="T70" fmla="*/ 36 w 54"/>
                <a:gd name="T71" fmla="*/ 163 h 167"/>
                <a:gd name="T72" fmla="*/ 39 w 54"/>
                <a:gd name="T73" fmla="*/ 160 h 167"/>
                <a:gd name="T74" fmla="*/ 42 w 54"/>
                <a:gd name="T75" fmla="*/ 157 h 167"/>
                <a:gd name="T76" fmla="*/ 43 w 54"/>
                <a:gd name="T77" fmla="*/ 152 h 167"/>
                <a:gd name="T78" fmla="*/ 43 w 54"/>
                <a:gd name="T79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167">
                  <a:moveTo>
                    <a:pt x="43" y="152"/>
                  </a:moveTo>
                  <a:lnTo>
                    <a:pt x="43" y="152"/>
                  </a:lnTo>
                  <a:lnTo>
                    <a:pt x="46" y="135"/>
                  </a:lnTo>
                  <a:lnTo>
                    <a:pt x="49" y="118"/>
                  </a:lnTo>
                  <a:lnTo>
                    <a:pt x="53" y="101"/>
                  </a:lnTo>
                  <a:lnTo>
                    <a:pt x="54" y="84"/>
                  </a:lnTo>
                  <a:lnTo>
                    <a:pt x="54" y="67"/>
                  </a:lnTo>
                  <a:lnTo>
                    <a:pt x="53" y="4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8" y="10"/>
                  </a:lnTo>
                  <a:lnTo>
                    <a:pt x="46" y="7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3" y="0"/>
                  </a:lnTo>
                  <a:lnTo>
                    <a:pt x="25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8" y="17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55"/>
                  </a:lnTo>
                  <a:lnTo>
                    <a:pt x="11" y="84"/>
                  </a:lnTo>
                  <a:lnTo>
                    <a:pt x="8" y="112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9" y="163"/>
                  </a:lnTo>
                  <a:lnTo>
                    <a:pt x="17" y="166"/>
                  </a:lnTo>
                  <a:lnTo>
                    <a:pt x="25" y="167"/>
                  </a:lnTo>
                  <a:lnTo>
                    <a:pt x="33" y="164"/>
                  </a:lnTo>
                  <a:lnTo>
                    <a:pt x="36" y="163"/>
                  </a:lnTo>
                  <a:lnTo>
                    <a:pt x="39" y="160"/>
                  </a:lnTo>
                  <a:lnTo>
                    <a:pt x="42" y="157"/>
                  </a:lnTo>
                  <a:lnTo>
                    <a:pt x="43" y="152"/>
                  </a:lnTo>
                  <a:lnTo>
                    <a:pt x="43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BA2198E8-EC58-704D-A626-07BEF5564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329"/>
              <a:ext cx="82" cy="255"/>
            </a:xfrm>
            <a:custGeom>
              <a:avLst/>
              <a:gdLst>
                <a:gd name="T0" fmla="*/ 107 w 164"/>
                <a:gd name="T1" fmla="*/ 0 h 511"/>
                <a:gd name="T2" fmla="*/ 76 w 164"/>
                <a:gd name="T3" fmla="*/ 9 h 511"/>
                <a:gd name="T4" fmla="*/ 50 w 164"/>
                <a:gd name="T5" fmla="*/ 29 h 511"/>
                <a:gd name="T6" fmla="*/ 30 w 164"/>
                <a:gd name="T7" fmla="*/ 54 h 511"/>
                <a:gd name="T8" fmla="*/ 16 w 164"/>
                <a:gd name="T9" fmla="*/ 84 h 511"/>
                <a:gd name="T10" fmla="*/ 7 w 164"/>
                <a:gd name="T11" fmla="*/ 117 h 511"/>
                <a:gd name="T12" fmla="*/ 1 w 164"/>
                <a:gd name="T13" fmla="*/ 151 h 511"/>
                <a:gd name="T14" fmla="*/ 1 w 164"/>
                <a:gd name="T15" fmla="*/ 215 h 511"/>
                <a:gd name="T16" fmla="*/ 4 w 164"/>
                <a:gd name="T17" fmla="*/ 235 h 511"/>
                <a:gd name="T18" fmla="*/ 12 w 164"/>
                <a:gd name="T19" fmla="*/ 274 h 511"/>
                <a:gd name="T20" fmla="*/ 30 w 164"/>
                <a:gd name="T21" fmla="*/ 329 h 511"/>
                <a:gd name="T22" fmla="*/ 64 w 164"/>
                <a:gd name="T23" fmla="*/ 400 h 511"/>
                <a:gd name="T24" fmla="*/ 124 w 164"/>
                <a:gd name="T25" fmla="*/ 502 h 511"/>
                <a:gd name="T26" fmla="*/ 127 w 164"/>
                <a:gd name="T27" fmla="*/ 505 h 511"/>
                <a:gd name="T28" fmla="*/ 138 w 164"/>
                <a:gd name="T29" fmla="*/ 511 h 511"/>
                <a:gd name="T30" fmla="*/ 153 w 164"/>
                <a:gd name="T31" fmla="*/ 508 h 511"/>
                <a:gd name="T32" fmla="*/ 164 w 164"/>
                <a:gd name="T33" fmla="*/ 496 h 511"/>
                <a:gd name="T34" fmla="*/ 164 w 164"/>
                <a:gd name="T35" fmla="*/ 488 h 511"/>
                <a:gd name="T36" fmla="*/ 161 w 164"/>
                <a:gd name="T37" fmla="*/ 480 h 511"/>
                <a:gd name="T38" fmla="*/ 127 w 164"/>
                <a:gd name="T39" fmla="*/ 426 h 511"/>
                <a:gd name="T40" fmla="*/ 96 w 164"/>
                <a:gd name="T41" fmla="*/ 371 h 511"/>
                <a:gd name="T42" fmla="*/ 70 w 164"/>
                <a:gd name="T43" fmla="*/ 314 h 511"/>
                <a:gd name="T44" fmla="*/ 50 w 164"/>
                <a:gd name="T45" fmla="*/ 252 h 511"/>
                <a:gd name="T46" fmla="*/ 46 w 164"/>
                <a:gd name="T47" fmla="*/ 226 h 511"/>
                <a:gd name="T48" fmla="*/ 43 w 164"/>
                <a:gd name="T49" fmla="*/ 161 h 511"/>
                <a:gd name="T50" fmla="*/ 47 w 164"/>
                <a:gd name="T51" fmla="*/ 128 h 511"/>
                <a:gd name="T52" fmla="*/ 55 w 164"/>
                <a:gd name="T53" fmla="*/ 97 h 511"/>
                <a:gd name="T54" fmla="*/ 70 w 164"/>
                <a:gd name="T55" fmla="*/ 71 h 511"/>
                <a:gd name="T56" fmla="*/ 90 w 164"/>
                <a:gd name="T57" fmla="*/ 51 h 511"/>
                <a:gd name="T58" fmla="*/ 119 w 164"/>
                <a:gd name="T59" fmla="*/ 41 h 511"/>
                <a:gd name="T60" fmla="*/ 124 w 164"/>
                <a:gd name="T61" fmla="*/ 40 h 511"/>
                <a:gd name="T62" fmla="*/ 130 w 164"/>
                <a:gd name="T63" fmla="*/ 35 h 511"/>
                <a:gd name="T64" fmla="*/ 135 w 164"/>
                <a:gd name="T65" fmla="*/ 24 h 511"/>
                <a:gd name="T66" fmla="*/ 130 w 164"/>
                <a:gd name="T67" fmla="*/ 9 h 511"/>
                <a:gd name="T68" fmla="*/ 118 w 164"/>
                <a:gd name="T69" fmla="*/ 0 h 511"/>
                <a:gd name="T70" fmla="*/ 107 w 164"/>
                <a:gd name="T7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511">
                  <a:moveTo>
                    <a:pt x="107" y="0"/>
                  </a:moveTo>
                  <a:lnTo>
                    <a:pt x="107" y="0"/>
                  </a:lnTo>
                  <a:lnTo>
                    <a:pt x="90" y="3"/>
                  </a:lnTo>
                  <a:lnTo>
                    <a:pt x="76" y="9"/>
                  </a:lnTo>
                  <a:lnTo>
                    <a:pt x="63" y="18"/>
                  </a:lnTo>
                  <a:lnTo>
                    <a:pt x="50" y="29"/>
                  </a:lnTo>
                  <a:lnTo>
                    <a:pt x="39" y="40"/>
                  </a:lnTo>
                  <a:lnTo>
                    <a:pt x="30" y="54"/>
                  </a:lnTo>
                  <a:lnTo>
                    <a:pt x="23" y="68"/>
                  </a:lnTo>
                  <a:lnTo>
                    <a:pt x="16" y="84"/>
                  </a:lnTo>
                  <a:lnTo>
                    <a:pt x="10" y="100"/>
                  </a:lnTo>
                  <a:lnTo>
                    <a:pt x="7" y="117"/>
                  </a:lnTo>
                  <a:lnTo>
                    <a:pt x="4" y="134"/>
                  </a:lnTo>
                  <a:lnTo>
                    <a:pt x="1" y="151"/>
                  </a:lnTo>
                  <a:lnTo>
                    <a:pt x="0" y="185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4" y="235"/>
                  </a:lnTo>
                  <a:lnTo>
                    <a:pt x="7" y="254"/>
                  </a:lnTo>
                  <a:lnTo>
                    <a:pt x="12" y="274"/>
                  </a:lnTo>
                  <a:lnTo>
                    <a:pt x="18" y="292"/>
                  </a:lnTo>
                  <a:lnTo>
                    <a:pt x="30" y="329"/>
                  </a:lnTo>
                  <a:lnTo>
                    <a:pt x="46" y="365"/>
                  </a:lnTo>
                  <a:lnTo>
                    <a:pt x="64" y="400"/>
                  </a:lnTo>
                  <a:lnTo>
                    <a:pt x="83" y="43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7" y="505"/>
                  </a:lnTo>
                  <a:lnTo>
                    <a:pt x="130" y="508"/>
                  </a:lnTo>
                  <a:lnTo>
                    <a:pt x="138" y="511"/>
                  </a:lnTo>
                  <a:lnTo>
                    <a:pt x="146" y="511"/>
                  </a:lnTo>
                  <a:lnTo>
                    <a:pt x="153" y="508"/>
                  </a:lnTo>
                  <a:lnTo>
                    <a:pt x="159" y="503"/>
                  </a:lnTo>
                  <a:lnTo>
                    <a:pt x="164" y="496"/>
                  </a:lnTo>
                  <a:lnTo>
                    <a:pt x="164" y="492"/>
                  </a:lnTo>
                  <a:lnTo>
                    <a:pt x="164" y="488"/>
                  </a:lnTo>
                  <a:lnTo>
                    <a:pt x="164" y="483"/>
                  </a:lnTo>
                  <a:lnTo>
                    <a:pt x="161" y="480"/>
                  </a:lnTo>
                  <a:lnTo>
                    <a:pt x="161" y="480"/>
                  </a:lnTo>
                  <a:lnTo>
                    <a:pt x="127" y="426"/>
                  </a:lnTo>
                  <a:lnTo>
                    <a:pt x="112" y="399"/>
                  </a:lnTo>
                  <a:lnTo>
                    <a:pt x="96" y="371"/>
                  </a:lnTo>
                  <a:lnTo>
                    <a:pt x="83" y="342"/>
                  </a:lnTo>
                  <a:lnTo>
                    <a:pt x="70" y="314"/>
                  </a:lnTo>
                  <a:lnTo>
                    <a:pt x="59" y="283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46" y="226"/>
                  </a:lnTo>
                  <a:lnTo>
                    <a:pt x="43" y="195"/>
                  </a:lnTo>
                  <a:lnTo>
                    <a:pt x="43" y="161"/>
                  </a:lnTo>
                  <a:lnTo>
                    <a:pt x="44" y="144"/>
                  </a:lnTo>
                  <a:lnTo>
                    <a:pt x="47" y="128"/>
                  </a:lnTo>
                  <a:lnTo>
                    <a:pt x="50" y="112"/>
                  </a:lnTo>
                  <a:lnTo>
                    <a:pt x="55" y="97"/>
                  </a:lnTo>
                  <a:lnTo>
                    <a:pt x="61" y="83"/>
                  </a:lnTo>
                  <a:lnTo>
                    <a:pt x="70" y="71"/>
                  </a:lnTo>
                  <a:lnTo>
                    <a:pt x="79" y="60"/>
                  </a:lnTo>
                  <a:lnTo>
                    <a:pt x="90" y="51"/>
                  </a:lnTo>
                  <a:lnTo>
                    <a:pt x="104" y="44"/>
                  </a:lnTo>
                  <a:lnTo>
                    <a:pt x="119" y="41"/>
                  </a:lnTo>
                  <a:lnTo>
                    <a:pt x="119" y="41"/>
                  </a:lnTo>
                  <a:lnTo>
                    <a:pt x="124" y="40"/>
                  </a:lnTo>
                  <a:lnTo>
                    <a:pt x="127" y="38"/>
                  </a:lnTo>
                  <a:lnTo>
                    <a:pt x="130" y="35"/>
                  </a:lnTo>
                  <a:lnTo>
                    <a:pt x="133" y="32"/>
                  </a:lnTo>
                  <a:lnTo>
                    <a:pt x="135" y="24"/>
                  </a:lnTo>
                  <a:lnTo>
                    <a:pt x="133" y="17"/>
                  </a:lnTo>
                  <a:lnTo>
                    <a:pt x="130" y="9"/>
                  </a:lnTo>
                  <a:lnTo>
                    <a:pt x="126" y="3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43E40C26-9787-889F-A49B-399C6232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439"/>
              <a:ext cx="132" cy="112"/>
            </a:xfrm>
            <a:custGeom>
              <a:avLst/>
              <a:gdLst>
                <a:gd name="T0" fmla="*/ 15 w 264"/>
                <a:gd name="T1" fmla="*/ 43 h 223"/>
                <a:gd name="T2" fmla="*/ 15 w 264"/>
                <a:gd name="T3" fmla="*/ 43 h 223"/>
                <a:gd name="T4" fmla="*/ 49 w 264"/>
                <a:gd name="T5" fmla="*/ 51 h 223"/>
                <a:gd name="T6" fmla="*/ 83 w 264"/>
                <a:gd name="T7" fmla="*/ 62 h 223"/>
                <a:gd name="T8" fmla="*/ 100 w 264"/>
                <a:gd name="T9" fmla="*/ 68 h 223"/>
                <a:gd name="T10" fmla="*/ 115 w 264"/>
                <a:gd name="T11" fmla="*/ 75 h 223"/>
                <a:gd name="T12" fmla="*/ 131 w 264"/>
                <a:gd name="T13" fmla="*/ 83 h 223"/>
                <a:gd name="T14" fmla="*/ 146 w 264"/>
                <a:gd name="T15" fmla="*/ 94 h 223"/>
                <a:gd name="T16" fmla="*/ 146 w 264"/>
                <a:gd name="T17" fmla="*/ 94 h 223"/>
                <a:gd name="T18" fmla="*/ 160 w 264"/>
                <a:gd name="T19" fmla="*/ 105 h 223"/>
                <a:gd name="T20" fmla="*/ 172 w 264"/>
                <a:gd name="T21" fmla="*/ 119 h 223"/>
                <a:gd name="T22" fmla="*/ 183 w 264"/>
                <a:gd name="T23" fmla="*/ 132 h 223"/>
                <a:gd name="T24" fmla="*/ 192 w 264"/>
                <a:gd name="T25" fmla="*/ 148 h 223"/>
                <a:gd name="T26" fmla="*/ 201 w 264"/>
                <a:gd name="T27" fmla="*/ 163 h 223"/>
                <a:gd name="T28" fmla="*/ 211 w 264"/>
                <a:gd name="T29" fmla="*/ 179 h 223"/>
                <a:gd name="T30" fmla="*/ 226 w 264"/>
                <a:gd name="T31" fmla="*/ 212 h 223"/>
                <a:gd name="T32" fmla="*/ 226 w 264"/>
                <a:gd name="T33" fmla="*/ 212 h 223"/>
                <a:gd name="T34" fmla="*/ 228 w 264"/>
                <a:gd name="T35" fmla="*/ 216 h 223"/>
                <a:gd name="T36" fmla="*/ 231 w 264"/>
                <a:gd name="T37" fmla="*/ 219 h 223"/>
                <a:gd name="T38" fmla="*/ 234 w 264"/>
                <a:gd name="T39" fmla="*/ 222 h 223"/>
                <a:gd name="T40" fmla="*/ 238 w 264"/>
                <a:gd name="T41" fmla="*/ 223 h 223"/>
                <a:gd name="T42" fmla="*/ 246 w 264"/>
                <a:gd name="T43" fmla="*/ 223 h 223"/>
                <a:gd name="T44" fmla="*/ 254 w 264"/>
                <a:gd name="T45" fmla="*/ 220 h 223"/>
                <a:gd name="T46" fmla="*/ 260 w 264"/>
                <a:gd name="T47" fmla="*/ 214 h 223"/>
                <a:gd name="T48" fmla="*/ 263 w 264"/>
                <a:gd name="T49" fmla="*/ 208 h 223"/>
                <a:gd name="T50" fmla="*/ 264 w 264"/>
                <a:gd name="T51" fmla="*/ 199 h 223"/>
                <a:gd name="T52" fmla="*/ 264 w 264"/>
                <a:gd name="T53" fmla="*/ 194 h 223"/>
                <a:gd name="T54" fmla="*/ 263 w 264"/>
                <a:gd name="T55" fmla="*/ 189 h 223"/>
                <a:gd name="T56" fmla="*/ 263 w 264"/>
                <a:gd name="T57" fmla="*/ 189 h 223"/>
                <a:gd name="T58" fmla="*/ 246 w 264"/>
                <a:gd name="T59" fmla="*/ 154 h 223"/>
                <a:gd name="T60" fmla="*/ 235 w 264"/>
                <a:gd name="T61" fmla="*/ 135 h 223"/>
                <a:gd name="T62" fmla="*/ 226 w 264"/>
                <a:gd name="T63" fmla="*/ 119 h 223"/>
                <a:gd name="T64" fmla="*/ 214 w 264"/>
                <a:gd name="T65" fmla="*/ 102 h 223"/>
                <a:gd name="T66" fmla="*/ 201 w 264"/>
                <a:gd name="T67" fmla="*/ 86 h 223"/>
                <a:gd name="T68" fmla="*/ 188 w 264"/>
                <a:gd name="T69" fmla="*/ 72 h 223"/>
                <a:gd name="T70" fmla="*/ 172 w 264"/>
                <a:gd name="T71" fmla="*/ 60 h 223"/>
                <a:gd name="T72" fmla="*/ 172 w 264"/>
                <a:gd name="T73" fmla="*/ 60 h 223"/>
                <a:gd name="T74" fmla="*/ 155 w 264"/>
                <a:gd name="T75" fmla="*/ 48 h 223"/>
                <a:gd name="T76" fmla="*/ 138 w 264"/>
                <a:gd name="T77" fmla="*/ 38 h 223"/>
                <a:gd name="T78" fmla="*/ 120 w 264"/>
                <a:gd name="T79" fmla="*/ 31 h 223"/>
                <a:gd name="T80" fmla="*/ 101 w 264"/>
                <a:gd name="T81" fmla="*/ 23 h 223"/>
                <a:gd name="T82" fmla="*/ 65 w 264"/>
                <a:gd name="T83" fmla="*/ 11 h 223"/>
                <a:gd name="T84" fmla="*/ 26 w 264"/>
                <a:gd name="T85" fmla="*/ 1 h 223"/>
                <a:gd name="T86" fmla="*/ 26 w 264"/>
                <a:gd name="T87" fmla="*/ 1 h 223"/>
                <a:gd name="T88" fmla="*/ 21 w 264"/>
                <a:gd name="T89" fmla="*/ 0 h 223"/>
                <a:gd name="T90" fmla="*/ 17 w 264"/>
                <a:gd name="T91" fmla="*/ 0 h 223"/>
                <a:gd name="T92" fmla="*/ 9 w 264"/>
                <a:gd name="T93" fmla="*/ 3 h 223"/>
                <a:gd name="T94" fmla="*/ 3 w 264"/>
                <a:gd name="T95" fmla="*/ 9 h 223"/>
                <a:gd name="T96" fmla="*/ 0 w 264"/>
                <a:gd name="T97" fmla="*/ 17 h 223"/>
                <a:gd name="T98" fmla="*/ 0 w 264"/>
                <a:gd name="T99" fmla="*/ 25 h 223"/>
                <a:gd name="T100" fmla="*/ 1 w 264"/>
                <a:gd name="T101" fmla="*/ 32 h 223"/>
                <a:gd name="T102" fmla="*/ 3 w 264"/>
                <a:gd name="T103" fmla="*/ 35 h 223"/>
                <a:gd name="T104" fmla="*/ 6 w 264"/>
                <a:gd name="T105" fmla="*/ 38 h 223"/>
                <a:gd name="T106" fmla="*/ 11 w 264"/>
                <a:gd name="T107" fmla="*/ 40 h 223"/>
                <a:gd name="T108" fmla="*/ 15 w 264"/>
                <a:gd name="T109" fmla="*/ 43 h 223"/>
                <a:gd name="T110" fmla="*/ 15 w 264"/>
                <a:gd name="T111" fmla="*/ 4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4" h="223">
                  <a:moveTo>
                    <a:pt x="15" y="43"/>
                  </a:moveTo>
                  <a:lnTo>
                    <a:pt x="15" y="43"/>
                  </a:lnTo>
                  <a:lnTo>
                    <a:pt x="49" y="51"/>
                  </a:lnTo>
                  <a:lnTo>
                    <a:pt x="83" y="62"/>
                  </a:lnTo>
                  <a:lnTo>
                    <a:pt x="100" y="68"/>
                  </a:lnTo>
                  <a:lnTo>
                    <a:pt x="115" y="75"/>
                  </a:lnTo>
                  <a:lnTo>
                    <a:pt x="131" y="83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60" y="105"/>
                  </a:lnTo>
                  <a:lnTo>
                    <a:pt x="172" y="119"/>
                  </a:lnTo>
                  <a:lnTo>
                    <a:pt x="183" y="132"/>
                  </a:lnTo>
                  <a:lnTo>
                    <a:pt x="192" y="148"/>
                  </a:lnTo>
                  <a:lnTo>
                    <a:pt x="201" y="163"/>
                  </a:lnTo>
                  <a:lnTo>
                    <a:pt x="211" y="179"/>
                  </a:lnTo>
                  <a:lnTo>
                    <a:pt x="226" y="212"/>
                  </a:lnTo>
                  <a:lnTo>
                    <a:pt x="226" y="212"/>
                  </a:lnTo>
                  <a:lnTo>
                    <a:pt x="228" y="216"/>
                  </a:lnTo>
                  <a:lnTo>
                    <a:pt x="231" y="219"/>
                  </a:lnTo>
                  <a:lnTo>
                    <a:pt x="234" y="222"/>
                  </a:lnTo>
                  <a:lnTo>
                    <a:pt x="238" y="223"/>
                  </a:lnTo>
                  <a:lnTo>
                    <a:pt x="246" y="223"/>
                  </a:lnTo>
                  <a:lnTo>
                    <a:pt x="254" y="220"/>
                  </a:lnTo>
                  <a:lnTo>
                    <a:pt x="260" y="214"/>
                  </a:lnTo>
                  <a:lnTo>
                    <a:pt x="263" y="208"/>
                  </a:lnTo>
                  <a:lnTo>
                    <a:pt x="264" y="199"/>
                  </a:lnTo>
                  <a:lnTo>
                    <a:pt x="264" y="194"/>
                  </a:lnTo>
                  <a:lnTo>
                    <a:pt x="263" y="189"/>
                  </a:lnTo>
                  <a:lnTo>
                    <a:pt x="263" y="189"/>
                  </a:lnTo>
                  <a:lnTo>
                    <a:pt x="246" y="154"/>
                  </a:lnTo>
                  <a:lnTo>
                    <a:pt x="235" y="135"/>
                  </a:lnTo>
                  <a:lnTo>
                    <a:pt x="226" y="119"/>
                  </a:lnTo>
                  <a:lnTo>
                    <a:pt x="214" y="102"/>
                  </a:lnTo>
                  <a:lnTo>
                    <a:pt x="201" y="86"/>
                  </a:lnTo>
                  <a:lnTo>
                    <a:pt x="188" y="72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55" y="48"/>
                  </a:lnTo>
                  <a:lnTo>
                    <a:pt x="138" y="38"/>
                  </a:lnTo>
                  <a:lnTo>
                    <a:pt x="120" y="31"/>
                  </a:lnTo>
                  <a:lnTo>
                    <a:pt x="101" y="23"/>
                  </a:lnTo>
                  <a:lnTo>
                    <a:pt x="65" y="1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6" y="38"/>
                  </a:lnTo>
                  <a:lnTo>
                    <a:pt x="11" y="40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2FB8BDB1-163D-4EED-7171-50025B600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389"/>
              <a:ext cx="3530" cy="558"/>
            </a:xfrm>
            <a:custGeom>
              <a:avLst/>
              <a:gdLst>
                <a:gd name="T0" fmla="*/ 5076 w 7060"/>
                <a:gd name="T1" fmla="*/ 67 h 1115"/>
                <a:gd name="T2" fmla="*/ 5685 w 7060"/>
                <a:gd name="T3" fmla="*/ 131 h 1115"/>
                <a:gd name="T4" fmla="*/ 6088 w 7060"/>
                <a:gd name="T5" fmla="*/ 188 h 1115"/>
                <a:gd name="T6" fmla="*/ 6483 w 7060"/>
                <a:gd name="T7" fmla="*/ 264 h 1115"/>
                <a:gd name="T8" fmla="*/ 6725 w 7060"/>
                <a:gd name="T9" fmla="*/ 331 h 1115"/>
                <a:gd name="T10" fmla="*/ 6849 w 7060"/>
                <a:gd name="T11" fmla="*/ 378 h 1115"/>
                <a:gd name="T12" fmla="*/ 6946 w 7060"/>
                <a:gd name="T13" fmla="*/ 430 h 1115"/>
                <a:gd name="T14" fmla="*/ 6994 w 7060"/>
                <a:gd name="T15" fmla="*/ 468 h 1115"/>
                <a:gd name="T16" fmla="*/ 7015 w 7060"/>
                <a:gd name="T17" fmla="*/ 507 h 1115"/>
                <a:gd name="T18" fmla="*/ 7015 w 7060"/>
                <a:gd name="T19" fmla="*/ 536 h 1115"/>
                <a:gd name="T20" fmla="*/ 6988 w 7060"/>
                <a:gd name="T21" fmla="*/ 579 h 1115"/>
                <a:gd name="T22" fmla="*/ 6943 w 7060"/>
                <a:gd name="T23" fmla="*/ 615 h 1115"/>
                <a:gd name="T24" fmla="*/ 6812 w 7060"/>
                <a:gd name="T25" fmla="*/ 679 h 1115"/>
                <a:gd name="T26" fmla="*/ 6617 w 7060"/>
                <a:gd name="T27" fmla="*/ 743 h 1115"/>
                <a:gd name="T28" fmla="*/ 6311 w 7060"/>
                <a:gd name="T29" fmla="*/ 813 h 1115"/>
                <a:gd name="T30" fmla="*/ 5933 w 7060"/>
                <a:gd name="T31" fmla="*/ 878 h 1115"/>
                <a:gd name="T32" fmla="*/ 5480 w 7060"/>
                <a:gd name="T33" fmla="*/ 935 h 1115"/>
                <a:gd name="T34" fmla="*/ 4951 w 7060"/>
                <a:gd name="T35" fmla="*/ 986 h 1115"/>
                <a:gd name="T36" fmla="*/ 4346 w 7060"/>
                <a:gd name="T37" fmla="*/ 1027 h 1115"/>
                <a:gd name="T38" fmla="*/ 3132 w 7060"/>
                <a:gd name="T39" fmla="*/ 1067 h 1115"/>
                <a:gd name="T40" fmla="*/ 2191 w 7060"/>
                <a:gd name="T41" fmla="*/ 1071 h 1115"/>
                <a:gd name="T42" fmla="*/ 1076 w 7060"/>
                <a:gd name="T43" fmla="*/ 1038 h 1115"/>
                <a:gd name="T44" fmla="*/ 439 w 7060"/>
                <a:gd name="T45" fmla="*/ 1000 h 1115"/>
                <a:gd name="T46" fmla="*/ 20 w 7060"/>
                <a:gd name="T47" fmla="*/ 966 h 1115"/>
                <a:gd name="T48" fmla="*/ 4 w 7060"/>
                <a:gd name="T49" fmla="*/ 972 h 1115"/>
                <a:gd name="T50" fmla="*/ 4 w 7060"/>
                <a:gd name="T51" fmla="*/ 1001 h 1115"/>
                <a:gd name="T52" fmla="*/ 20 w 7060"/>
                <a:gd name="T53" fmla="*/ 1009 h 1115"/>
                <a:gd name="T54" fmla="*/ 610 w 7060"/>
                <a:gd name="T55" fmla="*/ 1055 h 1115"/>
                <a:gd name="T56" fmla="*/ 1370 w 7060"/>
                <a:gd name="T57" fmla="*/ 1094 h 1115"/>
                <a:gd name="T58" fmla="*/ 2552 w 7060"/>
                <a:gd name="T59" fmla="*/ 1115 h 1115"/>
                <a:gd name="T60" fmla="*/ 3569 w 7060"/>
                <a:gd name="T61" fmla="*/ 1101 h 1115"/>
                <a:gd name="T62" fmla="*/ 4204 w 7060"/>
                <a:gd name="T63" fmla="*/ 1077 h 1115"/>
                <a:gd name="T64" fmla="*/ 4948 w 7060"/>
                <a:gd name="T65" fmla="*/ 1029 h 1115"/>
                <a:gd name="T66" fmla="*/ 5456 w 7060"/>
                <a:gd name="T67" fmla="*/ 981 h 1115"/>
                <a:gd name="T68" fmla="*/ 5934 w 7060"/>
                <a:gd name="T69" fmla="*/ 920 h 1115"/>
                <a:gd name="T70" fmla="*/ 6306 w 7060"/>
                <a:gd name="T71" fmla="*/ 858 h 1115"/>
                <a:gd name="T72" fmla="*/ 6640 w 7060"/>
                <a:gd name="T73" fmla="*/ 781 h 1115"/>
                <a:gd name="T74" fmla="*/ 6826 w 7060"/>
                <a:gd name="T75" fmla="*/ 719 h 1115"/>
                <a:gd name="T76" fmla="*/ 6928 w 7060"/>
                <a:gd name="T77" fmla="*/ 673 h 1115"/>
                <a:gd name="T78" fmla="*/ 7003 w 7060"/>
                <a:gd name="T79" fmla="*/ 622 h 1115"/>
                <a:gd name="T80" fmla="*/ 7040 w 7060"/>
                <a:gd name="T81" fmla="*/ 582 h 1115"/>
                <a:gd name="T82" fmla="*/ 7058 w 7060"/>
                <a:gd name="T83" fmla="*/ 512 h 1115"/>
                <a:gd name="T84" fmla="*/ 7031 w 7060"/>
                <a:gd name="T85" fmla="*/ 448 h 1115"/>
                <a:gd name="T86" fmla="*/ 6974 w 7060"/>
                <a:gd name="T87" fmla="*/ 398 h 1115"/>
                <a:gd name="T88" fmla="*/ 6878 w 7060"/>
                <a:gd name="T89" fmla="*/ 344 h 1115"/>
                <a:gd name="T90" fmla="*/ 6708 w 7060"/>
                <a:gd name="T91" fmla="*/ 281 h 1115"/>
                <a:gd name="T92" fmla="*/ 6439 w 7060"/>
                <a:gd name="T93" fmla="*/ 211 h 1115"/>
                <a:gd name="T94" fmla="*/ 6097 w 7060"/>
                <a:gd name="T95" fmla="*/ 147 h 1115"/>
                <a:gd name="T96" fmla="*/ 5533 w 7060"/>
                <a:gd name="T97" fmla="*/ 70 h 1115"/>
                <a:gd name="T98" fmla="*/ 5108 w 7060"/>
                <a:gd name="T99" fmla="*/ 27 h 1115"/>
                <a:gd name="T100" fmla="*/ 4767 w 7060"/>
                <a:gd name="T101" fmla="*/ 0 h 1115"/>
                <a:gd name="T102" fmla="*/ 4752 w 7060"/>
                <a:gd name="T103" fmla="*/ 13 h 1115"/>
                <a:gd name="T104" fmla="*/ 4762 w 7060"/>
                <a:gd name="T105" fmla="*/ 4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0" h="1115">
                  <a:moveTo>
                    <a:pt x="4772" y="43"/>
                  </a:moveTo>
                  <a:lnTo>
                    <a:pt x="4772" y="43"/>
                  </a:lnTo>
                  <a:lnTo>
                    <a:pt x="4924" y="54"/>
                  </a:lnTo>
                  <a:lnTo>
                    <a:pt x="5076" y="67"/>
                  </a:lnTo>
                  <a:lnTo>
                    <a:pt x="5230" y="80"/>
                  </a:lnTo>
                  <a:lnTo>
                    <a:pt x="5382" y="96"/>
                  </a:lnTo>
                  <a:lnTo>
                    <a:pt x="5534" y="113"/>
                  </a:lnTo>
                  <a:lnTo>
                    <a:pt x="5685" y="131"/>
                  </a:lnTo>
                  <a:lnTo>
                    <a:pt x="5837" y="151"/>
                  </a:lnTo>
                  <a:lnTo>
                    <a:pt x="5990" y="173"/>
                  </a:lnTo>
                  <a:lnTo>
                    <a:pt x="5990" y="173"/>
                  </a:lnTo>
                  <a:lnTo>
                    <a:pt x="6088" y="188"/>
                  </a:lnTo>
                  <a:lnTo>
                    <a:pt x="6186" y="205"/>
                  </a:lnTo>
                  <a:lnTo>
                    <a:pt x="6286" y="222"/>
                  </a:lnTo>
                  <a:lnTo>
                    <a:pt x="6385" y="242"/>
                  </a:lnTo>
                  <a:lnTo>
                    <a:pt x="6483" y="264"/>
                  </a:lnTo>
                  <a:lnTo>
                    <a:pt x="6580" y="288"/>
                  </a:lnTo>
                  <a:lnTo>
                    <a:pt x="6629" y="302"/>
                  </a:lnTo>
                  <a:lnTo>
                    <a:pt x="6677" y="316"/>
                  </a:lnTo>
                  <a:lnTo>
                    <a:pt x="6725" y="331"/>
                  </a:lnTo>
                  <a:lnTo>
                    <a:pt x="6772" y="348"/>
                  </a:lnTo>
                  <a:lnTo>
                    <a:pt x="6772" y="348"/>
                  </a:lnTo>
                  <a:lnTo>
                    <a:pt x="6823" y="367"/>
                  </a:lnTo>
                  <a:lnTo>
                    <a:pt x="6849" y="378"/>
                  </a:lnTo>
                  <a:lnTo>
                    <a:pt x="6874" y="388"/>
                  </a:lnTo>
                  <a:lnTo>
                    <a:pt x="6898" y="401"/>
                  </a:lnTo>
                  <a:lnTo>
                    <a:pt x="6923" y="415"/>
                  </a:lnTo>
                  <a:lnTo>
                    <a:pt x="6946" y="430"/>
                  </a:lnTo>
                  <a:lnTo>
                    <a:pt x="6968" y="445"/>
                  </a:lnTo>
                  <a:lnTo>
                    <a:pt x="6968" y="445"/>
                  </a:lnTo>
                  <a:lnTo>
                    <a:pt x="6981" y="456"/>
                  </a:lnTo>
                  <a:lnTo>
                    <a:pt x="6994" y="468"/>
                  </a:lnTo>
                  <a:lnTo>
                    <a:pt x="7003" y="482"/>
                  </a:lnTo>
                  <a:lnTo>
                    <a:pt x="7012" y="496"/>
                  </a:lnTo>
                  <a:lnTo>
                    <a:pt x="7012" y="496"/>
                  </a:lnTo>
                  <a:lnTo>
                    <a:pt x="7015" y="507"/>
                  </a:lnTo>
                  <a:lnTo>
                    <a:pt x="7017" y="516"/>
                  </a:lnTo>
                  <a:lnTo>
                    <a:pt x="7017" y="527"/>
                  </a:lnTo>
                  <a:lnTo>
                    <a:pt x="7015" y="536"/>
                  </a:lnTo>
                  <a:lnTo>
                    <a:pt x="7015" y="536"/>
                  </a:lnTo>
                  <a:lnTo>
                    <a:pt x="7011" y="547"/>
                  </a:lnTo>
                  <a:lnTo>
                    <a:pt x="7004" y="558"/>
                  </a:lnTo>
                  <a:lnTo>
                    <a:pt x="6997" y="569"/>
                  </a:lnTo>
                  <a:lnTo>
                    <a:pt x="6988" y="579"/>
                  </a:lnTo>
                  <a:lnTo>
                    <a:pt x="6977" y="589"/>
                  </a:lnTo>
                  <a:lnTo>
                    <a:pt x="6966" y="598"/>
                  </a:lnTo>
                  <a:lnTo>
                    <a:pt x="6943" y="615"/>
                  </a:lnTo>
                  <a:lnTo>
                    <a:pt x="6943" y="615"/>
                  </a:lnTo>
                  <a:lnTo>
                    <a:pt x="6921" y="627"/>
                  </a:lnTo>
                  <a:lnTo>
                    <a:pt x="6901" y="639"/>
                  </a:lnTo>
                  <a:lnTo>
                    <a:pt x="6857" y="659"/>
                  </a:lnTo>
                  <a:lnTo>
                    <a:pt x="6812" y="679"/>
                  </a:lnTo>
                  <a:lnTo>
                    <a:pt x="6766" y="696"/>
                  </a:lnTo>
                  <a:lnTo>
                    <a:pt x="6766" y="696"/>
                  </a:lnTo>
                  <a:lnTo>
                    <a:pt x="6692" y="721"/>
                  </a:lnTo>
                  <a:lnTo>
                    <a:pt x="6617" y="743"/>
                  </a:lnTo>
                  <a:lnTo>
                    <a:pt x="6542" y="763"/>
                  </a:lnTo>
                  <a:lnTo>
                    <a:pt x="6465" y="781"/>
                  </a:lnTo>
                  <a:lnTo>
                    <a:pt x="6388" y="798"/>
                  </a:lnTo>
                  <a:lnTo>
                    <a:pt x="6311" y="813"/>
                  </a:lnTo>
                  <a:lnTo>
                    <a:pt x="6157" y="841"/>
                  </a:lnTo>
                  <a:lnTo>
                    <a:pt x="6157" y="841"/>
                  </a:lnTo>
                  <a:lnTo>
                    <a:pt x="6045" y="860"/>
                  </a:lnTo>
                  <a:lnTo>
                    <a:pt x="5933" y="878"/>
                  </a:lnTo>
                  <a:lnTo>
                    <a:pt x="5819" y="893"/>
                  </a:lnTo>
                  <a:lnTo>
                    <a:pt x="5707" y="909"/>
                  </a:lnTo>
                  <a:lnTo>
                    <a:pt x="5593" y="923"/>
                  </a:lnTo>
                  <a:lnTo>
                    <a:pt x="5480" y="935"/>
                  </a:lnTo>
                  <a:lnTo>
                    <a:pt x="5254" y="958"/>
                  </a:lnTo>
                  <a:lnTo>
                    <a:pt x="5254" y="958"/>
                  </a:lnTo>
                  <a:lnTo>
                    <a:pt x="5104" y="972"/>
                  </a:lnTo>
                  <a:lnTo>
                    <a:pt x="4951" y="986"/>
                  </a:lnTo>
                  <a:lnTo>
                    <a:pt x="4801" y="997"/>
                  </a:lnTo>
                  <a:lnTo>
                    <a:pt x="4649" y="1007"/>
                  </a:lnTo>
                  <a:lnTo>
                    <a:pt x="4498" y="1018"/>
                  </a:lnTo>
                  <a:lnTo>
                    <a:pt x="4346" y="1027"/>
                  </a:lnTo>
                  <a:lnTo>
                    <a:pt x="4043" y="1041"/>
                  </a:lnTo>
                  <a:lnTo>
                    <a:pt x="3740" y="1054"/>
                  </a:lnTo>
                  <a:lnTo>
                    <a:pt x="3437" y="1063"/>
                  </a:lnTo>
                  <a:lnTo>
                    <a:pt x="3132" y="1067"/>
                  </a:lnTo>
                  <a:lnTo>
                    <a:pt x="2829" y="1071"/>
                  </a:lnTo>
                  <a:lnTo>
                    <a:pt x="2829" y="1071"/>
                  </a:lnTo>
                  <a:lnTo>
                    <a:pt x="2511" y="1072"/>
                  </a:lnTo>
                  <a:lnTo>
                    <a:pt x="2191" y="1071"/>
                  </a:lnTo>
                  <a:lnTo>
                    <a:pt x="1873" y="1066"/>
                  </a:lnTo>
                  <a:lnTo>
                    <a:pt x="1553" y="1057"/>
                  </a:lnTo>
                  <a:lnTo>
                    <a:pt x="1235" y="1046"/>
                  </a:lnTo>
                  <a:lnTo>
                    <a:pt x="1076" y="1038"/>
                  </a:lnTo>
                  <a:lnTo>
                    <a:pt x="916" y="1030"/>
                  </a:lnTo>
                  <a:lnTo>
                    <a:pt x="758" y="1021"/>
                  </a:lnTo>
                  <a:lnTo>
                    <a:pt x="598" y="1012"/>
                  </a:lnTo>
                  <a:lnTo>
                    <a:pt x="439" y="1000"/>
                  </a:lnTo>
                  <a:lnTo>
                    <a:pt x="280" y="989"/>
                  </a:lnTo>
                  <a:lnTo>
                    <a:pt x="280" y="989"/>
                  </a:lnTo>
                  <a:lnTo>
                    <a:pt x="20" y="966"/>
                  </a:lnTo>
                  <a:lnTo>
                    <a:pt x="20" y="966"/>
                  </a:lnTo>
                  <a:lnTo>
                    <a:pt x="15" y="966"/>
                  </a:lnTo>
                  <a:lnTo>
                    <a:pt x="10" y="967"/>
                  </a:lnTo>
                  <a:lnTo>
                    <a:pt x="7" y="969"/>
                  </a:lnTo>
                  <a:lnTo>
                    <a:pt x="4" y="972"/>
                  </a:lnTo>
                  <a:lnTo>
                    <a:pt x="0" y="978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4" y="1001"/>
                  </a:lnTo>
                  <a:lnTo>
                    <a:pt x="10" y="1007"/>
                  </a:lnTo>
                  <a:lnTo>
                    <a:pt x="15" y="1009"/>
                  </a:lnTo>
                  <a:lnTo>
                    <a:pt x="20" y="1009"/>
                  </a:lnTo>
                  <a:lnTo>
                    <a:pt x="20" y="1009"/>
                  </a:lnTo>
                  <a:lnTo>
                    <a:pt x="167" y="1023"/>
                  </a:lnTo>
                  <a:lnTo>
                    <a:pt x="315" y="1034"/>
                  </a:lnTo>
                  <a:lnTo>
                    <a:pt x="463" y="1044"/>
                  </a:lnTo>
                  <a:lnTo>
                    <a:pt x="610" y="1055"/>
                  </a:lnTo>
                  <a:lnTo>
                    <a:pt x="905" y="1072"/>
                  </a:lnTo>
                  <a:lnTo>
                    <a:pt x="1201" y="1086"/>
                  </a:lnTo>
                  <a:lnTo>
                    <a:pt x="1201" y="1086"/>
                  </a:lnTo>
                  <a:lnTo>
                    <a:pt x="1370" y="1094"/>
                  </a:lnTo>
                  <a:lnTo>
                    <a:pt x="1537" y="1098"/>
                  </a:lnTo>
                  <a:lnTo>
                    <a:pt x="1876" y="1107"/>
                  </a:lnTo>
                  <a:lnTo>
                    <a:pt x="2214" y="1114"/>
                  </a:lnTo>
                  <a:lnTo>
                    <a:pt x="2552" y="1115"/>
                  </a:lnTo>
                  <a:lnTo>
                    <a:pt x="2552" y="1115"/>
                  </a:lnTo>
                  <a:lnTo>
                    <a:pt x="2891" y="1114"/>
                  </a:lnTo>
                  <a:lnTo>
                    <a:pt x="3229" y="1109"/>
                  </a:lnTo>
                  <a:lnTo>
                    <a:pt x="3569" y="1101"/>
                  </a:lnTo>
                  <a:lnTo>
                    <a:pt x="3738" y="1097"/>
                  </a:lnTo>
                  <a:lnTo>
                    <a:pt x="3907" y="1091"/>
                  </a:lnTo>
                  <a:lnTo>
                    <a:pt x="3907" y="1091"/>
                  </a:lnTo>
                  <a:lnTo>
                    <a:pt x="4204" y="1077"/>
                  </a:lnTo>
                  <a:lnTo>
                    <a:pt x="4502" y="1060"/>
                  </a:lnTo>
                  <a:lnTo>
                    <a:pt x="4650" y="1051"/>
                  </a:lnTo>
                  <a:lnTo>
                    <a:pt x="4799" y="1040"/>
                  </a:lnTo>
                  <a:lnTo>
                    <a:pt x="4948" y="1029"/>
                  </a:lnTo>
                  <a:lnTo>
                    <a:pt x="5096" y="1015"/>
                  </a:lnTo>
                  <a:lnTo>
                    <a:pt x="5096" y="1015"/>
                  </a:lnTo>
                  <a:lnTo>
                    <a:pt x="5336" y="994"/>
                  </a:lnTo>
                  <a:lnTo>
                    <a:pt x="5456" y="981"/>
                  </a:lnTo>
                  <a:lnTo>
                    <a:pt x="5576" y="967"/>
                  </a:lnTo>
                  <a:lnTo>
                    <a:pt x="5696" y="953"/>
                  </a:lnTo>
                  <a:lnTo>
                    <a:pt x="5814" y="937"/>
                  </a:lnTo>
                  <a:lnTo>
                    <a:pt x="5934" y="920"/>
                  </a:lnTo>
                  <a:lnTo>
                    <a:pt x="6053" y="903"/>
                  </a:lnTo>
                  <a:lnTo>
                    <a:pt x="6053" y="903"/>
                  </a:lnTo>
                  <a:lnTo>
                    <a:pt x="6222" y="873"/>
                  </a:lnTo>
                  <a:lnTo>
                    <a:pt x="6306" y="858"/>
                  </a:lnTo>
                  <a:lnTo>
                    <a:pt x="6389" y="841"/>
                  </a:lnTo>
                  <a:lnTo>
                    <a:pt x="6474" y="824"/>
                  </a:lnTo>
                  <a:lnTo>
                    <a:pt x="6557" y="803"/>
                  </a:lnTo>
                  <a:lnTo>
                    <a:pt x="6640" y="781"/>
                  </a:lnTo>
                  <a:lnTo>
                    <a:pt x="6722" y="756"/>
                  </a:lnTo>
                  <a:lnTo>
                    <a:pt x="6722" y="756"/>
                  </a:lnTo>
                  <a:lnTo>
                    <a:pt x="6774" y="739"/>
                  </a:lnTo>
                  <a:lnTo>
                    <a:pt x="6826" y="719"/>
                  </a:lnTo>
                  <a:lnTo>
                    <a:pt x="6877" y="698"/>
                  </a:lnTo>
                  <a:lnTo>
                    <a:pt x="6903" y="686"/>
                  </a:lnTo>
                  <a:lnTo>
                    <a:pt x="6928" y="673"/>
                  </a:lnTo>
                  <a:lnTo>
                    <a:pt x="6928" y="673"/>
                  </a:lnTo>
                  <a:lnTo>
                    <a:pt x="6958" y="655"/>
                  </a:lnTo>
                  <a:lnTo>
                    <a:pt x="6974" y="646"/>
                  </a:lnTo>
                  <a:lnTo>
                    <a:pt x="6989" y="635"/>
                  </a:lnTo>
                  <a:lnTo>
                    <a:pt x="7003" y="622"/>
                  </a:lnTo>
                  <a:lnTo>
                    <a:pt x="7017" y="610"/>
                  </a:lnTo>
                  <a:lnTo>
                    <a:pt x="7029" y="596"/>
                  </a:lnTo>
                  <a:lnTo>
                    <a:pt x="7040" y="582"/>
                  </a:lnTo>
                  <a:lnTo>
                    <a:pt x="7040" y="582"/>
                  </a:lnTo>
                  <a:lnTo>
                    <a:pt x="7051" y="564"/>
                  </a:lnTo>
                  <a:lnTo>
                    <a:pt x="7057" y="545"/>
                  </a:lnTo>
                  <a:lnTo>
                    <a:pt x="7060" y="529"/>
                  </a:lnTo>
                  <a:lnTo>
                    <a:pt x="7058" y="512"/>
                  </a:lnTo>
                  <a:lnTo>
                    <a:pt x="7055" y="495"/>
                  </a:lnTo>
                  <a:lnTo>
                    <a:pt x="7049" y="479"/>
                  </a:lnTo>
                  <a:lnTo>
                    <a:pt x="7041" y="464"/>
                  </a:lnTo>
                  <a:lnTo>
                    <a:pt x="7031" y="448"/>
                  </a:lnTo>
                  <a:lnTo>
                    <a:pt x="7018" y="435"/>
                  </a:lnTo>
                  <a:lnTo>
                    <a:pt x="7004" y="422"/>
                  </a:lnTo>
                  <a:lnTo>
                    <a:pt x="6989" y="410"/>
                  </a:lnTo>
                  <a:lnTo>
                    <a:pt x="6974" y="398"/>
                  </a:lnTo>
                  <a:lnTo>
                    <a:pt x="6943" y="378"/>
                  </a:lnTo>
                  <a:lnTo>
                    <a:pt x="6912" y="361"/>
                  </a:lnTo>
                  <a:lnTo>
                    <a:pt x="6912" y="361"/>
                  </a:lnTo>
                  <a:lnTo>
                    <a:pt x="6878" y="344"/>
                  </a:lnTo>
                  <a:lnTo>
                    <a:pt x="6845" y="330"/>
                  </a:lnTo>
                  <a:lnTo>
                    <a:pt x="6811" y="316"/>
                  </a:lnTo>
                  <a:lnTo>
                    <a:pt x="6777" y="304"/>
                  </a:lnTo>
                  <a:lnTo>
                    <a:pt x="6708" y="281"/>
                  </a:lnTo>
                  <a:lnTo>
                    <a:pt x="6637" y="261"/>
                  </a:lnTo>
                  <a:lnTo>
                    <a:pt x="6637" y="261"/>
                  </a:lnTo>
                  <a:lnTo>
                    <a:pt x="6539" y="234"/>
                  </a:lnTo>
                  <a:lnTo>
                    <a:pt x="6439" y="211"/>
                  </a:lnTo>
                  <a:lnTo>
                    <a:pt x="6337" y="190"/>
                  </a:lnTo>
                  <a:lnTo>
                    <a:pt x="6237" y="171"/>
                  </a:lnTo>
                  <a:lnTo>
                    <a:pt x="6237" y="171"/>
                  </a:lnTo>
                  <a:lnTo>
                    <a:pt x="6097" y="147"/>
                  </a:lnTo>
                  <a:lnTo>
                    <a:pt x="5956" y="124"/>
                  </a:lnTo>
                  <a:lnTo>
                    <a:pt x="5816" y="104"/>
                  </a:lnTo>
                  <a:lnTo>
                    <a:pt x="5674" y="85"/>
                  </a:lnTo>
                  <a:lnTo>
                    <a:pt x="5533" y="70"/>
                  </a:lnTo>
                  <a:lnTo>
                    <a:pt x="5391" y="54"/>
                  </a:lnTo>
                  <a:lnTo>
                    <a:pt x="5250" y="40"/>
                  </a:lnTo>
                  <a:lnTo>
                    <a:pt x="5108" y="27"/>
                  </a:lnTo>
                  <a:lnTo>
                    <a:pt x="5108" y="27"/>
                  </a:lnTo>
                  <a:lnTo>
                    <a:pt x="4939" y="13"/>
                  </a:lnTo>
                  <a:lnTo>
                    <a:pt x="4772" y="0"/>
                  </a:lnTo>
                  <a:lnTo>
                    <a:pt x="4772" y="0"/>
                  </a:lnTo>
                  <a:lnTo>
                    <a:pt x="4767" y="0"/>
                  </a:lnTo>
                  <a:lnTo>
                    <a:pt x="4762" y="0"/>
                  </a:lnTo>
                  <a:lnTo>
                    <a:pt x="4759" y="3"/>
                  </a:lnTo>
                  <a:lnTo>
                    <a:pt x="4756" y="5"/>
                  </a:lnTo>
                  <a:lnTo>
                    <a:pt x="4752" y="13"/>
                  </a:lnTo>
                  <a:lnTo>
                    <a:pt x="4750" y="20"/>
                  </a:lnTo>
                  <a:lnTo>
                    <a:pt x="4752" y="28"/>
                  </a:lnTo>
                  <a:lnTo>
                    <a:pt x="4756" y="36"/>
                  </a:lnTo>
                  <a:lnTo>
                    <a:pt x="4762" y="40"/>
                  </a:lnTo>
                  <a:lnTo>
                    <a:pt x="4767" y="42"/>
                  </a:lnTo>
                  <a:lnTo>
                    <a:pt x="4772" y="43"/>
                  </a:lnTo>
                  <a:lnTo>
                    <a:pt x="477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BA4CF50E-B708-AD09-9B7A-7642F09188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87"/>
              <a:ext cx="65" cy="816"/>
            </a:xfrm>
            <a:custGeom>
              <a:avLst/>
              <a:gdLst>
                <a:gd name="T0" fmla="*/ 88 w 131"/>
                <a:gd name="T1" fmla="*/ 20 h 1632"/>
                <a:gd name="T2" fmla="*/ 88 w 131"/>
                <a:gd name="T3" fmla="*/ 20 h 1632"/>
                <a:gd name="T4" fmla="*/ 59 w 131"/>
                <a:gd name="T5" fmla="*/ 559 h 1632"/>
                <a:gd name="T6" fmla="*/ 59 w 131"/>
                <a:gd name="T7" fmla="*/ 559 h 1632"/>
                <a:gd name="T8" fmla="*/ 11 w 131"/>
                <a:gd name="T9" fmla="*/ 1415 h 1632"/>
                <a:gd name="T10" fmla="*/ 11 w 131"/>
                <a:gd name="T11" fmla="*/ 1415 h 1632"/>
                <a:gd name="T12" fmla="*/ 0 w 131"/>
                <a:gd name="T13" fmla="*/ 1612 h 1632"/>
                <a:gd name="T14" fmla="*/ 0 w 131"/>
                <a:gd name="T15" fmla="*/ 1612 h 1632"/>
                <a:gd name="T16" fmla="*/ 0 w 131"/>
                <a:gd name="T17" fmla="*/ 1617 h 1632"/>
                <a:gd name="T18" fmla="*/ 2 w 131"/>
                <a:gd name="T19" fmla="*/ 1621 h 1632"/>
                <a:gd name="T20" fmla="*/ 3 w 131"/>
                <a:gd name="T21" fmla="*/ 1624 h 1632"/>
                <a:gd name="T22" fmla="*/ 6 w 131"/>
                <a:gd name="T23" fmla="*/ 1627 h 1632"/>
                <a:gd name="T24" fmla="*/ 12 w 131"/>
                <a:gd name="T25" fmla="*/ 1632 h 1632"/>
                <a:gd name="T26" fmla="*/ 20 w 131"/>
                <a:gd name="T27" fmla="*/ 1632 h 1632"/>
                <a:gd name="T28" fmla="*/ 29 w 131"/>
                <a:gd name="T29" fmla="*/ 1632 h 1632"/>
                <a:gd name="T30" fmla="*/ 36 w 131"/>
                <a:gd name="T31" fmla="*/ 1627 h 1632"/>
                <a:gd name="T32" fmla="*/ 42 w 131"/>
                <a:gd name="T33" fmla="*/ 1621 h 1632"/>
                <a:gd name="T34" fmla="*/ 43 w 131"/>
                <a:gd name="T35" fmla="*/ 1617 h 1632"/>
                <a:gd name="T36" fmla="*/ 43 w 131"/>
                <a:gd name="T37" fmla="*/ 1612 h 1632"/>
                <a:gd name="T38" fmla="*/ 43 w 131"/>
                <a:gd name="T39" fmla="*/ 1612 h 1632"/>
                <a:gd name="T40" fmla="*/ 72 w 131"/>
                <a:gd name="T41" fmla="*/ 1073 h 1632"/>
                <a:gd name="T42" fmla="*/ 72 w 131"/>
                <a:gd name="T43" fmla="*/ 1073 h 1632"/>
                <a:gd name="T44" fmla="*/ 120 w 131"/>
                <a:gd name="T45" fmla="*/ 217 h 1632"/>
                <a:gd name="T46" fmla="*/ 120 w 131"/>
                <a:gd name="T47" fmla="*/ 217 h 1632"/>
                <a:gd name="T48" fmla="*/ 131 w 131"/>
                <a:gd name="T49" fmla="*/ 20 h 1632"/>
                <a:gd name="T50" fmla="*/ 131 w 131"/>
                <a:gd name="T51" fmla="*/ 20 h 1632"/>
                <a:gd name="T52" fmla="*/ 131 w 131"/>
                <a:gd name="T53" fmla="*/ 15 h 1632"/>
                <a:gd name="T54" fmla="*/ 129 w 131"/>
                <a:gd name="T55" fmla="*/ 11 h 1632"/>
                <a:gd name="T56" fmla="*/ 128 w 131"/>
                <a:gd name="T57" fmla="*/ 7 h 1632"/>
                <a:gd name="T58" fmla="*/ 125 w 131"/>
                <a:gd name="T59" fmla="*/ 4 h 1632"/>
                <a:gd name="T60" fmla="*/ 119 w 131"/>
                <a:gd name="T61" fmla="*/ 0 h 1632"/>
                <a:gd name="T62" fmla="*/ 111 w 131"/>
                <a:gd name="T63" fmla="*/ 0 h 1632"/>
                <a:gd name="T64" fmla="*/ 102 w 131"/>
                <a:gd name="T65" fmla="*/ 0 h 1632"/>
                <a:gd name="T66" fmla="*/ 96 w 131"/>
                <a:gd name="T67" fmla="*/ 4 h 1632"/>
                <a:gd name="T68" fmla="*/ 89 w 131"/>
                <a:gd name="T69" fmla="*/ 11 h 1632"/>
                <a:gd name="T70" fmla="*/ 88 w 131"/>
                <a:gd name="T71" fmla="*/ 15 h 1632"/>
                <a:gd name="T72" fmla="*/ 88 w 131"/>
                <a:gd name="T73" fmla="*/ 20 h 1632"/>
                <a:gd name="T74" fmla="*/ 88 w 131"/>
                <a:gd name="T75" fmla="*/ 2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632">
                  <a:moveTo>
                    <a:pt x="88" y="20"/>
                  </a:moveTo>
                  <a:lnTo>
                    <a:pt x="88" y="20"/>
                  </a:lnTo>
                  <a:lnTo>
                    <a:pt x="59" y="559"/>
                  </a:lnTo>
                  <a:lnTo>
                    <a:pt x="59" y="559"/>
                  </a:lnTo>
                  <a:lnTo>
                    <a:pt x="11" y="1415"/>
                  </a:lnTo>
                  <a:lnTo>
                    <a:pt x="11" y="1415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0" y="1617"/>
                  </a:lnTo>
                  <a:lnTo>
                    <a:pt x="2" y="1621"/>
                  </a:lnTo>
                  <a:lnTo>
                    <a:pt x="3" y="1624"/>
                  </a:lnTo>
                  <a:lnTo>
                    <a:pt x="6" y="1627"/>
                  </a:lnTo>
                  <a:lnTo>
                    <a:pt x="12" y="1632"/>
                  </a:lnTo>
                  <a:lnTo>
                    <a:pt x="20" y="1632"/>
                  </a:lnTo>
                  <a:lnTo>
                    <a:pt x="29" y="1632"/>
                  </a:lnTo>
                  <a:lnTo>
                    <a:pt x="36" y="1627"/>
                  </a:lnTo>
                  <a:lnTo>
                    <a:pt x="42" y="1621"/>
                  </a:lnTo>
                  <a:lnTo>
                    <a:pt x="43" y="1617"/>
                  </a:lnTo>
                  <a:lnTo>
                    <a:pt x="43" y="1612"/>
                  </a:lnTo>
                  <a:lnTo>
                    <a:pt x="43" y="1612"/>
                  </a:lnTo>
                  <a:lnTo>
                    <a:pt x="72" y="1073"/>
                  </a:lnTo>
                  <a:lnTo>
                    <a:pt x="72" y="1073"/>
                  </a:lnTo>
                  <a:lnTo>
                    <a:pt x="120" y="217"/>
                  </a:lnTo>
                  <a:lnTo>
                    <a:pt x="120" y="217"/>
                  </a:lnTo>
                  <a:lnTo>
                    <a:pt x="131" y="20"/>
                  </a:lnTo>
                  <a:lnTo>
                    <a:pt x="131" y="20"/>
                  </a:lnTo>
                  <a:lnTo>
                    <a:pt x="131" y="15"/>
                  </a:lnTo>
                  <a:lnTo>
                    <a:pt x="129" y="11"/>
                  </a:lnTo>
                  <a:lnTo>
                    <a:pt x="128" y="7"/>
                  </a:lnTo>
                  <a:lnTo>
                    <a:pt x="125" y="4"/>
                  </a:lnTo>
                  <a:lnTo>
                    <a:pt x="119" y="0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9" y="11"/>
                  </a:lnTo>
                  <a:lnTo>
                    <a:pt x="88" y="15"/>
                  </a:lnTo>
                  <a:lnTo>
                    <a:pt x="88" y="20"/>
                  </a:lnTo>
                  <a:lnTo>
                    <a:pt x="8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0AD4F886-66D6-C07A-C7A1-2BD5EBA11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327"/>
              <a:ext cx="462" cy="109"/>
            </a:xfrm>
            <a:custGeom>
              <a:avLst/>
              <a:gdLst>
                <a:gd name="T0" fmla="*/ 28 w 924"/>
                <a:gd name="T1" fmla="*/ 218 h 218"/>
                <a:gd name="T2" fmla="*/ 28 w 924"/>
                <a:gd name="T3" fmla="*/ 218 h 218"/>
                <a:gd name="T4" fmla="*/ 800 w 924"/>
                <a:gd name="T5" fmla="*/ 64 h 218"/>
                <a:gd name="T6" fmla="*/ 800 w 924"/>
                <a:gd name="T7" fmla="*/ 64 h 218"/>
                <a:gd name="T8" fmla="*/ 909 w 924"/>
                <a:gd name="T9" fmla="*/ 43 h 218"/>
                <a:gd name="T10" fmla="*/ 909 w 924"/>
                <a:gd name="T11" fmla="*/ 43 h 218"/>
                <a:gd name="T12" fmla="*/ 913 w 924"/>
                <a:gd name="T13" fmla="*/ 41 h 218"/>
                <a:gd name="T14" fmla="*/ 918 w 924"/>
                <a:gd name="T15" fmla="*/ 38 h 218"/>
                <a:gd name="T16" fmla="*/ 921 w 924"/>
                <a:gd name="T17" fmla="*/ 35 h 218"/>
                <a:gd name="T18" fmla="*/ 923 w 924"/>
                <a:gd name="T19" fmla="*/ 32 h 218"/>
                <a:gd name="T20" fmla="*/ 924 w 924"/>
                <a:gd name="T21" fmla="*/ 26 h 218"/>
                <a:gd name="T22" fmla="*/ 924 w 924"/>
                <a:gd name="T23" fmla="*/ 17 h 218"/>
                <a:gd name="T24" fmla="*/ 921 w 924"/>
                <a:gd name="T25" fmla="*/ 10 h 218"/>
                <a:gd name="T26" fmla="*/ 915 w 924"/>
                <a:gd name="T27" fmla="*/ 4 h 218"/>
                <a:gd name="T28" fmla="*/ 907 w 924"/>
                <a:gd name="T29" fmla="*/ 1 h 218"/>
                <a:gd name="T30" fmla="*/ 903 w 924"/>
                <a:gd name="T31" fmla="*/ 0 h 218"/>
                <a:gd name="T32" fmla="*/ 898 w 924"/>
                <a:gd name="T33" fmla="*/ 1 h 218"/>
                <a:gd name="T34" fmla="*/ 898 w 924"/>
                <a:gd name="T35" fmla="*/ 1 h 218"/>
                <a:gd name="T36" fmla="*/ 126 w 924"/>
                <a:gd name="T37" fmla="*/ 155 h 218"/>
                <a:gd name="T38" fmla="*/ 126 w 924"/>
                <a:gd name="T39" fmla="*/ 155 h 218"/>
                <a:gd name="T40" fmla="*/ 15 w 924"/>
                <a:gd name="T41" fmla="*/ 177 h 218"/>
                <a:gd name="T42" fmla="*/ 15 w 924"/>
                <a:gd name="T43" fmla="*/ 177 h 218"/>
                <a:gd name="T44" fmla="*/ 11 w 924"/>
                <a:gd name="T45" fmla="*/ 178 h 218"/>
                <a:gd name="T46" fmla="*/ 8 w 924"/>
                <a:gd name="T47" fmla="*/ 180 h 218"/>
                <a:gd name="T48" fmla="*/ 5 w 924"/>
                <a:gd name="T49" fmla="*/ 183 h 218"/>
                <a:gd name="T50" fmla="*/ 3 w 924"/>
                <a:gd name="T51" fmla="*/ 186 h 218"/>
                <a:gd name="T52" fmla="*/ 0 w 924"/>
                <a:gd name="T53" fmla="*/ 194 h 218"/>
                <a:gd name="T54" fmla="*/ 2 w 924"/>
                <a:gd name="T55" fmla="*/ 201 h 218"/>
                <a:gd name="T56" fmla="*/ 5 w 924"/>
                <a:gd name="T57" fmla="*/ 209 h 218"/>
                <a:gd name="T58" fmla="*/ 11 w 924"/>
                <a:gd name="T59" fmla="*/ 215 h 218"/>
                <a:gd name="T60" fmla="*/ 18 w 924"/>
                <a:gd name="T61" fmla="*/ 218 h 218"/>
                <a:gd name="T62" fmla="*/ 23 w 924"/>
                <a:gd name="T63" fmla="*/ 218 h 218"/>
                <a:gd name="T64" fmla="*/ 28 w 924"/>
                <a:gd name="T65" fmla="*/ 218 h 218"/>
                <a:gd name="T66" fmla="*/ 28 w 924"/>
                <a:gd name="T6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4" h="218">
                  <a:moveTo>
                    <a:pt x="28" y="218"/>
                  </a:moveTo>
                  <a:lnTo>
                    <a:pt x="28" y="218"/>
                  </a:lnTo>
                  <a:lnTo>
                    <a:pt x="800" y="64"/>
                  </a:lnTo>
                  <a:lnTo>
                    <a:pt x="800" y="64"/>
                  </a:lnTo>
                  <a:lnTo>
                    <a:pt x="909" y="43"/>
                  </a:lnTo>
                  <a:lnTo>
                    <a:pt x="909" y="43"/>
                  </a:lnTo>
                  <a:lnTo>
                    <a:pt x="913" y="41"/>
                  </a:lnTo>
                  <a:lnTo>
                    <a:pt x="918" y="38"/>
                  </a:lnTo>
                  <a:lnTo>
                    <a:pt x="921" y="35"/>
                  </a:lnTo>
                  <a:lnTo>
                    <a:pt x="923" y="32"/>
                  </a:lnTo>
                  <a:lnTo>
                    <a:pt x="924" y="26"/>
                  </a:lnTo>
                  <a:lnTo>
                    <a:pt x="924" y="17"/>
                  </a:lnTo>
                  <a:lnTo>
                    <a:pt x="921" y="10"/>
                  </a:lnTo>
                  <a:lnTo>
                    <a:pt x="915" y="4"/>
                  </a:lnTo>
                  <a:lnTo>
                    <a:pt x="907" y="1"/>
                  </a:lnTo>
                  <a:lnTo>
                    <a:pt x="903" y="0"/>
                  </a:lnTo>
                  <a:lnTo>
                    <a:pt x="898" y="1"/>
                  </a:lnTo>
                  <a:lnTo>
                    <a:pt x="898" y="1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5" y="177"/>
                  </a:lnTo>
                  <a:lnTo>
                    <a:pt x="15" y="177"/>
                  </a:lnTo>
                  <a:lnTo>
                    <a:pt x="11" y="178"/>
                  </a:lnTo>
                  <a:lnTo>
                    <a:pt x="8" y="180"/>
                  </a:lnTo>
                  <a:lnTo>
                    <a:pt x="5" y="183"/>
                  </a:lnTo>
                  <a:lnTo>
                    <a:pt x="3" y="186"/>
                  </a:lnTo>
                  <a:lnTo>
                    <a:pt x="0" y="194"/>
                  </a:lnTo>
                  <a:lnTo>
                    <a:pt x="2" y="201"/>
                  </a:lnTo>
                  <a:lnTo>
                    <a:pt x="5" y="209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23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C6EC381C-0288-D14F-ADE9-D9E7D52789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002"/>
              <a:ext cx="293" cy="346"/>
            </a:xfrm>
            <a:custGeom>
              <a:avLst/>
              <a:gdLst>
                <a:gd name="T0" fmla="*/ 586 w 588"/>
                <a:gd name="T1" fmla="*/ 667 h 693"/>
                <a:gd name="T2" fmla="*/ 553 w 588"/>
                <a:gd name="T3" fmla="*/ 593 h 693"/>
                <a:gd name="T4" fmla="*/ 516 w 588"/>
                <a:gd name="T5" fmla="*/ 519 h 693"/>
                <a:gd name="T6" fmla="*/ 474 w 588"/>
                <a:gd name="T7" fmla="*/ 448 h 693"/>
                <a:gd name="T8" fmla="*/ 430 w 588"/>
                <a:gd name="T9" fmla="*/ 380 h 693"/>
                <a:gd name="T10" fmla="*/ 391 w 588"/>
                <a:gd name="T11" fmla="*/ 325 h 693"/>
                <a:gd name="T12" fmla="*/ 348 w 588"/>
                <a:gd name="T13" fmla="*/ 272 h 693"/>
                <a:gd name="T14" fmla="*/ 302 w 588"/>
                <a:gd name="T15" fmla="*/ 223 h 693"/>
                <a:gd name="T16" fmla="*/ 251 w 588"/>
                <a:gd name="T17" fmla="*/ 178 h 693"/>
                <a:gd name="T18" fmla="*/ 162 w 588"/>
                <a:gd name="T19" fmla="*/ 105 h 693"/>
                <a:gd name="T20" fmla="*/ 71 w 588"/>
                <a:gd name="T21" fmla="*/ 31 h 693"/>
                <a:gd name="T22" fmla="*/ 39 w 588"/>
                <a:gd name="T23" fmla="*/ 4 h 693"/>
                <a:gd name="T24" fmla="*/ 30 w 588"/>
                <a:gd name="T25" fmla="*/ 0 h 693"/>
                <a:gd name="T26" fmla="*/ 14 w 588"/>
                <a:gd name="T27" fmla="*/ 1 h 693"/>
                <a:gd name="T28" fmla="*/ 4 w 588"/>
                <a:gd name="T29" fmla="*/ 14 h 693"/>
                <a:gd name="T30" fmla="*/ 2 w 588"/>
                <a:gd name="T31" fmla="*/ 24 h 693"/>
                <a:gd name="T32" fmla="*/ 5 w 588"/>
                <a:gd name="T33" fmla="*/ 32 h 693"/>
                <a:gd name="T34" fmla="*/ 8 w 588"/>
                <a:gd name="T35" fmla="*/ 35 h 693"/>
                <a:gd name="T36" fmla="*/ 174 w 588"/>
                <a:gd name="T37" fmla="*/ 171 h 693"/>
                <a:gd name="T38" fmla="*/ 254 w 588"/>
                <a:gd name="T39" fmla="*/ 240 h 693"/>
                <a:gd name="T40" fmla="*/ 303 w 588"/>
                <a:gd name="T41" fmla="*/ 289 h 693"/>
                <a:gd name="T42" fmla="*/ 348 w 588"/>
                <a:gd name="T43" fmla="*/ 342 h 693"/>
                <a:gd name="T44" fmla="*/ 371 w 588"/>
                <a:gd name="T45" fmla="*/ 369 h 693"/>
                <a:gd name="T46" fmla="*/ 436 w 588"/>
                <a:gd name="T47" fmla="*/ 468 h 693"/>
                <a:gd name="T48" fmla="*/ 494 w 588"/>
                <a:gd name="T49" fmla="*/ 571 h 693"/>
                <a:gd name="T50" fmla="*/ 520 w 588"/>
                <a:gd name="T51" fmla="*/ 625 h 693"/>
                <a:gd name="T52" fmla="*/ 545 w 588"/>
                <a:gd name="T53" fmla="*/ 679 h 693"/>
                <a:gd name="T54" fmla="*/ 546 w 588"/>
                <a:gd name="T55" fmla="*/ 683 h 693"/>
                <a:gd name="T56" fmla="*/ 556 w 588"/>
                <a:gd name="T57" fmla="*/ 691 h 693"/>
                <a:gd name="T58" fmla="*/ 573 w 588"/>
                <a:gd name="T59" fmla="*/ 693 h 693"/>
                <a:gd name="T60" fmla="*/ 585 w 588"/>
                <a:gd name="T61" fmla="*/ 683 h 693"/>
                <a:gd name="T62" fmla="*/ 588 w 588"/>
                <a:gd name="T63" fmla="*/ 676 h 693"/>
                <a:gd name="T64" fmla="*/ 586 w 588"/>
                <a:gd name="T65" fmla="*/ 66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8" h="693">
                  <a:moveTo>
                    <a:pt x="586" y="667"/>
                  </a:moveTo>
                  <a:lnTo>
                    <a:pt x="586" y="667"/>
                  </a:lnTo>
                  <a:lnTo>
                    <a:pt x="569" y="630"/>
                  </a:lnTo>
                  <a:lnTo>
                    <a:pt x="553" y="593"/>
                  </a:lnTo>
                  <a:lnTo>
                    <a:pt x="536" y="556"/>
                  </a:lnTo>
                  <a:lnTo>
                    <a:pt x="516" y="519"/>
                  </a:lnTo>
                  <a:lnTo>
                    <a:pt x="496" y="483"/>
                  </a:lnTo>
                  <a:lnTo>
                    <a:pt x="474" y="448"/>
                  </a:lnTo>
                  <a:lnTo>
                    <a:pt x="453" y="414"/>
                  </a:lnTo>
                  <a:lnTo>
                    <a:pt x="430" y="380"/>
                  </a:lnTo>
                  <a:lnTo>
                    <a:pt x="430" y="380"/>
                  </a:lnTo>
                  <a:lnTo>
                    <a:pt x="391" y="325"/>
                  </a:lnTo>
                  <a:lnTo>
                    <a:pt x="370" y="299"/>
                  </a:lnTo>
                  <a:lnTo>
                    <a:pt x="348" y="272"/>
                  </a:lnTo>
                  <a:lnTo>
                    <a:pt x="325" y="248"/>
                  </a:lnTo>
                  <a:lnTo>
                    <a:pt x="302" y="223"/>
                  </a:lnTo>
                  <a:lnTo>
                    <a:pt x="277" y="200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162" y="105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5" y="32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228" y="215"/>
                  </a:lnTo>
                  <a:lnTo>
                    <a:pt x="254" y="240"/>
                  </a:lnTo>
                  <a:lnTo>
                    <a:pt x="279" y="263"/>
                  </a:lnTo>
                  <a:lnTo>
                    <a:pt x="303" y="289"/>
                  </a:lnTo>
                  <a:lnTo>
                    <a:pt x="327" y="315"/>
                  </a:lnTo>
                  <a:lnTo>
                    <a:pt x="348" y="342"/>
                  </a:lnTo>
                  <a:lnTo>
                    <a:pt x="371" y="369"/>
                  </a:lnTo>
                  <a:lnTo>
                    <a:pt x="371" y="369"/>
                  </a:lnTo>
                  <a:lnTo>
                    <a:pt x="405" y="419"/>
                  </a:lnTo>
                  <a:lnTo>
                    <a:pt x="436" y="468"/>
                  </a:lnTo>
                  <a:lnTo>
                    <a:pt x="466" y="519"/>
                  </a:lnTo>
                  <a:lnTo>
                    <a:pt x="494" y="571"/>
                  </a:lnTo>
                  <a:lnTo>
                    <a:pt x="494" y="571"/>
                  </a:lnTo>
                  <a:lnTo>
                    <a:pt x="520" y="625"/>
                  </a:lnTo>
                  <a:lnTo>
                    <a:pt x="533" y="653"/>
                  </a:lnTo>
                  <a:lnTo>
                    <a:pt x="545" y="679"/>
                  </a:lnTo>
                  <a:lnTo>
                    <a:pt x="545" y="679"/>
                  </a:lnTo>
                  <a:lnTo>
                    <a:pt x="546" y="683"/>
                  </a:lnTo>
                  <a:lnTo>
                    <a:pt x="549" y="687"/>
                  </a:lnTo>
                  <a:lnTo>
                    <a:pt x="556" y="691"/>
                  </a:lnTo>
                  <a:lnTo>
                    <a:pt x="565" y="693"/>
                  </a:lnTo>
                  <a:lnTo>
                    <a:pt x="573" y="693"/>
                  </a:lnTo>
                  <a:lnTo>
                    <a:pt x="580" y="688"/>
                  </a:lnTo>
                  <a:lnTo>
                    <a:pt x="585" y="683"/>
                  </a:lnTo>
                  <a:lnTo>
                    <a:pt x="586" y="680"/>
                  </a:lnTo>
                  <a:lnTo>
                    <a:pt x="588" y="676"/>
                  </a:lnTo>
                  <a:lnTo>
                    <a:pt x="586" y="671"/>
                  </a:lnTo>
                  <a:lnTo>
                    <a:pt x="586" y="667"/>
                  </a:lnTo>
                  <a:lnTo>
                    <a:pt x="586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F0EC71FA-1032-8EAD-2133-09A4BAE0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792"/>
              <a:ext cx="121" cy="1114"/>
            </a:xfrm>
            <a:custGeom>
              <a:avLst/>
              <a:gdLst>
                <a:gd name="T0" fmla="*/ 0 w 242"/>
                <a:gd name="T1" fmla="*/ 20 h 2227"/>
                <a:gd name="T2" fmla="*/ 0 w 242"/>
                <a:gd name="T3" fmla="*/ 20 h 2227"/>
                <a:gd name="T4" fmla="*/ 20 w 242"/>
                <a:gd name="T5" fmla="*/ 237 h 2227"/>
                <a:gd name="T6" fmla="*/ 20 w 242"/>
                <a:gd name="T7" fmla="*/ 237 h 2227"/>
                <a:gd name="T8" fmla="*/ 68 w 242"/>
                <a:gd name="T9" fmla="*/ 761 h 2227"/>
                <a:gd name="T10" fmla="*/ 68 w 242"/>
                <a:gd name="T11" fmla="*/ 761 h 2227"/>
                <a:gd name="T12" fmla="*/ 125 w 242"/>
                <a:gd name="T13" fmla="*/ 1389 h 2227"/>
                <a:gd name="T14" fmla="*/ 125 w 242"/>
                <a:gd name="T15" fmla="*/ 1389 h 2227"/>
                <a:gd name="T16" fmla="*/ 174 w 242"/>
                <a:gd name="T17" fmla="*/ 1936 h 2227"/>
                <a:gd name="T18" fmla="*/ 174 w 242"/>
                <a:gd name="T19" fmla="*/ 1936 h 2227"/>
                <a:gd name="T20" fmla="*/ 185 w 242"/>
                <a:gd name="T21" fmla="*/ 2070 h 2227"/>
                <a:gd name="T22" fmla="*/ 191 w 242"/>
                <a:gd name="T23" fmla="*/ 2136 h 2227"/>
                <a:gd name="T24" fmla="*/ 199 w 242"/>
                <a:gd name="T25" fmla="*/ 2202 h 2227"/>
                <a:gd name="T26" fmla="*/ 199 w 242"/>
                <a:gd name="T27" fmla="*/ 2202 h 2227"/>
                <a:gd name="T28" fmla="*/ 199 w 242"/>
                <a:gd name="T29" fmla="*/ 2207 h 2227"/>
                <a:gd name="T30" fmla="*/ 199 w 242"/>
                <a:gd name="T31" fmla="*/ 2207 h 2227"/>
                <a:gd name="T32" fmla="*/ 200 w 242"/>
                <a:gd name="T33" fmla="*/ 2211 h 2227"/>
                <a:gd name="T34" fmla="*/ 202 w 242"/>
                <a:gd name="T35" fmla="*/ 2216 h 2227"/>
                <a:gd name="T36" fmla="*/ 208 w 242"/>
                <a:gd name="T37" fmla="*/ 2222 h 2227"/>
                <a:gd name="T38" fmla="*/ 214 w 242"/>
                <a:gd name="T39" fmla="*/ 2225 h 2227"/>
                <a:gd name="T40" fmla="*/ 223 w 242"/>
                <a:gd name="T41" fmla="*/ 2227 h 2227"/>
                <a:gd name="T42" fmla="*/ 231 w 242"/>
                <a:gd name="T43" fmla="*/ 2225 h 2227"/>
                <a:gd name="T44" fmla="*/ 237 w 242"/>
                <a:gd name="T45" fmla="*/ 2222 h 2227"/>
                <a:gd name="T46" fmla="*/ 240 w 242"/>
                <a:gd name="T47" fmla="*/ 2219 h 2227"/>
                <a:gd name="T48" fmla="*/ 242 w 242"/>
                <a:gd name="T49" fmla="*/ 2216 h 2227"/>
                <a:gd name="T50" fmla="*/ 242 w 242"/>
                <a:gd name="T51" fmla="*/ 2211 h 2227"/>
                <a:gd name="T52" fmla="*/ 242 w 242"/>
                <a:gd name="T53" fmla="*/ 2207 h 2227"/>
                <a:gd name="T54" fmla="*/ 242 w 242"/>
                <a:gd name="T55" fmla="*/ 2207 h 2227"/>
                <a:gd name="T56" fmla="*/ 223 w 242"/>
                <a:gd name="T57" fmla="*/ 1988 h 2227"/>
                <a:gd name="T58" fmla="*/ 223 w 242"/>
                <a:gd name="T59" fmla="*/ 1988 h 2227"/>
                <a:gd name="T60" fmla="*/ 176 w 242"/>
                <a:gd name="T61" fmla="*/ 1466 h 2227"/>
                <a:gd name="T62" fmla="*/ 176 w 242"/>
                <a:gd name="T63" fmla="*/ 1466 h 2227"/>
                <a:gd name="T64" fmla="*/ 119 w 242"/>
                <a:gd name="T65" fmla="*/ 838 h 2227"/>
                <a:gd name="T66" fmla="*/ 119 w 242"/>
                <a:gd name="T67" fmla="*/ 838 h 2227"/>
                <a:gd name="T68" fmla="*/ 68 w 242"/>
                <a:gd name="T69" fmla="*/ 289 h 2227"/>
                <a:gd name="T70" fmla="*/ 68 w 242"/>
                <a:gd name="T71" fmla="*/ 289 h 2227"/>
                <a:gd name="T72" fmla="*/ 57 w 242"/>
                <a:gd name="T73" fmla="*/ 157 h 2227"/>
                <a:gd name="T74" fmla="*/ 53 w 242"/>
                <a:gd name="T75" fmla="*/ 91 h 2227"/>
                <a:gd name="T76" fmla="*/ 45 w 242"/>
                <a:gd name="T77" fmla="*/ 23 h 2227"/>
                <a:gd name="T78" fmla="*/ 45 w 242"/>
                <a:gd name="T79" fmla="*/ 23 h 2227"/>
                <a:gd name="T80" fmla="*/ 44 w 242"/>
                <a:gd name="T81" fmla="*/ 20 h 2227"/>
                <a:gd name="T82" fmla="*/ 44 w 242"/>
                <a:gd name="T83" fmla="*/ 20 h 2227"/>
                <a:gd name="T84" fmla="*/ 44 w 242"/>
                <a:gd name="T85" fmla="*/ 15 h 2227"/>
                <a:gd name="T86" fmla="*/ 42 w 242"/>
                <a:gd name="T87" fmla="*/ 11 h 2227"/>
                <a:gd name="T88" fmla="*/ 36 w 242"/>
                <a:gd name="T89" fmla="*/ 5 h 2227"/>
                <a:gd name="T90" fmla="*/ 28 w 242"/>
                <a:gd name="T91" fmla="*/ 0 h 2227"/>
                <a:gd name="T92" fmla="*/ 20 w 242"/>
                <a:gd name="T93" fmla="*/ 0 h 2227"/>
                <a:gd name="T94" fmla="*/ 13 w 242"/>
                <a:gd name="T95" fmla="*/ 0 h 2227"/>
                <a:gd name="T96" fmla="*/ 7 w 242"/>
                <a:gd name="T97" fmla="*/ 5 h 2227"/>
                <a:gd name="T98" fmla="*/ 4 w 242"/>
                <a:gd name="T99" fmla="*/ 8 h 2227"/>
                <a:gd name="T100" fmla="*/ 2 w 242"/>
                <a:gd name="T101" fmla="*/ 11 h 2227"/>
                <a:gd name="T102" fmla="*/ 0 w 242"/>
                <a:gd name="T103" fmla="*/ 15 h 2227"/>
                <a:gd name="T104" fmla="*/ 0 w 242"/>
                <a:gd name="T105" fmla="*/ 20 h 2227"/>
                <a:gd name="T106" fmla="*/ 0 w 242"/>
                <a:gd name="T107" fmla="*/ 2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2" h="2227">
                  <a:moveTo>
                    <a:pt x="0" y="20"/>
                  </a:moveTo>
                  <a:lnTo>
                    <a:pt x="0" y="20"/>
                  </a:lnTo>
                  <a:lnTo>
                    <a:pt x="20" y="237"/>
                  </a:lnTo>
                  <a:lnTo>
                    <a:pt x="20" y="237"/>
                  </a:lnTo>
                  <a:lnTo>
                    <a:pt x="68" y="761"/>
                  </a:lnTo>
                  <a:lnTo>
                    <a:pt x="68" y="761"/>
                  </a:lnTo>
                  <a:lnTo>
                    <a:pt x="125" y="1389"/>
                  </a:lnTo>
                  <a:lnTo>
                    <a:pt x="125" y="1389"/>
                  </a:lnTo>
                  <a:lnTo>
                    <a:pt x="174" y="1936"/>
                  </a:lnTo>
                  <a:lnTo>
                    <a:pt x="174" y="1936"/>
                  </a:lnTo>
                  <a:lnTo>
                    <a:pt x="185" y="2070"/>
                  </a:lnTo>
                  <a:lnTo>
                    <a:pt x="191" y="2136"/>
                  </a:lnTo>
                  <a:lnTo>
                    <a:pt x="199" y="2202"/>
                  </a:lnTo>
                  <a:lnTo>
                    <a:pt x="199" y="2202"/>
                  </a:lnTo>
                  <a:lnTo>
                    <a:pt x="199" y="2207"/>
                  </a:lnTo>
                  <a:lnTo>
                    <a:pt x="199" y="2207"/>
                  </a:lnTo>
                  <a:lnTo>
                    <a:pt x="200" y="2211"/>
                  </a:lnTo>
                  <a:lnTo>
                    <a:pt x="202" y="2216"/>
                  </a:lnTo>
                  <a:lnTo>
                    <a:pt x="208" y="2222"/>
                  </a:lnTo>
                  <a:lnTo>
                    <a:pt x="214" y="2225"/>
                  </a:lnTo>
                  <a:lnTo>
                    <a:pt x="223" y="2227"/>
                  </a:lnTo>
                  <a:lnTo>
                    <a:pt x="231" y="2225"/>
                  </a:lnTo>
                  <a:lnTo>
                    <a:pt x="237" y="2222"/>
                  </a:lnTo>
                  <a:lnTo>
                    <a:pt x="240" y="2219"/>
                  </a:lnTo>
                  <a:lnTo>
                    <a:pt x="242" y="2216"/>
                  </a:lnTo>
                  <a:lnTo>
                    <a:pt x="242" y="2211"/>
                  </a:lnTo>
                  <a:lnTo>
                    <a:pt x="242" y="2207"/>
                  </a:lnTo>
                  <a:lnTo>
                    <a:pt x="242" y="2207"/>
                  </a:lnTo>
                  <a:lnTo>
                    <a:pt x="223" y="1988"/>
                  </a:lnTo>
                  <a:lnTo>
                    <a:pt x="223" y="1988"/>
                  </a:lnTo>
                  <a:lnTo>
                    <a:pt x="176" y="1466"/>
                  </a:lnTo>
                  <a:lnTo>
                    <a:pt x="176" y="1466"/>
                  </a:lnTo>
                  <a:lnTo>
                    <a:pt x="119" y="838"/>
                  </a:lnTo>
                  <a:lnTo>
                    <a:pt x="119" y="838"/>
                  </a:lnTo>
                  <a:lnTo>
                    <a:pt x="68" y="289"/>
                  </a:lnTo>
                  <a:lnTo>
                    <a:pt x="68" y="289"/>
                  </a:lnTo>
                  <a:lnTo>
                    <a:pt x="57" y="157"/>
                  </a:lnTo>
                  <a:lnTo>
                    <a:pt x="53" y="91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2" y="11"/>
                  </a:lnTo>
                  <a:lnTo>
                    <a:pt x="36" y="5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526FABA7-C2DE-B34F-71B6-BD800900B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02"/>
              <a:ext cx="179" cy="1245"/>
            </a:xfrm>
            <a:custGeom>
              <a:avLst/>
              <a:gdLst>
                <a:gd name="T0" fmla="*/ 3 w 358"/>
                <a:gd name="T1" fmla="*/ 31 h 2490"/>
                <a:gd name="T2" fmla="*/ 66 w 358"/>
                <a:gd name="T3" fmla="*/ 134 h 2490"/>
                <a:gd name="T4" fmla="*/ 140 w 358"/>
                <a:gd name="T5" fmla="*/ 228 h 2490"/>
                <a:gd name="T6" fmla="*/ 186 w 358"/>
                <a:gd name="T7" fmla="*/ 277 h 2490"/>
                <a:gd name="T8" fmla="*/ 279 w 358"/>
                <a:gd name="T9" fmla="*/ 373 h 2490"/>
                <a:gd name="T10" fmla="*/ 323 w 358"/>
                <a:gd name="T11" fmla="*/ 421 h 2490"/>
                <a:gd name="T12" fmla="*/ 319 w 358"/>
                <a:gd name="T13" fmla="*/ 401 h 2490"/>
                <a:gd name="T14" fmla="*/ 266 w 358"/>
                <a:gd name="T15" fmla="*/ 709 h 2490"/>
                <a:gd name="T16" fmla="*/ 217 w 358"/>
                <a:gd name="T17" fmla="*/ 1018 h 2490"/>
                <a:gd name="T18" fmla="*/ 168 w 358"/>
                <a:gd name="T19" fmla="*/ 1369 h 2490"/>
                <a:gd name="T20" fmla="*/ 152 w 358"/>
                <a:gd name="T21" fmla="*/ 1486 h 2490"/>
                <a:gd name="T22" fmla="*/ 140 w 358"/>
                <a:gd name="T23" fmla="*/ 1612 h 2490"/>
                <a:gd name="T24" fmla="*/ 126 w 358"/>
                <a:gd name="T25" fmla="*/ 1867 h 2490"/>
                <a:gd name="T26" fmla="*/ 120 w 358"/>
                <a:gd name="T27" fmla="*/ 1993 h 2490"/>
                <a:gd name="T28" fmla="*/ 102 w 358"/>
                <a:gd name="T29" fmla="*/ 2469 h 2490"/>
                <a:gd name="T30" fmla="*/ 102 w 358"/>
                <a:gd name="T31" fmla="*/ 2473 h 2490"/>
                <a:gd name="T32" fmla="*/ 105 w 358"/>
                <a:gd name="T33" fmla="*/ 2481 h 2490"/>
                <a:gd name="T34" fmla="*/ 114 w 358"/>
                <a:gd name="T35" fmla="*/ 2489 h 2490"/>
                <a:gd name="T36" fmla="*/ 131 w 358"/>
                <a:gd name="T37" fmla="*/ 2489 h 2490"/>
                <a:gd name="T38" fmla="*/ 143 w 358"/>
                <a:gd name="T39" fmla="*/ 2478 h 2490"/>
                <a:gd name="T40" fmla="*/ 145 w 358"/>
                <a:gd name="T41" fmla="*/ 2469 h 2490"/>
                <a:gd name="T42" fmla="*/ 154 w 358"/>
                <a:gd name="T43" fmla="*/ 2187 h 2490"/>
                <a:gd name="T44" fmla="*/ 166 w 358"/>
                <a:gd name="T45" fmla="*/ 1907 h 2490"/>
                <a:gd name="T46" fmla="*/ 183 w 358"/>
                <a:gd name="T47" fmla="*/ 1626 h 2490"/>
                <a:gd name="T48" fmla="*/ 205 w 358"/>
                <a:gd name="T49" fmla="*/ 1415 h 2490"/>
                <a:gd name="T50" fmla="*/ 214 w 358"/>
                <a:gd name="T51" fmla="*/ 1346 h 2490"/>
                <a:gd name="T52" fmla="*/ 246 w 358"/>
                <a:gd name="T53" fmla="*/ 1114 h 2490"/>
                <a:gd name="T54" fmla="*/ 319 w 358"/>
                <a:gd name="T55" fmla="*/ 652 h 2490"/>
                <a:gd name="T56" fmla="*/ 357 w 358"/>
                <a:gd name="T57" fmla="*/ 422 h 2490"/>
                <a:gd name="T58" fmla="*/ 358 w 358"/>
                <a:gd name="T59" fmla="*/ 404 h 2490"/>
                <a:gd name="T60" fmla="*/ 351 w 358"/>
                <a:gd name="T61" fmla="*/ 388 h 2490"/>
                <a:gd name="T62" fmla="*/ 328 w 358"/>
                <a:gd name="T63" fmla="*/ 359 h 2490"/>
                <a:gd name="T64" fmla="*/ 249 w 358"/>
                <a:gd name="T65" fmla="*/ 279 h 2490"/>
                <a:gd name="T66" fmla="*/ 191 w 358"/>
                <a:gd name="T67" fmla="*/ 216 h 2490"/>
                <a:gd name="T68" fmla="*/ 136 w 358"/>
                <a:gd name="T69" fmla="*/ 151 h 2490"/>
                <a:gd name="T70" fmla="*/ 85 w 358"/>
                <a:gd name="T71" fmla="*/ 83 h 2490"/>
                <a:gd name="T72" fmla="*/ 40 w 358"/>
                <a:gd name="T73" fmla="*/ 10 h 2490"/>
                <a:gd name="T74" fmla="*/ 37 w 358"/>
                <a:gd name="T75" fmla="*/ 6 h 2490"/>
                <a:gd name="T76" fmla="*/ 31 w 358"/>
                <a:gd name="T77" fmla="*/ 0 h 2490"/>
                <a:gd name="T78" fmla="*/ 19 w 358"/>
                <a:gd name="T79" fmla="*/ 0 h 2490"/>
                <a:gd name="T80" fmla="*/ 5 w 358"/>
                <a:gd name="T81" fmla="*/ 8 h 2490"/>
                <a:gd name="T82" fmla="*/ 0 w 358"/>
                <a:gd name="T83" fmla="*/ 23 h 2490"/>
                <a:gd name="T84" fmla="*/ 3 w 358"/>
                <a:gd name="T85" fmla="*/ 31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2490">
                  <a:moveTo>
                    <a:pt x="3" y="31"/>
                  </a:moveTo>
                  <a:lnTo>
                    <a:pt x="3" y="31"/>
                  </a:lnTo>
                  <a:lnTo>
                    <a:pt x="32" y="83"/>
                  </a:lnTo>
                  <a:lnTo>
                    <a:pt x="66" y="134"/>
                  </a:lnTo>
                  <a:lnTo>
                    <a:pt x="102" y="18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86" y="277"/>
                  </a:lnTo>
                  <a:lnTo>
                    <a:pt x="232" y="325"/>
                  </a:lnTo>
                  <a:lnTo>
                    <a:pt x="279" y="373"/>
                  </a:lnTo>
                  <a:lnTo>
                    <a:pt x="323" y="421"/>
                  </a:lnTo>
                  <a:lnTo>
                    <a:pt x="323" y="421"/>
                  </a:lnTo>
                  <a:lnTo>
                    <a:pt x="319" y="401"/>
                  </a:lnTo>
                  <a:lnTo>
                    <a:pt x="319" y="401"/>
                  </a:lnTo>
                  <a:lnTo>
                    <a:pt x="291" y="555"/>
                  </a:lnTo>
                  <a:lnTo>
                    <a:pt x="266" y="709"/>
                  </a:lnTo>
                  <a:lnTo>
                    <a:pt x="217" y="1018"/>
                  </a:lnTo>
                  <a:lnTo>
                    <a:pt x="217" y="1018"/>
                  </a:lnTo>
                  <a:lnTo>
                    <a:pt x="183" y="1252"/>
                  </a:lnTo>
                  <a:lnTo>
                    <a:pt x="168" y="1369"/>
                  </a:lnTo>
                  <a:lnTo>
                    <a:pt x="152" y="1486"/>
                  </a:lnTo>
                  <a:lnTo>
                    <a:pt x="152" y="1486"/>
                  </a:lnTo>
                  <a:lnTo>
                    <a:pt x="146" y="1549"/>
                  </a:lnTo>
                  <a:lnTo>
                    <a:pt x="140" y="1612"/>
                  </a:lnTo>
                  <a:lnTo>
                    <a:pt x="132" y="1740"/>
                  </a:lnTo>
                  <a:lnTo>
                    <a:pt x="126" y="1867"/>
                  </a:lnTo>
                  <a:lnTo>
                    <a:pt x="120" y="1993"/>
                  </a:lnTo>
                  <a:lnTo>
                    <a:pt x="120" y="1993"/>
                  </a:lnTo>
                  <a:lnTo>
                    <a:pt x="111" y="2231"/>
                  </a:lnTo>
                  <a:lnTo>
                    <a:pt x="102" y="2469"/>
                  </a:lnTo>
                  <a:lnTo>
                    <a:pt x="102" y="2469"/>
                  </a:lnTo>
                  <a:lnTo>
                    <a:pt x="102" y="2473"/>
                  </a:lnTo>
                  <a:lnTo>
                    <a:pt x="103" y="2478"/>
                  </a:lnTo>
                  <a:lnTo>
                    <a:pt x="105" y="2481"/>
                  </a:lnTo>
                  <a:lnTo>
                    <a:pt x="108" y="2484"/>
                  </a:lnTo>
                  <a:lnTo>
                    <a:pt x="114" y="2489"/>
                  </a:lnTo>
                  <a:lnTo>
                    <a:pt x="123" y="2490"/>
                  </a:lnTo>
                  <a:lnTo>
                    <a:pt x="131" y="2489"/>
                  </a:lnTo>
                  <a:lnTo>
                    <a:pt x="137" y="2484"/>
                  </a:lnTo>
                  <a:lnTo>
                    <a:pt x="143" y="2478"/>
                  </a:lnTo>
                  <a:lnTo>
                    <a:pt x="145" y="2473"/>
                  </a:lnTo>
                  <a:lnTo>
                    <a:pt x="145" y="2469"/>
                  </a:lnTo>
                  <a:lnTo>
                    <a:pt x="145" y="2469"/>
                  </a:lnTo>
                  <a:lnTo>
                    <a:pt x="154" y="2187"/>
                  </a:lnTo>
                  <a:lnTo>
                    <a:pt x="159" y="2047"/>
                  </a:lnTo>
                  <a:lnTo>
                    <a:pt x="166" y="1907"/>
                  </a:lnTo>
                  <a:lnTo>
                    <a:pt x="174" y="1766"/>
                  </a:lnTo>
                  <a:lnTo>
                    <a:pt x="183" y="1626"/>
                  </a:lnTo>
                  <a:lnTo>
                    <a:pt x="197" y="1486"/>
                  </a:lnTo>
                  <a:lnTo>
                    <a:pt x="205" y="1415"/>
                  </a:lnTo>
                  <a:lnTo>
                    <a:pt x="214" y="1346"/>
                  </a:lnTo>
                  <a:lnTo>
                    <a:pt x="214" y="1346"/>
                  </a:lnTo>
                  <a:lnTo>
                    <a:pt x="229" y="1231"/>
                  </a:lnTo>
                  <a:lnTo>
                    <a:pt x="246" y="1114"/>
                  </a:lnTo>
                  <a:lnTo>
                    <a:pt x="282" y="883"/>
                  </a:lnTo>
                  <a:lnTo>
                    <a:pt x="319" y="652"/>
                  </a:lnTo>
                  <a:lnTo>
                    <a:pt x="357" y="422"/>
                  </a:lnTo>
                  <a:lnTo>
                    <a:pt x="357" y="422"/>
                  </a:lnTo>
                  <a:lnTo>
                    <a:pt x="358" y="413"/>
                  </a:lnTo>
                  <a:lnTo>
                    <a:pt x="358" y="404"/>
                  </a:lnTo>
                  <a:lnTo>
                    <a:pt x="357" y="396"/>
                  </a:lnTo>
                  <a:lnTo>
                    <a:pt x="351" y="388"/>
                  </a:lnTo>
                  <a:lnTo>
                    <a:pt x="351" y="388"/>
                  </a:lnTo>
                  <a:lnTo>
                    <a:pt x="328" y="359"/>
                  </a:lnTo>
                  <a:lnTo>
                    <a:pt x="302" y="331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191" y="216"/>
                  </a:lnTo>
                  <a:lnTo>
                    <a:pt x="163" y="184"/>
                  </a:lnTo>
                  <a:lnTo>
                    <a:pt x="136" y="151"/>
                  </a:lnTo>
                  <a:lnTo>
                    <a:pt x="109" y="117"/>
                  </a:lnTo>
                  <a:lnTo>
                    <a:pt x="85" y="83"/>
                  </a:lnTo>
                  <a:lnTo>
                    <a:pt x="62" y="4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5" y="8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31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D218E0A2-D05E-1B95-FDBC-CFD5AD393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682"/>
              <a:ext cx="225" cy="1262"/>
            </a:xfrm>
            <a:custGeom>
              <a:avLst/>
              <a:gdLst>
                <a:gd name="T0" fmla="*/ 272 w 449"/>
                <a:gd name="T1" fmla="*/ 16 h 2524"/>
                <a:gd name="T2" fmla="*/ 254 w 449"/>
                <a:gd name="T3" fmla="*/ 73 h 2524"/>
                <a:gd name="T4" fmla="*/ 229 w 449"/>
                <a:gd name="T5" fmla="*/ 128 h 2524"/>
                <a:gd name="T6" fmla="*/ 200 w 449"/>
                <a:gd name="T7" fmla="*/ 182 h 2524"/>
                <a:gd name="T8" fmla="*/ 167 w 449"/>
                <a:gd name="T9" fmla="*/ 234 h 2524"/>
                <a:gd name="T10" fmla="*/ 130 w 449"/>
                <a:gd name="T11" fmla="*/ 284 h 2524"/>
                <a:gd name="T12" fmla="*/ 92 w 449"/>
                <a:gd name="T13" fmla="*/ 331 h 2524"/>
                <a:gd name="T14" fmla="*/ 6 w 449"/>
                <a:gd name="T15" fmla="*/ 418 h 2524"/>
                <a:gd name="T16" fmla="*/ 3 w 449"/>
                <a:gd name="T17" fmla="*/ 422 h 2524"/>
                <a:gd name="T18" fmla="*/ 0 w 449"/>
                <a:gd name="T19" fmla="*/ 433 h 2524"/>
                <a:gd name="T20" fmla="*/ 1 w 449"/>
                <a:gd name="T21" fmla="*/ 439 h 2524"/>
                <a:gd name="T22" fmla="*/ 92 w 449"/>
                <a:gd name="T23" fmla="*/ 761 h 2524"/>
                <a:gd name="T24" fmla="*/ 180 w 449"/>
                <a:gd name="T25" fmla="*/ 1083 h 2524"/>
                <a:gd name="T26" fmla="*/ 210 w 449"/>
                <a:gd name="T27" fmla="*/ 1200 h 2524"/>
                <a:gd name="T28" fmla="*/ 267 w 449"/>
                <a:gd name="T29" fmla="*/ 1434 h 2524"/>
                <a:gd name="T30" fmla="*/ 293 w 449"/>
                <a:gd name="T31" fmla="*/ 1552 h 2524"/>
                <a:gd name="T32" fmla="*/ 320 w 449"/>
                <a:gd name="T33" fmla="*/ 1691 h 2524"/>
                <a:gd name="T34" fmla="*/ 340 w 449"/>
                <a:gd name="T35" fmla="*/ 1831 h 2524"/>
                <a:gd name="T36" fmla="*/ 373 w 449"/>
                <a:gd name="T37" fmla="*/ 2113 h 2524"/>
                <a:gd name="T38" fmla="*/ 392 w 449"/>
                <a:gd name="T39" fmla="*/ 2308 h 2524"/>
                <a:gd name="T40" fmla="*/ 406 w 449"/>
                <a:gd name="T41" fmla="*/ 2504 h 2524"/>
                <a:gd name="T42" fmla="*/ 406 w 449"/>
                <a:gd name="T43" fmla="*/ 2509 h 2524"/>
                <a:gd name="T44" fmla="*/ 413 w 449"/>
                <a:gd name="T45" fmla="*/ 2519 h 2524"/>
                <a:gd name="T46" fmla="*/ 429 w 449"/>
                <a:gd name="T47" fmla="*/ 2524 h 2524"/>
                <a:gd name="T48" fmla="*/ 443 w 449"/>
                <a:gd name="T49" fmla="*/ 2519 h 2524"/>
                <a:gd name="T50" fmla="*/ 447 w 449"/>
                <a:gd name="T51" fmla="*/ 2513 h 2524"/>
                <a:gd name="T52" fmla="*/ 449 w 449"/>
                <a:gd name="T53" fmla="*/ 2504 h 2524"/>
                <a:gd name="T54" fmla="*/ 441 w 449"/>
                <a:gd name="T55" fmla="*/ 2390 h 2524"/>
                <a:gd name="T56" fmla="*/ 423 w 449"/>
                <a:gd name="T57" fmla="*/ 2161 h 2524"/>
                <a:gd name="T58" fmla="*/ 398 w 449"/>
                <a:gd name="T59" fmla="*/ 1933 h 2524"/>
                <a:gd name="T60" fmla="*/ 366 w 449"/>
                <a:gd name="T61" fmla="*/ 1706 h 2524"/>
                <a:gd name="T62" fmla="*/ 346 w 449"/>
                <a:gd name="T63" fmla="*/ 1594 h 2524"/>
                <a:gd name="T64" fmla="*/ 297 w 449"/>
                <a:gd name="T65" fmla="*/ 1361 h 2524"/>
                <a:gd name="T66" fmla="*/ 240 w 449"/>
                <a:gd name="T67" fmla="*/ 1132 h 2524"/>
                <a:gd name="T68" fmla="*/ 178 w 449"/>
                <a:gd name="T69" fmla="*/ 904 h 2524"/>
                <a:gd name="T70" fmla="*/ 114 w 449"/>
                <a:gd name="T71" fmla="*/ 676 h 2524"/>
                <a:gd name="T72" fmla="*/ 43 w 449"/>
                <a:gd name="T73" fmla="*/ 427 h 2524"/>
                <a:gd name="T74" fmla="*/ 37 w 449"/>
                <a:gd name="T75" fmla="*/ 448 h 2524"/>
                <a:gd name="T76" fmla="*/ 104 w 449"/>
                <a:gd name="T77" fmla="*/ 382 h 2524"/>
                <a:gd name="T78" fmla="*/ 146 w 449"/>
                <a:gd name="T79" fmla="*/ 333 h 2524"/>
                <a:gd name="T80" fmla="*/ 186 w 449"/>
                <a:gd name="T81" fmla="*/ 282 h 2524"/>
                <a:gd name="T82" fmla="*/ 221 w 449"/>
                <a:gd name="T83" fmla="*/ 230 h 2524"/>
                <a:gd name="T84" fmla="*/ 254 w 449"/>
                <a:gd name="T85" fmla="*/ 174 h 2524"/>
                <a:gd name="T86" fmla="*/ 281 w 449"/>
                <a:gd name="T87" fmla="*/ 116 h 2524"/>
                <a:gd name="T88" fmla="*/ 304 w 449"/>
                <a:gd name="T89" fmla="*/ 57 h 2524"/>
                <a:gd name="T90" fmla="*/ 313 w 449"/>
                <a:gd name="T91" fmla="*/ 26 h 2524"/>
                <a:gd name="T92" fmla="*/ 315 w 449"/>
                <a:gd name="T93" fmla="*/ 17 h 2524"/>
                <a:gd name="T94" fmla="*/ 312 w 449"/>
                <a:gd name="T95" fmla="*/ 9 h 2524"/>
                <a:gd name="T96" fmla="*/ 300 w 449"/>
                <a:gd name="T97" fmla="*/ 0 h 2524"/>
                <a:gd name="T98" fmla="*/ 283 w 449"/>
                <a:gd name="T99" fmla="*/ 2 h 2524"/>
                <a:gd name="T100" fmla="*/ 277 w 449"/>
                <a:gd name="T101" fmla="*/ 6 h 2524"/>
                <a:gd name="T102" fmla="*/ 272 w 449"/>
                <a:gd name="T103" fmla="*/ 16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" h="2524">
                  <a:moveTo>
                    <a:pt x="272" y="16"/>
                  </a:moveTo>
                  <a:lnTo>
                    <a:pt x="272" y="16"/>
                  </a:lnTo>
                  <a:lnTo>
                    <a:pt x="263" y="43"/>
                  </a:lnTo>
                  <a:lnTo>
                    <a:pt x="254" y="73"/>
                  </a:lnTo>
                  <a:lnTo>
                    <a:pt x="241" y="100"/>
                  </a:lnTo>
                  <a:lnTo>
                    <a:pt x="229" y="128"/>
                  </a:lnTo>
                  <a:lnTo>
                    <a:pt x="215" y="156"/>
                  </a:lnTo>
                  <a:lnTo>
                    <a:pt x="200" y="182"/>
                  </a:lnTo>
                  <a:lnTo>
                    <a:pt x="184" y="208"/>
                  </a:lnTo>
                  <a:lnTo>
                    <a:pt x="167" y="234"/>
                  </a:lnTo>
                  <a:lnTo>
                    <a:pt x="149" y="259"/>
                  </a:lnTo>
                  <a:lnTo>
                    <a:pt x="130" y="284"/>
                  </a:lnTo>
                  <a:lnTo>
                    <a:pt x="112" y="308"/>
                  </a:lnTo>
                  <a:lnTo>
                    <a:pt x="92" y="331"/>
                  </a:lnTo>
                  <a:lnTo>
                    <a:pt x="49" y="376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0" y="427"/>
                  </a:lnTo>
                  <a:lnTo>
                    <a:pt x="0" y="433"/>
                  </a:lnTo>
                  <a:lnTo>
                    <a:pt x="1" y="439"/>
                  </a:lnTo>
                  <a:lnTo>
                    <a:pt x="1" y="439"/>
                  </a:lnTo>
                  <a:lnTo>
                    <a:pt x="47" y="599"/>
                  </a:lnTo>
                  <a:lnTo>
                    <a:pt x="92" y="761"/>
                  </a:lnTo>
                  <a:lnTo>
                    <a:pt x="137" y="921"/>
                  </a:lnTo>
                  <a:lnTo>
                    <a:pt x="180" y="1083"/>
                  </a:lnTo>
                  <a:lnTo>
                    <a:pt x="180" y="1083"/>
                  </a:lnTo>
                  <a:lnTo>
                    <a:pt x="210" y="1200"/>
                  </a:lnTo>
                  <a:lnTo>
                    <a:pt x="240" y="1317"/>
                  </a:lnTo>
                  <a:lnTo>
                    <a:pt x="267" y="1434"/>
                  </a:lnTo>
                  <a:lnTo>
                    <a:pt x="293" y="1552"/>
                  </a:lnTo>
                  <a:lnTo>
                    <a:pt x="293" y="1552"/>
                  </a:lnTo>
                  <a:lnTo>
                    <a:pt x="307" y="1622"/>
                  </a:lnTo>
                  <a:lnTo>
                    <a:pt x="320" y="1691"/>
                  </a:lnTo>
                  <a:lnTo>
                    <a:pt x="330" y="1760"/>
                  </a:lnTo>
                  <a:lnTo>
                    <a:pt x="340" y="1831"/>
                  </a:lnTo>
                  <a:lnTo>
                    <a:pt x="358" y="1971"/>
                  </a:lnTo>
                  <a:lnTo>
                    <a:pt x="373" y="2113"/>
                  </a:lnTo>
                  <a:lnTo>
                    <a:pt x="373" y="2113"/>
                  </a:lnTo>
                  <a:lnTo>
                    <a:pt x="392" y="2308"/>
                  </a:lnTo>
                  <a:lnTo>
                    <a:pt x="400" y="2405"/>
                  </a:lnTo>
                  <a:lnTo>
                    <a:pt x="406" y="2504"/>
                  </a:lnTo>
                  <a:lnTo>
                    <a:pt x="406" y="2504"/>
                  </a:lnTo>
                  <a:lnTo>
                    <a:pt x="406" y="2509"/>
                  </a:lnTo>
                  <a:lnTo>
                    <a:pt x="407" y="2513"/>
                  </a:lnTo>
                  <a:lnTo>
                    <a:pt x="413" y="2519"/>
                  </a:lnTo>
                  <a:lnTo>
                    <a:pt x="421" y="2522"/>
                  </a:lnTo>
                  <a:lnTo>
                    <a:pt x="429" y="2524"/>
                  </a:lnTo>
                  <a:lnTo>
                    <a:pt x="437" y="2522"/>
                  </a:lnTo>
                  <a:lnTo>
                    <a:pt x="443" y="2519"/>
                  </a:lnTo>
                  <a:lnTo>
                    <a:pt x="446" y="2516"/>
                  </a:lnTo>
                  <a:lnTo>
                    <a:pt x="447" y="2513"/>
                  </a:lnTo>
                  <a:lnTo>
                    <a:pt x="449" y="2509"/>
                  </a:lnTo>
                  <a:lnTo>
                    <a:pt x="449" y="2504"/>
                  </a:lnTo>
                  <a:lnTo>
                    <a:pt x="449" y="2504"/>
                  </a:lnTo>
                  <a:lnTo>
                    <a:pt x="441" y="2390"/>
                  </a:lnTo>
                  <a:lnTo>
                    <a:pt x="433" y="2276"/>
                  </a:lnTo>
                  <a:lnTo>
                    <a:pt x="423" y="2161"/>
                  </a:lnTo>
                  <a:lnTo>
                    <a:pt x="412" y="2047"/>
                  </a:lnTo>
                  <a:lnTo>
                    <a:pt x="398" y="1933"/>
                  </a:lnTo>
                  <a:lnTo>
                    <a:pt x="383" y="1819"/>
                  </a:lnTo>
                  <a:lnTo>
                    <a:pt x="366" y="1706"/>
                  </a:lnTo>
                  <a:lnTo>
                    <a:pt x="346" y="1594"/>
                  </a:lnTo>
                  <a:lnTo>
                    <a:pt x="346" y="1594"/>
                  </a:lnTo>
                  <a:lnTo>
                    <a:pt x="323" y="1478"/>
                  </a:lnTo>
                  <a:lnTo>
                    <a:pt x="297" y="1361"/>
                  </a:lnTo>
                  <a:lnTo>
                    <a:pt x="269" y="1248"/>
                  </a:lnTo>
                  <a:lnTo>
                    <a:pt x="240" y="1132"/>
                  </a:lnTo>
                  <a:lnTo>
                    <a:pt x="209" y="1018"/>
                  </a:lnTo>
                  <a:lnTo>
                    <a:pt x="178" y="904"/>
                  </a:lnTo>
                  <a:lnTo>
                    <a:pt x="114" y="676"/>
                  </a:lnTo>
                  <a:lnTo>
                    <a:pt x="114" y="676"/>
                  </a:lnTo>
                  <a:lnTo>
                    <a:pt x="43" y="427"/>
                  </a:lnTo>
                  <a:lnTo>
                    <a:pt x="43" y="427"/>
                  </a:lnTo>
                  <a:lnTo>
                    <a:pt x="37" y="448"/>
                  </a:lnTo>
                  <a:lnTo>
                    <a:pt x="37" y="448"/>
                  </a:lnTo>
                  <a:lnTo>
                    <a:pt x="83" y="405"/>
                  </a:lnTo>
                  <a:lnTo>
                    <a:pt x="104" y="382"/>
                  </a:lnTo>
                  <a:lnTo>
                    <a:pt x="126" y="357"/>
                  </a:lnTo>
                  <a:lnTo>
                    <a:pt x="146" y="333"/>
                  </a:lnTo>
                  <a:lnTo>
                    <a:pt x="166" y="308"/>
                  </a:lnTo>
                  <a:lnTo>
                    <a:pt x="186" y="282"/>
                  </a:lnTo>
                  <a:lnTo>
                    <a:pt x="204" y="256"/>
                  </a:lnTo>
                  <a:lnTo>
                    <a:pt x="221" y="230"/>
                  </a:lnTo>
                  <a:lnTo>
                    <a:pt x="238" y="202"/>
                  </a:lnTo>
                  <a:lnTo>
                    <a:pt x="254" y="174"/>
                  </a:lnTo>
                  <a:lnTo>
                    <a:pt x="269" y="145"/>
                  </a:lnTo>
                  <a:lnTo>
                    <a:pt x="281" y="116"/>
                  </a:lnTo>
                  <a:lnTo>
                    <a:pt x="293" y="86"/>
                  </a:lnTo>
                  <a:lnTo>
                    <a:pt x="304" y="57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5" y="22"/>
                  </a:lnTo>
                  <a:lnTo>
                    <a:pt x="315" y="17"/>
                  </a:lnTo>
                  <a:lnTo>
                    <a:pt x="313" y="14"/>
                  </a:lnTo>
                  <a:lnTo>
                    <a:pt x="312" y="9"/>
                  </a:lnTo>
                  <a:lnTo>
                    <a:pt x="306" y="5"/>
                  </a:lnTo>
                  <a:lnTo>
                    <a:pt x="300" y="0"/>
                  </a:lnTo>
                  <a:lnTo>
                    <a:pt x="290" y="0"/>
                  </a:lnTo>
                  <a:lnTo>
                    <a:pt x="283" y="2"/>
                  </a:lnTo>
                  <a:lnTo>
                    <a:pt x="280" y="3"/>
                  </a:lnTo>
                  <a:lnTo>
                    <a:pt x="277" y="6"/>
                  </a:lnTo>
                  <a:lnTo>
                    <a:pt x="274" y="11"/>
                  </a:lnTo>
                  <a:lnTo>
                    <a:pt x="272" y="16"/>
                  </a:lnTo>
                  <a:lnTo>
                    <a:pt x="2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C2FE1FCB-A9B9-A2CA-B59C-6AA45FA23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1156"/>
              <a:ext cx="125" cy="201"/>
            </a:xfrm>
            <a:custGeom>
              <a:avLst/>
              <a:gdLst>
                <a:gd name="T0" fmla="*/ 247 w 249"/>
                <a:gd name="T1" fmla="*/ 190 h 404"/>
                <a:gd name="T2" fmla="*/ 249 w 249"/>
                <a:gd name="T3" fmla="*/ 231 h 404"/>
                <a:gd name="T4" fmla="*/ 244 w 249"/>
                <a:gd name="T5" fmla="*/ 270 h 404"/>
                <a:gd name="T6" fmla="*/ 237 w 249"/>
                <a:gd name="T7" fmla="*/ 305 h 404"/>
                <a:gd name="T8" fmla="*/ 224 w 249"/>
                <a:gd name="T9" fmla="*/ 336 h 404"/>
                <a:gd name="T10" fmla="*/ 209 w 249"/>
                <a:gd name="T11" fmla="*/ 364 h 404"/>
                <a:gd name="T12" fmla="*/ 191 w 249"/>
                <a:gd name="T13" fmla="*/ 384 h 404"/>
                <a:gd name="T14" fmla="*/ 169 w 249"/>
                <a:gd name="T15" fmla="*/ 398 h 404"/>
                <a:gd name="T16" fmla="*/ 144 w 249"/>
                <a:gd name="T17" fmla="*/ 404 h 404"/>
                <a:gd name="T18" fmla="*/ 132 w 249"/>
                <a:gd name="T19" fmla="*/ 404 h 404"/>
                <a:gd name="T20" fmla="*/ 107 w 249"/>
                <a:gd name="T21" fmla="*/ 399 h 404"/>
                <a:gd name="T22" fmla="*/ 83 w 249"/>
                <a:gd name="T23" fmla="*/ 385 h 404"/>
                <a:gd name="T24" fmla="*/ 61 w 249"/>
                <a:gd name="T25" fmla="*/ 365 h 404"/>
                <a:gd name="T26" fmla="*/ 43 w 249"/>
                <a:gd name="T27" fmla="*/ 341 h 404"/>
                <a:gd name="T28" fmla="*/ 26 w 249"/>
                <a:gd name="T29" fmla="*/ 310 h 404"/>
                <a:gd name="T30" fmla="*/ 14 w 249"/>
                <a:gd name="T31" fmla="*/ 274 h 404"/>
                <a:gd name="T32" fmla="*/ 4 w 249"/>
                <a:gd name="T33" fmla="*/ 234 h 404"/>
                <a:gd name="T34" fmla="*/ 1 w 249"/>
                <a:gd name="T35" fmla="*/ 214 h 404"/>
                <a:gd name="T36" fmla="*/ 0 w 249"/>
                <a:gd name="T37" fmla="*/ 173 h 404"/>
                <a:gd name="T38" fmla="*/ 4 w 249"/>
                <a:gd name="T39" fmla="*/ 134 h 404"/>
                <a:gd name="T40" fmla="*/ 12 w 249"/>
                <a:gd name="T41" fmla="*/ 99 h 404"/>
                <a:gd name="T42" fmla="*/ 24 w 249"/>
                <a:gd name="T43" fmla="*/ 68 h 404"/>
                <a:gd name="T44" fmla="*/ 40 w 249"/>
                <a:gd name="T45" fmla="*/ 40 h 404"/>
                <a:gd name="T46" fmla="*/ 58 w 249"/>
                <a:gd name="T47" fmla="*/ 20 h 404"/>
                <a:gd name="T48" fmla="*/ 80 w 249"/>
                <a:gd name="T49" fmla="*/ 6 h 404"/>
                <a:gd name="T50" fmla="*/ 104 w 249"/>
                <a:gd name="T51" fmla="*/ 0 h 404"/>
                <a:gd name="T52" fmla="*/ 117 w 249"/>
                <a:gd name="T53" fmla="*/ 0 h 404"/>
                <a:gd name="T54" fmla="*/ 141 w 249"/>
                <a:gd name="T55" fmla="*/ 5 h 404"/>
                <a:gd name="T56" fmla="*/ 166 w 249"/>
                <a:gd name="T57" fmla="*/ 19 h 404"/>
                <a:gd name="T58" fmla="*/ 187 w 249"/>
                <a:gd name="T59" fmla="*/ 39 h 404"/>
                <a:gd name="T60" fmla="*/ 206 w 249"/>
                <a:gd name="T61" fmla="*/ 63 h 404"/>
                <a:gd name="T62" fmla="*/ 223 w 249"/>
                <a:gd name="T63" fmla="*/ 94 h 404"/>
                <a:gd name="T64" fmla="*/ 235 w 249"/>
                <a:gd name="T65" fmla="*/ 130 h 404"/>
                <a:gd name="T66" fmla="*/ 244 w 249"/>
                <a:gd name="T67" fmla="*/ 170 h 404"/>
                <a:gd name="T68" fmla="*/ 247 w 249"/>
                <a:gd name="T69" fmla="*/ 1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4">
                  <a:moveTo>
                    <a:pt x="247" y="190"/>
                  </a:moveTo>
                  <a:lnTo>
                    <a:pt x="247" y="190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7" y="251"/>
                  </a:lnTo>
                  <a:lnTo>
                    <a:pt x="244" y="270"/>
                  </a:lnTo>
                  <a:lnTo>
                    <a:pt x="241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4" y="336"/>
                  </a:lnTo>
                  <a:lnTo>
                    <a:pt x="218" y="350"/>
                  </a:lnTo>
                  <a:lnTo>
                    <a:pt x="209" y="364"/>
                  </a:lnTo>
                  <a:lnTo>
                    <a:pt x="200" y="374"/>
                  </a:lnTo>
                  <a:lnTo>
                    <a:pt x="191" y="384"/>
                  </a:lnTo>
                  <a:lnTo>
                    <a:pt x="180" y="391"/>
                  </a:lnTo>
                  <a:lnTo>
                    <a:pt x="169" y="398"/>
                  </a:lnTo>
                  <a:lnTo>
                    <a:pt x="15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32" y="404"/>
                  </a:lnTo>
                  <a:lnTo>
                    <a:pt x="120" y="402"/>
                  </a:lnTo>
                  <a:lnTo>
                    <a:pt x="107" y="399"/>
                  </a:lnTo>
                  <a:lnTo>
                    <a:pt x="95" y="393"/>
                  </a:lnTo>
                  <a:lnTo>
                    <a:pt x="83" y="385"/>
                  </a:lnTo>
                  <a:lnTo>
                    <a:pt x="72" y="376"/>
                  </a:lnTo>
                  <a:lnTo>
                    <a:pt x="61" y="365"/>
                  </a:lnTo>
                  <a:lnTo>
                    <a:pt x="52" y="353"/>
                  </a:lnTo>
                  <a:lnTo>
                    <a:pt x="43" y="341"/>
                  </a:lnTo>
                  <a:lnTo>
                    <a:pt x="34" y="325"/>
                  </a:lnTo>
                  <a:lnTo>
                    <a:pt x="26" y="310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4" y="23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1" y="153"/>
                  </a:lnTo>
                  <a:lnTo>
                    <a:pt x="4" y="134"/>
                  </a:lnTo>
                  <a:lnTo>
                    <a:pt x="7" y="116"/>
                  </a:lnTo>
                  <a:lnTo>
                    <a:pt x="12" y="99"/>
                  </a:lnTo>
                  <a:lnTo>
                    <a:pt x="17" y="82"/>
                  </a:lnTo>
                  <a:lnTo>
                    <a:pt x="24" y="68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30"/>
                  </a:lnTo>
                  <a:lnTo>
                    <a:pt x="58" y="20"/>
                  </a:lnTo>
                  <a:lnTo>
                    <a:pt x="69" y="13"/>
                  </a:lnTo>
                  <a:lnTo>
                    <a:pt x="80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1" y="5"/>
                  </a:lnTo>
                  <a:lnTo>
                    <a:pt x="154" y="11"/>
                  </a:lnTo>
                  <a:lnTo>
                    <a:pt x="166" y="19"/>
                  </a:lnTo>
                  <a:lnTo>
                    <a:pt x="177" y="28"/>
                  </a:lnTo>
                  <a:lnTo>
                    <a:pt x="187" y="39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5" y="79"/>
                  </a:lnTo>
                  <a:lnTo>
                    <a:pt x="223" y="94"/>
                  </a:lnTo>
                  <a:lnTo>
                    <a:pt x="229" y="113"/>
                  </a:lnTo>
                  <a:lnTo>
                    <a:pt x="235" y="130"/>
                  </a:lnTo>
                  <a:lnTo>
                    <a:pt x="240" y="150"/>
                  </a:lnTo>
                  <a:lnTo>
                    <a:pt x="244" y="170"/>
                  </a:lnTo>
                  <a:lnTo>
                    <a:pt x="247" y="190"/>
                  </a:lnTo>
                  <a:lnTo>
                    <a:pt x="24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346405BD-AB39-426A-BCDC-E5BE4F12C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125"/>
              <a:ext cx="125" cy="202"/>
            </a:xfrm>
            <a:custGeom>
              <a:avLst/>
              <a:gdLst>
                <a:gd name="T0" fmla="*/ 248 w 249"/>
                <a:gd name="T1" fmla="*/ 189 h 403"/>
                <a:gd name="T2" fmla="*/ 249 w 249"/>
                <a:gd name="T3" fmla="*/ 231 h 403"/>
                <a:gd name="T4" fmla="*/ 245 w 249"/>
                <a:gd name="T5" fmla="*/ 269 h 403"/>
                <a:gd name="T6" fmla="*/ 237 w 249"/>
                <a:gd name="T7" fmla="*/ 305 h 403"/>
                <a:gd name="T8" fmla="*/ 225 w 249"/>
                <a:gd name="T9" fmla="*/ 335 h 403"/>
                <a:gd name="T10" fmla="*/ 209 w 249"/>
                <a:gd name="T11" fmla="*/ 363 h 403"/>
                <a:gd name="T12" fmla="*/ 191 w 249"/>
                <a:gd name="T13" fmla="*/ 383 h 403"/>
                <a:gd name="T14" fmla="*/ 169 w 249"/>
                <a:gd name="T15" fmla="*/ 397 h 403"/>
                <a:gd name="T16" fmla="*/ 145 w 249"/>
                <a:gd name="T17" fmla="*/ 403 h 403"/>
                <a:gd name="T18" fmla="*/ 132 w 249"/>
                <a:gd name="T19" fmla="*/ 403 h 403"/>
                <a:gd name="T20" fmla="*/ 108 w 249"/>
                <a:gd name="T21" fmla="*/ 399 h 403"/>
                <a:gd name="T22" fmla="*/ 83 w 249"/>
                <a:gd name="T23" fmla="*/ 385 h 403"/>
                <a:gd name="T24" fmla="*/ 62 w 249"/>
                <a:gd name="T25" fmla="*/ 365 h 403"/>
                <a:gd name="T26" fmla="*/ 43 w 249"/>
                <a:gd name="T27" fmla="*/ 340 h 403"/>
                <a:gd name="T28" fmla="*/ 26 w 249"/>
                <a:gd name="T29" fmla="*/ 309 h 403"/>
                <a:gd name="T30" fmla="*/ 14 w 249"/>
                <a:gd name="T31" fmla="*/ 274 h 403"/>
                <a:gd name="T32" fmla="*/ 5 w 249"/>
                <a:gd name="T33" fmla="*/ 234 h 403"/>
                <a:gd name="T34" fmla="*/ 2 w 249"/>
                <a:gd name="T35" fmla="*/ 214 h 403"/>
                <a:gd name="T36" fmla="*/ 0 w 249"/>
                <a:gd name="T37" fmla="*/ 172 h 403"/>
                <a:gd name="T38" fmla="*/ 5 w 249"/>
                <a:gd name="T39" fmla="*/ 134 h 403"/>
                <a:gd name="T40" fmla="*/ 13 w 249"/>
                <a:gd name="T41" fmla="*/ 98 h 403"/>
                <a:gd name="T42" fmla="*/ 25 w 249"/>
                <a:gd name="T43" fmla="*/ 67 h 403"/>
                <a:gd name="T44" fmla="*/ 40 w 249"/>
                <a:gd name="T45" fmla="*/ 40 h 403"/>
                <a:gd name="T46" fmla="*/ 59 w 249"/>
                <a:gd name="T47" fmla="*/ 20 h 403"/>
                <a:gd name="T48" fmla="*/ 80 w 249"/>
                <a:gd name="T49" fmla="*/ 6 h 403"/>
                <a:gd name="T50" fmla="*/ 105 w 249"/>
                <a:gd name="T51" fmla="*/ 0 h 403"/>
                <a:gd name="T52" fmla="*/ 117 w 249"/>
                <a:gd name="T53" fmla="*/ 0 h 403"/>
                <a:gd name="T54" fmla="*/ 142 w 249"/>
                <a:gd name="T55" fmla="*/ 4 h 403"/>
                <a:gd name="T56" fmla="*/ 166 w 249"/>
                <a:gd name="T57" fmla="*/ 18 h 403"/>
                <a:gd name="T58" fmla="*/ 188 w 249"/>
                <a:gd name="T59" fmla="*/ 38 h 403"/>
                <a:gd name="T60" fmla="*/ 206 w 249"/>
                <a:gd name="T61" fmla="*/ 63 h 403"/>
                <a:gd name="T62" fmla="*/ 223 w 249"/>
                <a:gd name="T63" fmla="*/ 94 h 403"/>
                <a:gd name="T64" fmla="*/ 236 w 249"/>
                <a:gd name="T65" fmla="*/ 129 h 403"/>
                <a:gd name="T66" fmla="*/ 245 w 249"/>
                <a:gd name="T67" fmla="*/ 169 h 403"/>
                <a:gd name="T68" fmla="*/ 248 w 249"/>
                <a:gd name="T69" fmla="*/ 1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3">
                  <a:moveTo>
                    <a:pt x="248" y="189"/>
                  </a:moveTo>
                  <a:lnTo>
                    <a:pt x="248" y="189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8" y="251"/>
                  </a:lnTo>
                  <a:lnTo>
                    <a:pt x="245" y="269"/>
                  </a:lnTo>
                  <a:lnTo>
                    <a:pt x="242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5" y="335"/>
                  </a:lnTo>
                  <a:lnTo>
                    <a:pt x="219" y="349"/>
                  </a:lnTo>
                  <a:lnTo>
                    <a:pt x="209" y="363"/>
                  </a:lnTo>
                  <a:lnTo>
                    <a:pt x="200" y="374"/>
                  </a:lnTo>
                  <a:lnTo>
                    <a:pt x="191" y="383"/>
                  </a:lnTo>
                  <a:lnTo>
                    <a:pt x="180" y="391"/>
                  </a:lnTo>
                  <a:lnTo>
                    <a:pt x="169" y="397"/>
                  </a:lnTo>
                  <a:lnTo>
                    <a:pt x="157" y="402"/>
                  </a:lnTo>
                  <a:lnTo>
                    <a:pt x="145" y="403"/>
                  </a:lnTo>
                  <a:lnTo>
                    <a:pt x="145" y="403"/>
                  </a:lnTo>
                  <a:lnTo>
                    <a:pt x="132" y="403"/>
                  </a:lnTo>
                  <a:lnTo>
                    <a:pt x="120" y="402"/>
                  </a:lnTo>
                  <a:lnTo>
                    <a:pt x="108" y="399"/>
                  </a:lnTo>
                  <a:lnTo>
                    <a:pt x="96" y="392"/>
                  </a:lnTo>
                  <a:lnTo>
                    <a:pt x="83" y="385"/>
                  </a:lnTo>
                  <a:lnTo>
                    <a:pt x="73" y="375"/>
                  </a:lnTo>
                  <a:lnTo>
                    <a:pt x="62" y="365"/>
                  </a:lnTo>
                  <a:lnTo>
                    <a:pt x="53" y="352"/>
                  </a:lnTo>
                  <a:lnTo>
                    <a:pt x="43" y="340"/>
                  </a:lnTo>
                  <a:lnTo>
                    <a:pt x="34" y="325"/>
                  </a:lnTo>
                  <a:lnTo>
                    <a:pt x="26" y="309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5" y="234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5" y="134"/>
                  </a:lnTo>
                  <a:lnTo>
                    <a:pt x="8" y="115"/>
                  </a:lnTo>
                  <a:lnTo>
                    <a:pt x="13" y="98"/>
                  </a:lnTo>
                  <a:lnTo>
                    <a:pt x="17" y="81"/>
                  </a:lnTo>
                  <a:lnTo>
                    <a:pt x="25" y="67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29"/>
                  </a:lnTo>
                  <a:lnTo>
                    <a:pt x="59" y="20"/>
                  </a:lnTo>
                  <a:lnTo>
                    <a:pt x="69" y="12"/>
                  </a:lnTo>
                  <a:lnTo>
                    <a:pt x="80" y="6"/>
                  </a:lnTo>
                  <a:lnTo>
                    <a:pt x="93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9" y="1"/>
                  </a:lnTo>
                  <a:lnTo>
                    <a:pt x="142" y="4"/>
                  </a:lnTo>
                  <a:lnTo>
                    <a:pt x="154" y="10"/>
                  </a:lnTo>
                  <a:lnTo>
                    <a:pt x="166" y="18"/>
                  </a:lnTo>
                  <a:lnTo>
                    <a:pt x="177" y="27"/>
                  </a:lnTo>
                  <a:lnTo>
                    <a:pt x="188" y="38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6" y="78"/>
                  </a:lnTo>
                  <a:lnTo>
                    <a:pt x="223" y="94"/>
                  </a:lnTo>
                  <a:lnTo>
                    <a:pt x="229" y="112"/>
                  </a:lnTo>
                  <a:lnTo>
                    <a:pt x="236" y="129"/>
                  </a:lnTo>
                  <a:lnTo>
                    <a:pt x="240" y="149"/>
                  </a:lnTo>
                  <a:lnTo>
                    <a:pt x="245" y="169"/>
                  </a:lnTo>
                  <a:lnTo>
                    <a:pt x="248" y="189"/>
                  </a:lnTo>
                  <a:lnTo>
                    <a:pt x="248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57">
              <a:extLst>
                <a:ext uri="{FF2B5EF4-FFF2-40B4-BE49-F238E27FC236}">
                  <a16:creationId xmlns:a16="http://schemas.microsoft.com/office/drawing/2014/main" id="{BC2BCA08-85A4-36C3-6CE1-B66F8CE6A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" y="1507"/>
              <a:ext cx="197" cy="466"/>
            </a:xfrm>
            <a:custGeom>
              <a:avLst/>
              <a:gdLst>
                <a:gd name="T0" fmla="*/ 0 w 393"/>
                <a:gd name="T1" fmla="*/ 0 h 930"/>
                <a:gd name="T2" fmla="*/ 393 w 393"/>
                <a:gd name="T3" fmla="*/ 930 h 930"/>
                <a:gd name="T4" fmla="*/ 0 w 393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930">
                  <a:moveTo>
                    <a:pt x="0" y="0"/>
                  </a:moveTo>
                  <a:lnTo>
                    <a:pt x="393" y="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Line 58">
              <a:extLst>
                <a:ext uri="{FF2B5EF4-FFF2-40B4-BE49-F238E27FC236}">
                  <a16:creationId xmlns:a16="http://schemas.microsoft.com/office/drawing/2014/main" id="{E6C20344-1BC8-0D59-8F18-96473EFEB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0" y="1507"/>
              <a:ext cx="197" cy="4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59">
              <a:extLst>
                <a:ext uri="{FF2B5EF4-FFF2-40B4-BE49-F238E27FC236}">
                  <a16:creationId xmlns:a16="http://schemas.microsoft.com/office/drawing/2014/main" id="{F8588817-240F-8A1D-0A98-002821C11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497"/>
              <a:ext cx="217" cy="486"/>
            </a:xfrm>
            <a:custGeom>
              <a:avLst/>
              <a:gdLst>
                <a:gd name="T0" fmla="*/ 1 w 433"/>
                <a:gd name="T1" fmla="*/ 33 h 974"/>
                <a:gd name="T2" fmla="*/ 1 w 433"/>
                <a:gd name="T3" fmla="*/ 33 h 974"/>
                <a:gd name="T4" fmla="*/ 347 w 433"/>
                <a:gd name="T5" fmla="*/ 849 h 974"/>
                <a:gd name="T6" fmla="*/ 347 w 433"/>
                <a:gd name="T7" fmla="*/ 849 h 974"/>
                <a:gd name="T8" fmla="*/ 395 w 433"/>
                <a:gd name="T9" fmla="*/ 963 h 974"/>
                <a:gd name="T10" fmla="*/ 395 w 433"/>
                <a:gd name="T11" fmla="*/ 963 h 974"/>
                <a:gd name="T12" fmla="*/ 396 w 433"/>
                <a:gd name="T13" fmla="*/ 967 h 974"/>
                <a:gd name="T14" fmla="*/ 400 w 433"/>
                <a:gd name="T15" fmla="*/ 971 h 974"/>
                <a:gd name="T16" fmla="*/ 403 w 433"/>
                <a:gd name="T17" fmla="*/ 972 h 974"/>
                <a:gd name="T18" fmla="*/ 407 w 433"/>
                <a:gd name="T19" fmla="*/ 974 h 974"/>
                <a:gd name="T20" fmla="*/ 413 w 433"/>
                <a:gd name="T21" fmla="*/ 974 h 974"/>
                <a:gd name="T22" fmla="*/ 421 w 433"/>
                <a:gd name="T23" fmla="*/ 971 h 974"/>
                <a:gd name="T24" fmla="*/ 427 w 433"/>
                <a:gd name="T25" fmla="*/ 966 h 974"/>
                <a:gd name="T26" fmla="*/ 432 w 433"/>
                <a:gd name="T27" fmla="*/ 958 h 974"/>
                <a:gd name="T28" fmla="*/ 433 w 433"/>
                <a:gd name="T29" fmla="*/ 951 h 974"/>
                <a:gd name="T30" fmla="*/ 433 w 433"/>
                <a:gd name="T31" fmla="*/ 946 h 974"/>
                <a:gd name="T32" fmla="*/ 432 w 433"/>
                <a:gd name="T33" fmla="*/ 941 h 974"/>
                <a:gd name="T34" fmla="*/ 432 w 433"/>
                <a:gd name="T35" fmla="*/ 941 h 974"/>
                <a:gd name="T36" fmla="*/ 86 w 433"/>
                <a:gd name="T37" fmla="*/ 125 h 974"/>
                <a:gd name="T38" fmla="*/ 86 w 433"/>
                <a:gd name="T39" fmla="*/ 125 h 974"/>
                <a:gd name="T40" fmla="*/ 38 w 433"/>
                <a:gd name="T41" fmla="*/ 11 h 974"/>
                <a:gd name="T42" fmla="*/ 38 w 433"/>
                <a:gd name="T43" fmla="*/ 11 h 974"/>
                <a:gd name="T44" fmla="*/ 37 w 433"/>
                <a:gd name="T45" fmla="*/ 7 h 974"/>
                <a:gd name="T46" fmla="*/ 34 w 433"/>
                <a:gd name="T47" fmla="*/ 4 h 974"/>
                <a:gd name="T48" fmla="*/ 30 w 433"/>
                <a:gd name="T49" fmla="*/ 2 h 974"/>
                <a:gd name="T50" fmla="*/ 26 w 433"/>
                <a:gd name="T51" fmla="*/ 0 h 974"/>
                <a:gd name="T52" fmla="*/ 20 w 433"/>
                <a:gd name="T53" fmla="*/ 0 h 974"/>
                <a:gd name="T54" fmla="*/ 12 w 433"/>
                <a:gd name="T55" fmla="*/ 4 h 974"/>
                <a:gd name="T56" fmla="*/ 6 w 433"/>
                <a:gd name="T57" fmla="*/ 8 h 974"/>
                <a:gd name="T58" fmla="*/ 1 w 433"/>
                <a:gd name="T59" fmla="*/ 16 h 974"/>
                <a:gd name="T60" fmla="*/ 0 w 433"/>
                <a:gd name="T61" fmla="*/ 24 h 974"/>
                <a:gd name="T62" fmla="*/ 0 w 433"/>
                <a:gd name="T63" fmla="*/ 28 h 974"/>
                <a:gd name="T64" fmla="*/ 1 w 433"/>
                <a:gd name="T65" fmla="*/ 33 h 974"/>
                <a:gd name="T66" fmla="*/ 1 w 433"/>
                <a:gd name="T67" fmla="*/ 3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3" h="974">
                  <a:moveTo>
                    <a:pt x="1" y="33"/>
                  </a:moveTo>
                  <a:lnTo>
                    <a:pt x="1" y="33"/>
                  </a:lnTo>
                  <a:lnTo>
                    <a:pt x="347" y="849"/>
                  </a:lnTo>
                  <a:lnTo>
                    <a:pt x="347" y="849"/>
                  </a:lnTo>
                  <a:lnTo>
                    <a:pt x="395" y="963"/>
                  </a:lnTo>
                  <a:lnTo>
                    <a:pt x="395" y="963"/>
                  </a:lnTo>
                  <a:lnTo>
                    <a:pt x="396" y="967"/>
                  </a:lnTo>
                  <a:lnTo>
                    <a:pt x="400" y="971"/>
                  </a:lnTo>
                  <a:lnTo>
                    <a:pt x="403" y="972"/>
                  </a:lnTo>
                  <a:lnTo>
                    <a:pt x="407" y="974"/>
                  </a:lnTo>
                  <a:lnTo>
                    <a:pt x="413" y="974"/>
                  </a:lnTo>
                  <a:lnTo>
                    <a:pt x="421" y="971"/>
                  </a:lnTo>
                  <a:lnTo>
                    <a:pt x="427" y="966"/>
                  </a:lnTo>
                  <a:lnTo>
                    <a:pt x="432" y="958"/>
                  </a:lnTo>
                  <a:lnTo>
                    <a:pt x="433" y="951"/>
                  </a:lnTo>
                  <a:lnTo>
                    <a:pt x="433" y="946"/>
                  </a:lnTo>
                  <a:lnTo>
                    <a:pt x="432" y="941"/>
                  </a:lnTo>
                  <a:lnTo>
                    <a:pt x="432" y="941"/>
                  </a:lnTo>
                  <a:lnTo>
                    <a:pt x="86" y="125"/>
                  </a:lnTo>
                  <a:lnTo>
                    <a:pt x="86" y="125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60">
              <a:extLst>
                <a:ext uri="{FF2B5EF4-FFF2-40B4-BE49-F238E27FC236}">
                  <a16:creationId xmlns:a16="http://schemas.microsoft.com/office/drawing/2014/main" id="{5EAF9E39-EF24-6F82-9A3C-D03B41104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485"/>
              <a:ext cx="569" cy="292"/>
            </a:xfrm>
            <a:custGeom>
              <a:avLst/>
              <a:gdLst>
                <a:gd name="T0" fmla="*/ 43 w 1138"/>
                <a:gd name="T1" fmla="*/ 568 h 583"/>
                <a:gd name="T2" fmla="*/ 54 w 1138"/>
                <a:gd name="T3" fmla="*/ 523 h 583"/>
                <a:gd name="T4" fmla="*/ 71 w 1138"/>
                <a:gd name="T5" fmla="*/ 482 h 583"/>
                <a:gd name="T6" fmla="*/ 91 w 1138"/>
                <a:gd name="T7" fmla="*/ 439 h 583"/>
                <a:gd name="T8" fmla="*/ 140 w 1138"/>
                <a:gd name="T9" fmla="*/ 360 h 583"/>
                <a:gd name="T10" fmla="*/ 199 w 1138"/>
                <a:gd name="T11" fmla="*/ 289 h 583"/>
                <a:gd name="T12" fmla="*/ 229 w 1138"/>
                <a:gd name="T13" fmla="*/ 257 h 583"/>
                <a:gd name="T14" fmla="*/ 266 w 1138"/>
                <a:gd name="T15" fmla="*/ 225 h 583"/>
                <a:gd name="T16" fmla="*/ 305 w 1138"/>
                <a:gd name="T17" fmla="*/ 195 h 583"/>
                <a:gd name="T18" fmla="*/ 388 w 1138"/>
                <a:gd name="T19" fmla="*/ 146 h 583"/>
                <a:gd name="T20" fmla="*/ 477 w 1138"/>
                <a:gd name="T21" fmla="*/ 108 h 583"/>
                <a:gd name="T22" fmla="*/ 569 w 1138"/>
                <a:gd name="T23" fmla="*/ 78 h 583"/>
                <a:gd name="T24" fmla="*/ 617 w 1138"/>
                <a:gd name="T25" fmla="*/ 68 h 583"/>
                <a:gd name="T26" fmla="*/ 714 w 1138"/>
                <a:gd name="T27" fmla="*/ 51 h 583"/>
                <a:gd name="T28" fmla="*/ 811 w 1138"/>
                <a:gd name="T29" fmla="*/ 41 h 583"/>
                <a:gd name="T30" fmla="*/ 908 w 1138"/>
                <a:gd name="T31" fmla="*/ 44 h 583"/>
                <a:gd name="T32" fmla="*/ 957 w 1138"/>
                <a:gd name="T33" fmla="*/ 51 h 583"/>
                <a:gd name="T34" fmla="*/ 1034 w 1138"/>
                <a:gd name="T35" fmla="*/ 66 h 583"/>
                <a:gd name="T36" fmla="*/ 1072 w 1138"/>
                <a:gd name="T37" fmla="*/ 78 h 583"/>
                <a:gd name="T38" fmla="*/ 1106 w 1138"/>
                <a:gd name="T39" fmla="*/ 94 h 583"/>
                <a:gd name="T40" fmla="*/ 1111 w 1138"/>
                <a:gd name="T41" fmla="*/ 95 h 583"/>
                <a:gd name="T42" fmla="*/ 1123 w 1138"/>
                <a:gd name="T43" fmla="*/ 95 h 583"/>
                <a:gd name="T44" fmla="*/ 1135 w 1138"/>
                <a:gd name="T45" fmla="*/ 86 h 583"/>
                <a:gd name="T46" fmla="*/ 1138 w 1138"/>
                <a:gd name="T47" fmla="*/ 71 h 583"/>
                <a:gd name="T48" fmla="*/ 1135 w 1138"/>
                <a:gd name="T49" fmla="*/ 63 h 583"/>
                <a:gd name="T50" fmla="*/ 1128 w 1138"/>
                <a:gd name="T51" fmla="*/ 57 h 583"/>
                <a:gd name="T52" fmla="*/ 1112 w 1138"/>
                <a:gd name="T53" fmla="*/ 49 h 583"/>
                <a:gd name="T54" fmla="*/ 1063 w 1138"/>
                <a:gd name="T55" fmla="*/ 29 h 583"/>
                <a:gd name="T56" fmla="*/ 994 w 1138"/>
                <a:gd name="T57" fmla="*/ 14 h 583"/>
                <a:gd name="T58" fmla="*/ 948 w 1138"/>
                <a:gd name="T59" fmla="*/ 6 h 583"/>
                <a:gd name="T60" fmla="*/ 852 w 1138"/>
                <a:gd name="T61" fmla="*/ 0 h 583"/>
                <a:gd name="T62" fmla="*/ 758 w 1138"/>
                <a:gd name="T63" fmla="*/ 3 h 583"/>
                <a:gd name="T64" fmla="*/ 665 w 1138"/>
                <a:gd name="T65" fmla="*/ 14 h 583"/>
                <a:gd name="T66" fmla="*/ 617 w 1138"/>
                <a:gd name="T67" fmla="*/ 23 h 583"/>
                <a:gd name="T68" fmla="*/ 516 w 1138"/>
                <a:gd name="T69" fmla="*/ 49 h 583"/>
                <a:gd name="T70" fmla="*/ 417 w 1138"/>
                <a:gd name="T71" fmla="*/ 85 h 583"/>
                <a:gd name="T72" fmla="*/ 323 w 1138"/>
                <a:gd name="T73" fmla="*/ 132 h 583"/>
                <a:gd name="T74" fmla="*/ 279 w 1138"/>
                <a:gd name="T75" fmla="*/ 160 h 583"/>
                <a:gd name="T76" fmla="*/ 237 w 1138"/>
                <a:gd name="T77" fmla="*/ 192 h 583"/>
                <a:gd name="T78" fmla="*/ 209 w 1138"/>
                <a:gd name="T79" fmla="*/ 217 h 583"/>
                <a:gd name="T80" fmla="*/ 159 w 1138"/>
                <a:gd name="T81" fmla="*/ 269 h 583"/>
                <a:gd name="T82" fmla="*/ 113 w 1138"/>
                <a:gd name="T83" fmla="*/ 326 h 583"/>
                <a:gd name="T84" fmla="*/ 73 w 1138"/>
                <a:gd name="T85" fmla="*/ 386 h 583"/>
                <a:gd name="T86" fmla="*/ 56 w 1138"/>
                <a:gd name="T87" fmla="*/ 419 h 583"/>
                <a:gd name="T88" fmla="*/ 23 w 1138"/>
                <a:gd name="T89" fmla="*/ 486 h 583"/>
                <a:gd name="T90" fmla="*/ 2 w 1138"/>
                <a:gd name="T91" fmla="*/ 556 h 583"/>
                <a:gd name="T92" fmla="*/ 0 w 1138"/>
                <a:gd name="T93" fmla="*/ 560 h 583"/>
                <a:gd name="T94" fmla="*/ 5 w 1138"/>
                <a:gd name="T95" fmla="*/ 573 h 583"/>
                <a:gd name="T96" fmla="*/ 17 w 1138"/>
                <a:gd name="T97" fmla="*/ 582 h 583"/>
                <a:gd name="T98" fmla="*/ 33 w 1138"/>
                <a:gd name="T99" fmla="*/ 580 h 583"/>
                <a:gd name="T100" fmla="*/ 39 w 1138"/>
                <a:gd name="T101" fmla="*/ 576 h 583"/>
                <a:gd name="T102" fmla="*/ 43 w 1138"/>
                <a:gd name="T103" fmla="*/ 56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583">
                  <a:moveTo>
                    <a:pt x="43" y="568"/>
                  </a:moveTo>
                  <a:lnTo>
                    <a:pt x="43" y="568"/>
                  </a:lnTo>
                  <a:lnTo>
                    <a:pt x="48" y="545"/>
                  </a:lnTo>
                  <a:lnTo>
                    <a:pt x="54" y="523"/>
                  </a:lnTo>
                  <a:lnTo>
                    <a:pt x="62" y="502"/>
                  </a:lnTo>
                  <a:lnTo>
                    <a:pt x="71" y="482"/>
                  </a:lnTo>
                  <a:lnTo>
                    <a:pt x="80" y="460"/>
                  </a:lnTo>
                  <a:lnTo>
                    <a:pt x="91" y="439"/>
                  </a:lnTo>
                  <a:lnTo>
                    <a:pt x="114" y="399"/>
                  </a:lnTo>
                  <a:lnTo>
                    <a:pt x="140" y="360"/>
                  </a:lnTo>
                  <a:lnTo>
                    <a:pt x="168" y="323"/>
                  </a:lnTo>
                  <a:lnTo>
                    <a:pt x="199" y="289"/>
                  </a:lnTo>
                  <a:lnTo>
                    <a:pt x="229" y="257"/>
                  </a:lnTo>
                  <a:lnTo>
                    <a:pt x="229" y="257"/>
                  </a:lnTo>
                  <a:lnTo>
                    <a:pt x="248" y="240"/>
                  </a:lnTo>
                  <a:lnTo>
                    <a:pt x="266" y="225"/>
                  </a:lnTo>
                  <a:lnTo>
                    <a:pt x="286" y="209"/>
                  </a:lnTo>
                  <a:lnTo>
                    <a:pt x="305" y="195"/>
                  </a:lnTo>
                  <a:lnTo>
                    <a:pt x="346" y="169"/>
                  </a:lnTo>
                  <a:lnTo>
                    <a:pt x="388" y="146"/>
                  </a:lnTo>
                  <a:lnTo>
                    <a:pt x="431" y="125"/>
                  </a:lnTo>
                  <a:lnTo>
                    <a:pt x="477" y="108"/>
                  </a:lnTo>
                  <a:lnTo>
                    <a:pt x="523" y="92"/>
                  </a:lnTo>
                  <a:lnTo>
                    <a:pt x="569" y="78"/>
                  </a:lnTo>
                  <a:lnTo>
                    <a:pt x="569" y="78"/>
                  </a:lnTo>
                  <a:lnTo>
                    <a:pt x="617" y="68"/>
                  </a:lnTo>
                  <a:lnTo>
                    <a:pt x="665" y="58"/>
                  </a:lnTo>
                  <a:lnTo>
                    <a:pt x="714" y="51"/>
                  </a:lnTo>
                  <a:lnTo>
                    <a:pt x="762" y="44"/>
                  </a:lnTo>
                  <a:lnTo>
                    <a:pt x="811" y="41"/>
                  </a:lnTo>
                  <a:lnTo>
                    <a:pt x="860" y="41"/>
                  </a:lnTo>
                  <a:lnTo>
                    <a:pt x="908" y="44"/>
                  </a:lnTo>
                  <a:lnTo>
                    <a:pt x="957" y="51"/>
                  </a:lnTo>
                  <a:lnTo>
                    <a:pt x="957" y="51"/>
                  </a:lnTo>
                  <a:lnTo>
                    <a:pt x="995" y="57"/>
                  </a:lnTo>
                  <a:lnTo>
                    <a:pt x="1034" y="66"/>
                  </a:lnTo>
                  <a:lnTo>
                    <a:pt x="1054" y="71"/>
                  </a:lnTo>
                  <a:lnTo>
                    <a:pt x="1072" y="78"/>
                  </a:lnTo>
                  <a:lnTo>
                    <a:pt x="1089" y="86"/>
                  </a:lnTo>
                  <a:lnTo>
                    <a:pt x="1106" y="94"/>
                  </a:lnTo>
                  <a:lnTo>
                    <a:pt x="1106" y="94"/>
                  </a:lnTo>
                  <a:lnTo>
                    <a:pt x="1111" y="95"/>
                  </a:lnTo>
                  <a:lnTo>
                    <a:pt x="1115" y="97"/>
                  </a:lnTo>
                  <a:lnTo>
                    <a:pt x="1123" y="95"/>
                  </a:lnTo>
                  <a:lnTo>
                    <a:pt x="1131" y="92"/>
                  </a:lnTo>
                  <a:lnTo>
                    <a:pt x="1135" y="86"/>
                  </a:lnTo>
                  <a:lnTo>
                    <a:pt x="1138" y="78"/>
                  </a:lnTo>
                  <a:lnTo>
                    <a:pt x="1138" y="71"/>
                  </a:lnTo>
                  <a:lnTo>
                    <a:pt x="1137" y="66"/>
                  </a:lnTo>
                  <a:lnTo>
                    <a:pt x="1135" y="63"/>
                  </a:lnTo>
                  <a:lnTo>
                    <a:pt x="1132" y="60"/>
                  </a:lnTo>
                  <a:lnTo>
                    <a:pt x="1128" y="57"/>
                  </a:lnTo>
                  <a:lnTo>
                    <a:pt x="1128" y="57"/>
                  </a:lnTo>
                  <a:lnTo>
                    <a:pt x="1112" y="49"/>
                  </a:lnTo>
                  <a:lnTo>
                    <a:pt x="1097" y="41"/>
                  </a:lnTo>
                  <a:lnTo>
                    <a:pt x="1063" y="29"/>
                  </a:lnTo>
                  <a:lnTo>
                    <a:pt x="1028" y="20"/>
                  </a:lnTo>
                  <a:lnTo>
                    <a:pt x="994" y="14"/>
                  </a:lnTo>
                  <a:lnTo>
                    <a:pt x="994" y="14"/>
                  </a:lnTo>
                  <a:lnTo>
                    <a:pt x="948" y="6"/>
                  </a:lnTo>
                  <a:lnTo>
                    <a:pt x="900" y="1"/>
                  </a:lnTo>
                  <a:lnTo>
                    <a:pt x="852" y="0"/>
                  </a:lnTo>
                  <a:lnTo>
                    <a:pt x="806" y="0"/>
                  </a:lnTo>
                  <a:lnTo>
                    <a:pt x="758" y="3"/>
                  </a:lnTo>
                  <a:lnTo>
                    <a:pt x="711" y="8"/>
                  </a:lnTo>
                  <a:lnTo>
                    <a:pt x="665" y="14"/>
                  </a:lnTo>
                  <a:lnTo>
                    <a:pt x="617" y="23"/>
                  </a:lnTo>
                  <a:lnTo>
                    <a:pt x="617" y="23"/>
                  </a:lnTo>
                  <a:lnTo>
                    <a:pt x="566" y="35"/>
                  </a:lnTo>
                  <a:lnTo>
                    <a:pt x="516" y="49"/>
                  </a:lnTo>
                  <a:lnTo>
                    <a:pt x="465" y="66"/>
                  </a:lnTo>
                  <a:lnTo>
                    <a:pt x="417" y="85"/>
                  </a:lnTo>
                  <a:lnTo>
                    <a:pt x="369" y="106"/>
                  </a:lnTo>
                  <a:lnTo>
                    <a:pt x="323" y="132"/>
                  </a:lnTo>
                  <a:lnTo>
                    <a:pt x="302" y="146"/>
                  </a:lnTo>
                  <a:lnTo>
                    <a:pt x="279" y="160"/>
                  </a:lnTo>
                  <a:lnTo>
                    <a:pt x="259" y="177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09" y="217"/>
                  </a:lnTo>
                  <a:lnTo>
                    <a:pt x="183" y="242"/>
                  </a:lnTo>
                  <a:lnTo>
                    <a:pt x="159" y="269"/>
                  </a:lnTo>
                  <a:lnTo>
                    <a:pt x="134" y="297"/>
                  </a:lnTo>
                  <a:lnTo>
                    <a:pt x="113" y="326"/>
                  </a:lnTo>
                  <a:lnTo>
                    <a:pt x="93" y="356"/>
                  </a:lnTo>
                  <a:lnTo>
                    <a:pt x="73" y="386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39" y="451"/>
                  </a:lnTo>
                  <a:lnTo>
                    <a:pt x="23" y="486"/>
                  </a:lnTo>
                  <a:lnTo>
                    <a:pt x="11" y="520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0" y="560"/>
                  </a:lnTo>
                  <a:lnTo>
                    <a:pt x="0" y="565"/>
                  </a:lnTo>
                  <a:lnTo>
                    <a:pt x="5" y="573"/>
                  </a:lnTo>
                  <a:lnTo>
                    <a:pt x="10" y="579"/>
                  </a:lnTo>
                  <a:lnTo>
                    <a:pt x="17" y="582"/>
                  </a:lnTo>
                  <a:lnTo>
                    <a:pt x="25" y="583"/>
                  </a:lnTo>
                  <a:lnTo>
                    <a:pt x="33" y="580"/>
                  </a:lnTo>
                  <a:lnTo>
                    <a:pt x="36" y="579"/>
                  </a:lnTo>
                  <a:lnTo>
                    <a:pt x="39" y="576"/>
                  </a:lnTo>
                  <a:lnTo>
                    <a:pt x="42" y="573"/>
                  </a:lnTo>
                  <a:lnTo>
                    <a:pt x="43" y="568"/>
                  </a:lnTo>
                  <a:lnTo>
                    <a:pt x="43" y="568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6301EC5F-3198-38CB-454D-24B247B5837C}"/>
              </a:ext>
            </a:extLst>
          </p:cNvPr>
          <p:cNvSpPr txBox="1"/>
          <p:nvPr/>
        </p:nvSpPr>
        <p:spPr>
          <a:xfrm>
            <a:off x="1333513" y="179087"/>
            <a:ext cx="417683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04935438-8966-7626-12CA-BD4DF32589A1}"/>
              </a:ext>
            </a:extLst>
          </p:cNvPr>
          <p:cNvCxnSpPr/>
          <p:nvPr/>
        </p:nvCxnSpPr>
        <p:spPr>
          <a:xfrm>
            <a:off x="1012954" y="659264"/>
            <a:ext cx="28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6A092755-AEF8-AFD6-0718-2D75A8ADBF9E}"/>
              </a:ext>
            </a:extLst>
          </p:cNvPr>
          <p:cNvCxnSpPr/>
          <p:nvPr/>
        </p:nvCxnSpPr>
        <p:spPr>
          <a:xfrm>
            <a:off x="3873513" y="659264"/>
            <a:ext cx="18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DC93ED8-203B-1BB9-D8F1-AE1FBB2D03B5}"/>
              </a:ext>
            </a:extLst>
          </p:cNvPr>
          <p:cNvSpPr/>
          <p:nvPr/>
        </p:nvSpPr>
        <p:spPr>
          <a:xfrm>
            <a:off x="1197253" y="4591012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모서리가 둥근 직사각형 79">
            <a:extLst>
              <a:ext uri="{FF2B5EF4-FFF2-40B4-BE49-F238E27FC236}">
                <a16:creationId xmlns:a16="http://schemas.microsoft.com/office/drawing/2014/main" id="{F8E4858F-461C-8C4B-468C-0A6C20E9087A}"/>
              </a:ext>
            </a:extLst>
          </p:cNvPr>
          <p:cNvSpPr/>
          <p:nvPr/>
        </p:nvSpPr>
        <p:spPr>
          <a:xfrm>
            <a:off x="1549443" y="4178318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936F5BB7-50BC-97AF-8ECA-FE162F042633}"/>
              </a:ext>
            </a:extLst>
          </p:cNvPr>
          <p:cNvSpPr/>
          <p:nvPr/>
        </p:nvSpPr>
        <p:spPr>
          <a:xfrm>
            <a:off x="1494028" y="2270446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42" name="원호 41">
            <a:extLst>
              <a:ext uri="{FF2B5EF4-FFF2-40B4-BE49-F238E27FC236}">
                <a16:creationId xmlns:a16="http://schemas.microsoft.com/office/drawing/2014/main" id="{60A4A70B-AABD-F195-D3DF-C3812227FB2E}"/>
              </a:ext>
            </a:extLst>
          </p:cNvPr>
          <p:cNvSpPr/>
          <p:nvPr/>
        </p:nvSpPr>
        <p:spPr>
          <a:xfrm>
            <a:off x="1353430" y="2129848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B52B12-54F5-CC0E-7327-20706D2975A5}"/>
              </a:ext>
            </a:extLst>
          </p:cNvPr>
          <p:cNvSpPr/>
          <p:nvPr/>
        </p:nvSpPr>
        <p:spPr>
          <a:xfrm>
            <a:off x="3821103" y="4591012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모서리가 둥근 직사각형 83">
            <a:extLst>
              <a:ext uri="{FF2B5EF4-FFF2-40B4-BE49-F238E27FC236}">
                <a16:creationId xmlns:a16="http://schemas.microsoft.com/office/drawing/2014/main" id="{9930A9F7-630A-A781-4A43-863AF1E8C6A5}"/>
              </a:ext>
            </a:extLst>
          </p:cNvPr>
          <p:cNvSpPr/>
          <p:nvPr/>
        </p:nvSpPr>
        <p:spPr>
          <a:xfrm>
            <a:off x="4173293" y="4178318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D3B5DA8-F7CD-4B6A-0D28-CBA1F2160231}"/>
              </a:ext>
            </a:extLst>
          </p:cNvPr>
          <p:cNvSpPr/>
          <p:nvPr/>
        </p:nvSpPr>
        <p:spPr>
          <a:xfrm>
            <a:off x="4117878" y="2270446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46" name="원호 45">
            <a:extLst>
              <a:ext uri="{FF2B5EF4-FFF2-40B4-BE49-F238E27FC236}">
                <a16:creationId xmlns:a16="http://schemas.microsoft.com/office/drawing/2014/main" id="{92B4CEDB-ED00-F447-78DB-743BD5A62F34}"/>
              </a:ext>
            </a:extLst>
          </p:cNvPr>
          <p:cNvSpPr/>
          <p:nvPr/>
        </p:nvSpPr>
        <p:spPr>
          <a:xfrm>
            <a:off x="3977280" y="2129848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6F0317B-C4E6-95E0-AD0A-20C358336ECA}"/>
              </a:ext>
            </a:extLst>
          </p:cNvPr>
          <p:cNvSpPr/>
          <p:nvPr/>
        </p:nvSpPr>
        <p:spPr>
          <a:xfrm>
            <a:off x="6444953" y="4591012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모서리가 둥근 직사각형 87">
            <a:extLst>
              <a:ext uri="{FF2B5EF4-FFF2-40B4-BE49-F238E27FC236}">
                <a16:creationId xmlns:a16="http://schemas.microsoft.com/office/drawing/2014/main" id="{ED68A545-41DB-256B-5E76-4421BC24A4FC}"/>
              </a:ext>
            </a:extLst>
          </p:cNvPr>
          <p:cNvSpPr/>
          <p:nvPr/>
        </p:nvSpPr>
        <p:spPr>
          <a:xfrm>
            <a:off x="6797143" y="4178318"/>
            <a:ext cx="1388164" cy="2483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27DA454A-55BF-6AE5-AD7C-4A47860B6A8F}"/>
              </a:ext>
            </a:extLst>
          </p:cNvPr>
          <p:cNvSpPr/>
          <p:nvPr/>
        </p:nvSpPr>
        <p:spPr>
          <a:xfrm>
            <a:off x="6741728" y="2270446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133D9537-A283-7D21-D0CD-4E5D79CE1FCC}"/>
              </a:ext>
            </a:extLst>
          </p:cNvPr>
          <p:cNvSpPr/>
          <p:nvPr/>
        </p:nvSpPr>
        <p:spPr>
          <a:xfrm>
            <a:off x="6601130" y="2129848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B229D39-B808-6735-EA9D-7E3B2A4B5743}"/>
              </a:ext>
            </a:extLst>
          </p:cNvPr>
          <p:cNvSpPr/>
          <p:nvPr/>
        </p:nvSpPr>
        <p:spPr>
          <a:xfrm>
            <a:off x="9068803" y="4591012"/>
            <a:ext cx="2111942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모서리가 둥근 직사각형 91">
            <a:extLst>
              <a:ext uri="{FF2B5EF4-FFF2-40B4-BE49-F238E27FC236}">
                <a16:creationId xmlns:a16="http://schemas.microsoft.com/office/drawing/2014/main" id="{70218EBF-A336-84FA-88C0-B9BE789F1221}"/>
              </a:ext>
            </a:extLst>
          </p:cNvPr>
          <p:cNvSpPr/>
          <p:nvPr/>
        </p:nvSpPr>
        <p:spPr>
          <a:xfrm>
            <a:off x="9420993" y="4178318"/>
            <a:ext cx="1388164" cy="248300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 w="53975" cap="rnd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4A50760-E72F-2446-6D6D-89481FBAD5A6}"/>
              </a:ext>
            </a:extLst>
          </p:cNvPr>
          <p:cNvSpPr/>
          <p:nvPr/>
        </p:nvSpPr>
        <p:spPr>
          <a:xfrm>
            <a:off x="9365578" y="2270446"/>
            <a:ext cx="1434633" cy="1434633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8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</p:txBody>
      </p:sp>
      <p:sp>
        <p:nvSpPr>
          <p:cNvPr id="54" name="원호 53">
            <a:extLst>
              <a:ext uri="{FF2B5EF4-FFF2-40B4-BE49-F238E27FC236}">
                <a16:creationId xmlns:a16="http://schemas.microsoft.com/office/drawing/2014/main" id="{F8452972-C3B0-D099-9579-DD2CDAE1E85D}"/>
              </a:ext>
            </a:extLst>
          </p:cNvPr>
          <p:cNvSpPr/>
          <p:nvPr/>
        </p:nvSpPr>
        <p:spPr>
          <a:xfrm>
            <a:off x="9224980" y="2129848"/>
            <a:ext cx="1715829" cy="1715829"/>
          </a:xfrm>
          <a:prstGeom prst="arc">
            <a:avLst>
              <a:gd name="adj1" fmla="val 16200000"/>
              <a:gd name="adj2" fmla="val 10395141"/>
            </a:avLst>
          </a:prstGeom>
          <a:ln w="22225" cap="rnd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98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CFC38-3CE9-4EB9-32C4-8B0491E4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01CBBC-5A9B-23BD-E9B6-E99EB98F1B5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607" y="100361"/>
            <a:ext cx="1026176" cy="657922"/>
            <a:chOff x="471" y="0"/>
            <a:chExt cx="6738" cy="4320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0330F4AC-D7C2-379F-D1DD-7FDCB6DF2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48"/>
              <a:ext cx="1310" cy="845"/>
            </a:xfrm>
            <a:custGeom>
              <a:avLst/>
              <a:gdLst>
                <a:gd name="T0" fmla="*/ 1904 w 2621"/>
                <a:gd name="T1" fmla="*/ 899 h 1690"/>
                <a:gd name="T2" fmla="*/ 1861 w 2621"/>
                <a:gd name="T3" fmla="*/ 916 h 1690"/>
                <a:gd name="T4" fmla="*/ 1818 w 2621"/>
                <a:gd name="T5" fmla="*/ 911 h 1690"/>
                <a:gd name="T6" fmla="*/ 1761 w 2621"/>
                <a:gd name="T7" fmla="*/ 874 h 1690"/>
                <a:gd name="T8" fmla="*/ 1767 w 2621"/>
                <a:gd name="T9" fmla="*/ 911 h 1690"/>
                <a:gd name="T10" fmla="*/ 1769 w 2621"/>
                <a:gd name="T11" fmla="*/ 996 h 1690"/>
                <a:gd name="T12" fmla="*/ 1729 w 2621"/>
                <a:gd name="T13" fmla="*/ 1059 h 1690"/>
                <a:gd name="T14" fmla="*/ 1649 w 2621"/>
                <a:gd name="T15" fmla="*/ 1091 h 1690"/>
                <a:gd name="T16" fmla="*/ 1564 w 2621"/>
                <a:gd name="T17" fmla="*/ 1090 h 1690"/>
                <a:gd name="T18" fmla="*/ 1449 w 2621"/>
                <a:gd name="T19" fmla="*/ 1062 h 1690"/>
                <a:gd name="T20" fmla="*/ 1372 w 2621"/>
                <a:gd name="T21" fmla="*/ 1030 h 1690"/>
                <a:gd name="T22" fmla="*/ 1337 w 2621"/>
                <a:gd name="T23" fmla="*/ 1044 h 1690"/>
                <a:gd name="T24" fmla="*/ 1280 w 2621"/>
                <a:gd name="T25" fmla="*/ 1084 h 1690"/>
                <a:gd name="T26" fmla="*/ 1264 w 2621"/>
                <a:gd name="T27" fmla="*/ 1115 h 1690"/>
                <a:gd name="T28" fmla="*/ 1267 w 2621"/>
                <a:gd name="T29" fmla="*/ 1152 h 1690"/>
                <a:gd name="T30" fmla="*/ 1297 w 2621"/>
                <a:gd name="T31" fmla="*/ 1196 h 1690"/>
                <a:gd name="T32" fmla="*/ 1361 w 2621"/>
                <a:gd name="T33" fmla="*/ 1247 h 1690"/>
                <a:gd name="T34" fmla="*/ 1384 w 2621"/>
                <a:gd name="T35" fmla="*/ 1261 h 1690"/>
                <a:gd name="T36" fmla="*/ 1347 w 2621"/>
                <a:gd name="T37" fmla="*/ 1250 h 1690"/>
                <a:gd name="T38" fmla="*/ 1312 w 2621"/>
                <a:gd name="T39" fmla="*/ 1261 h 1690"/>
                <a:gd name="T40" fmla="*/ 1295 w 2621"/>
                <a:gd name="T41" fmla="*/ 1316 h 1690"/>
                <a:gd name="T42" fmla="*/ 1304 w 2621"/>
                <a:gd name="T43" fmla="*/ 1390 h 1690"/>
                <a:gd name="T44" fmla="*/ 1332 w 2621"/>
                <a:gd name="T45" fmla="*/ 1444 h 1690"/>
                <a:gd name="T46" fmla="*/ 1324 w 2621"/>
                <a:gd name="T47" fmla="*/ 1469 h 1690"/>
                <a:gd name="T48" fmla="*/ 1278 w 2621"/>
                <a:gd name="T49" fmla="*/ 1509 h 1690"/>
                <a:gd name="T50" fmla="*/ 1164 w 2621"/>
                <a:gd name="T51" fmla="*/ 1546 h 1690"/>
                <a:gd name="T52" fmla="*/ 1017 w 2621"/>
                <a:gd name="T53" fmla="*/ 1561 h 1690"/>
                <a:gd name="T54" fmla="*/ 829 w 2621"/>
                <a:gd name="T55" fmla="*/ 1558 h 1690"/>
                <a:gd name="T56" fmla="*/ 731 w 2621"/>
                <a:gd name="T57" fmla="*/ 1538 h 1690"/>
                <a:gd name="T58" fmla="*/ 691 w 2621"/>
                <a:gd name="T59" fmla="*/ 1516 h 1690"/>
                <a:gd name="T60" fmla="*/ 0 w 2621"/>
                <a:gd name="T61" fmla="*/ 862 h 1690"/>
                <a:gd name="T62" fmla="*/ 349 w 2621"/>
                <a:gd name="T63" fmla="*/ 659 h 1690"/>
                <a:gd name="T64" fmla="*/ 735 w 2621"/>
                <a:gd name="T65" fmla="*/ 452 h 1690"/>
                <a:gd name="T66" fmla="*/ 949 w 2621"/>
                <a:gd name="T67" fmla="*/ 354 h 1690"/>
                <a:gd name="T68" fmla="*/ 1317 w 2621"/>
                <a:gd name="T69" fmla="*/ 223 h 1690"/>
                <a:gd name="T70" fmla="*/ 1804 w 2621"/>
                <a:gd name="T71" fmla="*/ 86 h 1690"/>
                <a:gd name="T72" fmla="*/ 2107 w 2621"/>
                <a:gd name="T73" fmla="*/ 24 h 1690"/>
                <a:gd name="T74" fmla="*/ 2318 w 2621"/>
                <a:gd name="T75" fmla="*/ 0 h 1690"/>
                <a:gd name="T76" fmla="*/ 2484 w 2621"/>
                <a:gd name="T77" fmla="*/ 9 h 1690"/>
                <a:gd name="T78" fmla="*/ 2556 w 2621"/>
                <a:gd name="T79" fmla="*/ 32 h 1690"/>
                <a:gd name="T80" fmla="*/ 2599 w 2621"/>
                <a:gd name="T81" fmla="*/ 67 h 1690"/>
                <a:gd name="T82" fmla="*/ 2619 w 2621"/>
                <a:gd name="T83" fmla="*/ 124 h 1690"/>
                <a:gd name="T84" fmla="*/ 2590 w 2621"/>
                <a:gd name="T85" fmla="*/ 178 h 1690"/>
                <a:gd name="T86" fmla="*/ 2522 w 2621"/>
                <a:gd name="T87" fmla="*/ 228 h 1690"/>
                <a:gd name="T88" fmla="*/ 2328 w 2621"/>
                <a:gd name="T89" fmla="*/ 314 h 1690"/>
                <a:gd name="T90" fmla="*/ 2118 w 2621"/>
                <a:gd name="T91" fmla="*/ 385 h 1690"/>
                <a:gd name="T92" fmla="*/ 1849 w 2621"/>
                <a:gd name="T93" fmla="*/ 465 h 1690"/>
                <a:gd name="T94" fmla="*/ 1919 w 2621"/>
                <a:gd name="T95" fmla="*/ 525 h 1690"/>
                <a:gd name="T96" fmla="*/ 1978 w 2621"/>
                <a:gd name="T97" fmla="*/ 597 h 1690"/>
                <a:gd name="T98" fmla="*/ 2007 w 2621"/>
                <a:gd name="T99" fmla="*/ 671 h 1690"/>
                <a:gd name="T100" fmla="*/ 2007 w 2621"/>
                <a:gd name="T101" fmla="*/ 705 h 1690"/>
                <a:gd name="T102" fmla="*/ 1979 w 2621"/>
                <a:gd name="T103" fmla="*/ 804 h 1690"/>
                <a:gd name="T104" fmla="*/ 1933 w 2621"/>
                <a:gd name="T105" fmla="*/ 874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21" h="1690">
                  <a:moveTo>
                    <a:pt x="1933" y="874"/>
                  </a:moveTo>
                  <a:lnTo>
                    <a:pt x="1933" y="874"/>
                  </a:lnTo>
                  <a:lnTo>
                    <a:pt x="1919" y="888"/>
                  </a:lnTo>
                  <a:lnTo>
                    <a:pt x="1904" y="899"/>
                  </a:lnTo>
                  <a:lnTo>
                    <a:pt x="1889" y="908"/>
                  </a:lnTo>
                  <a:lnTo>
                    <a:pt x="1872" y="914"/>
                  </a:lnTo>
                  <a:lnTo>
                    <a:pt x="1872" y="914"/>
                  </a:lnTo>
                  <a:lnTo>
                    <a:pt x="1861" y="916"/>
                  </a:lnTo>
                  <a:lnTo>
                    <a:pt x="1850" y="917"/>
                  </a:lnTo>
                  <a:lnTo>
                    <a:pt x="1838" y="916"/>
                  </a:lnTo>
                  <a:lnTo>
                    <a:pt x="1827" y="914"/>
                  </a:lnTo>
                  <a:lnTo>
                    <a:pt x="1818" y="911"/>
                  </a:lnTo>
                  <a:lnTo>
                    <a:pt x="1807" y="907"/>
                  </a:lnTo>
                  <a:lnTo>
                    <a:pt x="1790" y="896"/>
                  </a:lnTo>
                  <a:lnTo>
                    <a:pt x="1773" y="885"/>
                  </a:lnTo>
                  <a:lnTo>
                    <a:pt x="1761" y="874"/>
                  </a:lnTo>
                  <a:lnTo>
                    <a:pt x="1750" y="862"/>
                  </a:lnTo>
                  <a:lnTo>
                    <a:pt x="1750" y="862"/>
                  </a:lnTo>
                  <a:lnTo>
                    <a:pt x="1759" y="887"/>
                  </a:lnTo>
                  <a:lnTo>
                    <a:pt x="1767" y="911"/>
                  </a:lnTo>
                  <a:lnTo>
                    <a:pt x="1772" y="933"/>
                  </a:lnTo>
                  <a:lnTo>
                    <a:pt x="1773" y="956"/>
                  </a:lnTo>
                  <a:lnTo>
                    <a:pt x="1772" y="976"/>
                  </a:lnTo>
                  <a:lnTo>
                    <a:pt x="1769" y="996"/>
                  </a:lnTo>
                  <a:lnTo>
                    <a:pt x="1763" y="1014"/>
                  </a:lnTo>
                  <a:lnTo>
                    <a:pt x="1753" y="1030"/>
                  </a:lnTo>
                  <a:lnTo>
                    <a:pt x="1743" y="1045"/>
                  </a:lnTo>
                  <a:lnTo>
                    <a:pt x="1729" y="1059"/>
                  </a:lnTo>
                  <a:lnTo>
                    <a:pt x="1712" y="1070"/>
                  </a:lnTo>
                  <a:lnTo>
                    <a:pt x="1693" y="1079"/>
                  </a:lnTo>
                  <a:lnTo>
                    <a:pt x="1672" y="1087"/>
                  </a:lnTo>
                  <a:lnTo>
                    <a:pt x="1649" y="1091"/>
                  </a:lnTo>
                  <a:lnTo>
                    <a:pt x="1623" y="1093"/>
                  </a:lnTo>
                  <a:lnTo>
                    <a:pt x="1595" y="1093"/>
                  </a:lnTo>
                  <a:lnTo>
                    <a:pt x="1595" y="1093"/>
                  </a:lnTo>
                  <a:lnTo>
                    <a:pt x="1564" y="1090"/>
                  </a:lnTo>
                  <a:lnTo>
                    <a:pt x="1535" y="1085"/>
                  </a:lnTo>
                  <a:lnTo>
                    <a:pt x="1506" y="1079"/>
                  </a:lnTo>
                  <a:lnTo>
                    <a:pt x="1476" y="1071"/>
                  </a:lnTo>
                  <a:lnTo>
                    <a:pt x="1449" y="1062"/>
                  </a:lnTo>
                  <a:lnTo>
                    <a:pt x="1423" y="1053"/>
                  </a:lnTo>
                  <a:lnTo>
                    <a:pt x="1397" y="1042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61" y="1034"/>
                  </a:lnTo>
                  <a:lnTo>
                    <a:pt x="1337" y="1044"/>
                  </a:lnTo>
                  <a:lnTo>
                    <a:pt x="1321" y="1051"/>
                  </a:lnTo>
                  <a:lnTo>
                    <a:pt x="1307" y="1061"/>
                  </a:lnTo>
                  <a:lnTo>
                    <a:pt x="1293" y="1071"/>
                  </a:lnTo>
                  <a:lnTo>
                    <a:pt x="1280" y="1084"/>
                  </a:lnTo>
                  <a:lnTo>
                    <a:pt x="1275" y="1091"/>
                  </a:lnTo>
                  <a:lnTo>
                    <a:pt x="1270" y="1099"/>
                  </a:lnTo>
                  <a:lnTo>
                    <a:pt x="1267" y="1107"/>
                  </a:lnTo>
                  <a:lnTo>
                    <a:pt x="1264" y="1115"/>
                  </a:lnTo>
                  <a:lnTo>
                    <a:pt x="1263" y="1122"/>
                  </a:lnTo>
                  <a:lnTo>
                    <a:pt x="1263" y="1131"/>
                  </a:lnTo>
                  <a:lnTo>
                    <a:pt x="1264" y="1141"/>
                  </a:lnTo>
                  <a:lnTo>
                    <a:pt x="1267" y="1152"/>
                  </a:lnTo>
                  <a:lnTo>
                    <a:pt x="1272" y="1162"/>
                  </a:lnTo>
                  <a:lnTo>
                    <a:pt x="1278" y="1173"/>
                  </a:lnTo>
                  <a:lnTo>
                    <a:pt x="1286" y="1184"/>
                  </a:lnTo>
                  <a:lnTo>
                    <a:pt x="1297" y="1196"/>
                  </a:lnTo>
                  <a:lnTo>
                    <a:pt x="1309" y="1207"/>
                  </a:lnTo>
                  <a:lnTo>
                    <a:pt x="1324" y="1221"/>
                  </a:lnTo>
                  <a:lnTo>
                    <a:pt x="1341" y="1233"/>
                  </a:lnTo>
                  <a:lnTo>
                    <a:pt x="1361" y="1247"/>
                  </a:lnTo>
                  <a:lnTo>
                    <a:pt x="1361" y="1247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78" y="1258"/>
                  </a:lnTo>
                  <a:lnTo>
                    <a:pt x="1364" y="1253"/>
                  </a:lnTo>
                  <a:lnTo>
                    <a:pt x="1357" y="1252"/>
                  </a:lnTo>
                  <a:lnTo>
                    <a:pt x="1347" y="1250"/>
                  </a:lnTo>
                  <a:lnTo>
                    <a:pt x="1338" y="1250"/>
                  </a:lnTo>
                  <a:lnTo>
                    <a:pt x="1329" y="1252"/>
                  </a:lnTo>
                  <a:lnTo>
                    <a:pt x="1320" y="1255"/>
                  </a:lnTo>
                  <a:lnTo>
                    <a:pt x="1312" y="1261"/>
                  </a:lnTo>
                  <a:lnTo>
                    <a:pt x="1304" y="1270"/>
                  </a:lnTo>
                  <a:lnTo>
                    <a:pt x="1300" y="1281"/>
                  </a:lnTo>
                  <a:lnTo>
                    <a:pt x="1297" y="1298"/>
                  </a:lnTo>
                  <a:lnTo>
                    <a:pt x="1295" y="1316"/>
                  </a:lnTo>
                  <a:lnTo>
                    <a:pt x="1295" y="1341"/>
                  </a:lnTo>
                  <a:lnTo>
                    <a:pt x="1300" y="1370"/>
                  </a:lnTo>
                  <a:lnTo>
                    <a:pt x="1300" y="1370"/>
                  </a:lnTo>
                  <a:lnTo>
                    <a:pt x="1304" y="1390"/>
                  </a:lnTo>
                  <a:lnTo>
                    <a:pt x="1312" y="1410"/>
                  </a:lnTo>
                  <a:lnTo>
                    <a:pt x="1321" y="1429"/>
                  </a:lnTo>
                  <a:lnTo>
                    <a:pt x="1332" y="1444"/>
                  </a:lnTo>
                  <a:lnTo>
                    <a:pt x="1332" y="1444"/>
                  </a:lnTo>
                  <a:lnTo>
                    <a:pt x="1332" y="1449"/>
                  </a:lnTo>
                  <a:lnTo>
                    <a:pt x="1330" y="1453"/>
                  </a:lnTo>
                  <a:lnTo>
                    <a:pt x="1329" y="1461"/>
                  </a:lnTo>
                  <a:lnTo>
                    <a:pt x="1324" y="1469"/>
                  </a:lnTo>
                  <a:lnTo>
                    <a:pt x="1317" y="1478"/>
                  </a:lnTo>
                  <a:lnTo>
                    <a:pt x="1307" y="1487"/>
                  </a:lnTo>
                  <a:lnTo>
                    <a:pt x="1295" y="1498"/>
                  </a:lnTo>
                  <a:lnTo>
                    <a:pt x="1278" y="1509"/>
                  </a:lnTo>
                  <a:lnTo>
                    <a:pt x="1257" y="1518"/>
                  </a:lnTo>
                  <a:lnTo>
                    <a:pt x="1232" y="1529"/>
                  </a:lnTo>
                  <a:lnTo>
                    <a:pt x="1201" y="1538"/>
                  </a:lnTo>
                  <a:lnTo>
                    <a:pt x="1164" y="1546"/>
                  </a:lnTo>
                  <a:lnTo>
                    <a:pt x="1123" y="1552"/>
                  </a:lnTo>
                  <a:lnTo>
                    <a:pt x="1074" y="1558"/>
                  </a:lnTo>
                  <a:lnTo>
                    <a:pt x="1017" y="1561"/>
                  </a:lnTo>
                  <a:lnTo>
                    <a:pt x="1017" y="1561"/>
                  </a:lnTo>
                  <a:lnTo>
                    <a:pt x="960" y="1563"/>
                  </a:lnTo>
                  <a:lnTo>
                    <a:pt x="911" y="1563"/>
                  </a:lnTo>
                  <a:lnTo>
                    <a:pt x="867" y="1560"/>
                  </a:lnTo>
                  <a:lnTo>
                    <a:pt x="829" y="1558"/>
                  </a:lnTo>
                  <a:lnTo>
                    <a:pt x="798" y="1553"/>
                  </a:lnTo>
                  <a:lnTo>
                    <a:pt x="771" y="1549"/>
                  </a:lnTo>
                  <a:lnTo>
                    <a:pt x="749" y="1544"/>
                  </a:lnTo>
                  <a:lnTo>
                    <a:pt x="731" y="1538"/>
                  </a:lnTo>
                  <a:lnTo>
                    <a:pt x="717" y="1532"/>
                  </a:lnTo>
                  <a:lnTo>
                    <a:pt x="704" y="1526"/>
                  </a:lnTo>
                  <a:lnTo>
                    <a:pt x="697" y="1521"/>
                  </a:lnTo>
                  <a:lnTo>
                    <a:pt x="691" y="1516"/>
                  </a:lnTo>
                  <a:lnTo>
                    <a:pt x="686" y="1509"/>
                  </a:lnTo>
                  <a:lnTo>
                    <a:pt x="684" y="1506"/>
                  </a:lnTo>
                  <a:lnTo>
                    <a:pt x="369" y="1690"/>
                  </a:lnTo>
                  <a:lnTo>
                    <a:pt x="0" y="862"/>
                  </a:lnTo>
                  <a:lnTo>
                    <a:pt x="0" y="862"/>
                  </a:lnTo>
                  <a:lnTo>
                    <a:pt x="103" y="800"/>
                  </a:lnTo>
                  <a:lnTo>
                    <a:pt x="214" y="736"/>
                  </a:lnTo>
                  <a:lnTo>
                    <a:pt x="349" y="659"/>
                  </a:lnTo>
                  <a:lnTo>
                    <a:pt x="500" y="576"/>
                  </a:lnTo>
                  <a:lnTo>
                    <a:pt x="578" y="532"/>
                  </a:lnTo>
                  <a:lnTo>
                    <a:pt x="657" y="492"/>
                  </a:lnTo>
                  <a:lnTo>
                    <a:pt x="735" y="452"/>
                  </a:lnTo>
                  <a:lnTo>
                    <a:pt x="811" y="415"/>
                  </a:lnTo>
                  <a:lnTo>
                    <a:pt x="881" y="383"/>
                  </a:lnTo>
                  <a:lnTo>
                    <a:pt x="949" y="354"/>
                  </a:lnTo>
                  <a:lnTo>
                    <a:pt x="949" y="354"/>
                  </a:lnTo>
                  <a:lnTo>
                    <a:pt x="1021" y="325"/>
                  </a:lnTo>
                  <a:lnTo>
                    <a:pt x="1109" y="294"/>
                  </a:lnTo>
                  <a:lnTo>
                    <a:pt x="1207" y="258"/>
                  </a:lnTo>
                  <a:lnTo>
                    <a:pt x="1317" y="223"/>
                  </a:lnTo>
                  <a:lnTo>
                    <a:pt x="1432" y="188"/>
                  </a:lnTo>
                  <a:lnTo>
                    <a:pt x="1553" y="151"/>
                  </a:lnTo>
                  <a:lnTo>
                    <a:pt x="1678" y="117"/>
                  </a:lnTo>
                  <a:lnTo>
                    <a:pt x="1804" y="86"/>
                  </a:lnTo>
                  <a:lnTo>
                    <a:pt x="1929" y="58"/>
                  </a:lnTo>
                  <a:lnTo>
                    <a:pt x="1989" y="44"/>
                  </a:lnTo>
                  <a:lnTo>
                    <a:pt x="2049" y="34"/>
                  </a:lnTo>
                  <a:lnTo>
                    <a:pt x="2107" y="24"/>
                  </a:lnTo>
                  <a:lnTo>
                    <a:pt x="2162" y="15"/>
                  </a:lnTo>
                  <a:lnTo>
                    <a:pt x="2218" y="9"/>
                  </a:lnTo>
                  <a:lnTo>
                    <a:pt x="2268" y="4"/>
                  </a:lnTo>
                  <a:lnTo>
                    <a:pt x="2318" y="0"/>
                  </a:lnTo>
                  <a:lnTo>
                    <a:pt x="2365" y="0"/>
                  </a:lnTo>
                  <a:lnTo>
                    <a:pt x="2408" y="0"/>
                  </a:lnTo>
                  <a:lnTo>
                    <a:pt x="2448" y="3"/>
                  </a:lnTo>
                  <a:lnTo>
                    <a:pt x="2484" y="9"/>
                  </a:lnTo>
                  <a:lnTo>
                    <a:pt x="2516" y="17"/>
                  </a:lnTo>
                  <a:lnTo>
                    <a:pt x="2530" y="21"/>
                  </a:lnTo>
                  <a:lnTo>
                    <a:pt x="2544" y="26"/>
                  </a:lnTo>
                  <a:lnTo>
                    <a:pt x="2556" y="32"/>
                  </a:lnTo>
                  <a:lnTo>
                    <a:pt x="2567" y="40"/>
                  </a:lnTo>
                  <a:lnTo>
                    <a:pt x="2567" y="40"/>
                  </a:lnTo>
                  <a:lnTo>
                    <a:pt x="2585" y="54"/>
                  </a:lnTo>
                  <a:lnTo>
                    <a:pt x="2599" y="67"/>
                  </a:lnTo>
                  <a:lnTo>
                    <a:pt x="2610" y="83"/>
                  </a:lnTo>
                  <a:lnTo>
                    <a:pt x="2618" y="97"/>
                  </a:lnTo>
                  <a:lnTo>
                    <a:pt x="2621" y="111"/>
                  </a:lnTo>
                  <a:lnTo>
                    <a:pt x="2619" y="124"/>
                  </a:lnTo>
                  <a:lnTo>
                    <a:pt x="2616" y="138"/>
                  </a:lnTo>
                  <a:lnTo>
                    <a:pt x="2610" y="152"/>
                  </a:lnTo>
                  <a:lnTo>
                    <a:pt x="2601" y="164"/>
                  </a:lnTo>
                  <a:lnTo>
                    <a:pt x="2590" y="178"/>
                  </a:lnTo>
                  <a:lnTo>
                    <a:pt x="2576" y="191"/>
                  </a:lnTo>
                  <a:lnTo>
                    <a:pt x="2559" y="203"/>
                  </a:lnTo>
                  <a:lnTo>
                    <a:pt x="2541" y="215"/>
                  </a:lnTo>
                  <a:lnTo>
                    <a:pt x="2522" y="228"/>
                  </a:lnTo>
                  <a:lnTo>
                    <a:pt x="2478" y="251"/>
                  </a:lnTo>
                  <a:lnTo>
                    <a:pt x="2430" y="274"/>
                  </a:lnTo>
                  <a:lnTo>
                    <a:pt x="2381" y="294"/>
                  </a:lnTo>
                  <a:lnTo>
                    <a:pt x="2328" y="314"/>
                  </a:lnTo>
                  <a:lnTo>
                    <a:pt x="2279" y="331"/>
                  </a:lnTo>
                  <a:lnTo>
                    <a:pt x="2187" y="362"/>
                  </a:lnTo>
                  <a:lnTo>
                    <a:pt x="2118" y="385"/>
                  </a:lnTo>
                  <a:lnTo>
                    <a:pt x="2118" y="385"/>
                  </a:lnTo>
                  <a:lnTo>
                    <a:pt x="2062" y="403"/>
                  </a:lnTo>
                  <a:lnTo>
                    <a:pt x="1995" y="423"/>
                  </a:lnTo>
                  <a:lnTo>
                    <a:pt x="1849" y="465"/>
                  </a:lnTo>
                  <a:lnTo>
                    <a:pt x="1849" y="465"/>
                  </a:lnTo>
                  <a:lnTo>
                    <a:pt x="1856" y="469"/>
                  </a:lnTo>
                  <a:lnTo>
                    <a:pt x="1876" y="485"/>
                  </a:lnTo>
                  <a:lnTo>
                    <a:pt x="1904" y="509"/>
                  </a:lnTo>
                  <a:lnTo>
                    <a:pt x="1919" y="525"/>
                  </a:lnTo>
                  <a:lnTo>
                    <a:pt x="1935" y="540"/>
                  </a:lnTo>
                  <a:lnTo>
                    <a:pt x="1950" y="559"/>
                  </a:lnTo>
                  <a:lnTo>
                    <a:pt x="1966" y="577"/>
                  </a:lnTo>
                  <a:lnTo>
                    <a:pt x="1978" y="597"/>
                  </a:lnTo>
                  <a:lnTo>
                    <a:pt x="1990" y="617"/>
                  </a:lnTo>
                  <a:lnTo>
                    <a:pt x="1999" y="639"/>
                  </a:lnTo>
                  <a:lnTo>
                    <a:pt x="2005" y="660"/>
                  </a:lnTo>
                  <a:lnTo>
                    <a:pt x="2007" y="671"/>
                  </a:lnTo>
                  <a:lnTo>
                    <a:pt x="2009" y="683"/>
                  </a:lnTo>
                  <a:lnTo>
                    <a:pt x="2009" y="694"/>
                  </a:lnTo>
                  <a:lnTo>
                    <a:pt x="2007" y="705"/>
                  </a:lnTo>
                  <a:lnTo>
                    <a:pt x="2007" y="705"/>
                  </a:lnTo>
                  <a:lnTo>
                    <a:pt x="2002" y="733"/>
                  </a:lnTo>
                  <a:lnTo>
                    <a:pt x="1995" y="757"/>
                  </a:lnTo>
                  <a:lnTo>
                    <a:pt x="1987" y="782"/>
                  </a:lnTo>
                  <a:lnTo>
                    <a:pt x="1979" y="804"/>
                  </a:lnTo>
                  <a:lnTo>
                    <a:pt x="1969" y="825"/>
                  </a:lnTo>
                  <a:lnTo>
                    <a:pt x="1958" y="844"/>
                  </a:lnTo>
                  <a:lnTo>
                    <a:pt x="1946" y="859"/>
                  </a:lnTo>
                  <a:lnTo>
                    <a:pt x="1933" y="874"/>
                  </a:lnTo>
                  <a:lnTo>
                    <a:pt x="1933" y="87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BBC11402-4019-01A8-786B-9E567D3C8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479"/>
              <a:ext cx="352" cy="226"/>
            </a:xfrm>
            <a:custGeom>
              <a:avLst/>
              <a:gdLst>
                <a:gd name="T0" fmla="*/ 598 w 703"/>
                <a:gd name="T1" fmla="*/ 370 h 451"/>
                <a:gd name="T2" fmla="*/ 553 w 703"/>
                <a:gd name="T3" fmla="*/ 396 h 451"/>
                <a:gd name="T4" fmla="*/ 501 w 703"/>
                <a:gd name="T5" fmla="*/ 419 h 451"/>
                <a:gd name="T6" fmla="*/ 444 w 703"/>
                <a:gd name="T7" fmla="*/ 436 h 451"/>
                <a:gd name="T8" fmla="*/ 383 w 703"/>
                <a:gd name="T9" fmla="*/ 448 h 451"/>
                <a:gd name="T10" fmla="*/ 320 w 703"/>
                <a:gd name="T11" fmla="*/ 451 h 451"/>
                <a:gd name="T12" fmla="*/ 253 w 703"/>
                <a:gd name="T13" fmla="*/ 445 h 451"/>
                <a:gd name="T14" fmla="*/ 187 w 703"/>
                <a:gd name="T15" fmla="*/ 428 h 451"/>
                <a:gd name="T16" fmla="*/ 121 w 703"/>
                <a:gd name="T17" fmla="*/ 399 h 451"/>
                <a:gd name="T18" fmla="*/ 98 w 703"/>
                <a:gd name="T19" fmla="*/ 385 h 451"/>
                <a:gd name="T20" fmla="*/ 78 w 703"/>
                <a:gd name="T21" fmla="*/ 371 h 451"/>
                <a:gd name="T22" fmla="*/ 46 w 703"/>
                <a:gd name="T23" fmla="*/ 345 h 451"/>
                <a:gd name="T24" fmla="*/ 23 w 703"/>
                <a:gd name="T25" fmla="*/ 322 h 451"/>
                <a:gd name="T26" fmla="*/ 9 w 703"/>
                <a:gd name="T27" fmla="*/ 300 h 451"/>
                <a:gd name="T28" fmla="*/ 1 w 703"/>
                <a:gd name="T29" fmla="*/ 279 h 451"/>
                <a:gd name="T30" fmla="*/ 0 w 703"/>
                <a:gd name="T31" fmla="*/ 260 h 451"/>
                <a:gd name="T32" fmla="*/ 4 w 703"/>
                <a:gd name="T33" fmla="*/ 245 h 451"/>
                <a:gd name="T34" fmla="*/ 12 w 703"/>
                <a:gd name="T35" fmla="*/ 229 h 451"/>
                <a:gd name="T36" fmla="*/ 30 w 703"/>
                <a:gd name="T37" fmla="*/ 209 h 451"/>
                <a:gd name="T38" fmla="*/ 58 w 703"/>
                <a:gd name="T39" fmla="*/ 189 h 451"/>
                <a:gd name="T40" fmla="*/ 98 w 703"/>
                <a:gd name="T41" fmla="*/ 172 h 451"/>
                <a:gd name="T42" fmla="*/ 109 w 703"/>
                <a:gd name="T43" fmla="*/ 168 h 451"/>
                <a:gd name="T44" fmla="*/ 109 w 703"/>
                <a:gd name="T45" fmla="*/ 168 h 451"/>
                <a:gd name="T46" fmla="*/ 160 w 703"/>
                <a:gd name="T47" fmla="*/ 191 h 451"/>
                <a:gd name="T48" fmla="*/ 213 w 703"/>
                <a:gd name="T49" fmla="*/ 209 h 451"/>
                <a:gd name="T50" fmla="*/ 272 w 703"/>
                <a:gd name="T51" fmla="*/ 223 h 451"/>
                <a:gd name="T52" fmla="*/ 332 w 703"/>
                <a:gd name="T53" fmla="*/ 231 h 451"/>
                <a:gd name="T54" fmla="*/ 360 w 703"/>
                <a:gd name="T55" fmla="*/ 231 h 451"/>
                <a:gd name="T56" fmla="*/ 409 w 703"/>
                <a:gd name="T57" fmla="*/ 225 h 451"/>
                <a:gd name="T58" fmla="*/ 449 w 703"/>
                <a:gd name="T59" fmla="*/ 208 h 451"/>
                <a:gd name="T60" fmla="*/ 480 w 703"/>
                <a:gd name="T61" fmla="*/ 183 h 451"/>
                <a:gd name="T62" fmla="*/ 500 w 703"/>
                <a:gd name="T63" fmla="*/ 152 h 451"/>
                <a:gd name="T64" fmla="*/ 509 w 703"/>
                <a:gd name="T65" fmla="*/ 114 h 451"/>
                <a:gd name="T66" fmla="*/ 509 w 703"/>
                <a:gd name="T67" fmla="*/ 71 h 451"/>
                <a:gd name="T68" fmla="*/ 496 w 703"/>
                <a:gd name="T69" fmla="*/ 25 h 451"/>
                <a:gd name="T70" fmla="*/ 487 w 703"/>
                <a:gd name="T71" fmla="*/ 0 h 451"/>
                <a:gd name="T72" fmla="*/ 510 w 703"/>
                <a:gd name="T73" fmla="*/ 23 h 451"/>
                <a:gd name="T74" fmla="*/ 544 w 703"/>
                <a:gd name="T75" fmla="*/ 45 h 451"/>
                <a:gd name="T76" fmla="*/ 564 w 703"/>
                <a:gd name="T77" fmla="*/ 52 h 451"/>
                <a:gd name="T78" fmla="*/ 587 w 703"/>
                <a:gd name="T79" fmla="*/ 55 h 451"/>
                <a:gd name="T80" fmla="*/ 609 w 703"/>
                <a:gd name="T81" fmla="*/ 52 h 451"/>
                <a:gd name="T82" fmla="*/ 626 w 703"/>
                <a:gd name="T83" fmla="*/ 46 h 451"/>
                <a:gd name="T84" fmla="*/ 656 w 703"/>
                <a:gd name="T85" fmla="*/ 26 h 451"/>
                <a:gd name="T86" fmla="*/ 670 w 703"/>
                <a:gd name="T87" fmla="*/ 12 h 451"/>
                <a:gd name="T88" fmla="*/ 683 w 703"/>
                <a:gd name="T89" fmla="*/ 49 h 451"/>
                <a:gd name="T90" fmla="*/ 699 w 703"/>
                <a:gd name="T91" fmla="*/ 128 h 451"/>
                <a:gd name="T92" fmla="*/ 703 w 703"/>
                <a:gd name="T93" fmla="*/ 174 h 451"/>
                <a:gd name="T94" fmla="*/ 701 w 703"/>
                <a:gd name="T95" fmla="*/ 220 h 451"/>
                <a:gd name="T96" fmla="*/ 690 w 703"/>
                <a:gd name="T97" fmla="*/ 265 h 451"/>
                <a:gd name="T98" fmla="*/ 670 w 703"/>
                <a:gd name="T99" fmla="*/ 305 h 451"/>
                <a:gd name="T100" fmla="*/ 656 w 703"/>
                <a:gd name="T101" fmla="*/ 320 h 451"/>
                <a:gd name="T102" fmla="*/ 619 w 703"/>
                <a:gd name="T103" fmla="*/ 353 h 451"/>
                <a:gd name="T104" fmla="*/ 598 w 703"/>
                <a:gd name="T105" fmla="*/ 37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3" h="451">
                  <a:moveTo>
                    <a:pt x="598" y="370"/>
                  </a:moveTo>
                  <a:lnTo>
                    <a:pt x="598" y="370"/>
                  </a:lnTo>
                  <a:lnTo>
                    <a:pt x="576" y="383"/>
                  </a:lnTo>
                  <a:lnTo>
                    <a:pt x="553" y="396"/>
                  </a:lnTo>
                  <a:lnTo>
                    <a:pt x="527" y="408"/>
                  </a:lnTo>
                  <a:lnTo>
                    <a:pt x="501" y="419"/>
                  </a:lnTo>
                  <a:lnTo>
                    <a:pt x="473" y="428"/>
                  </a:lnTo>
                  <a:lnTo>
                    <a:pt x="444" y="436"/>
                  </a:lnTo>
                  <a:lnTo>
                    <a:pt x="413" y="443"/>
                  </a:lnTo>
                  <a:lnTo>
                    <a:pt x="383" y="448"/>
                  </a:lnTo>
                  <a:lnTo>
                    <a:pt x="352" y="451"/>
                  </a:lnTo>
                  <a:lnTo>
                    <a:pt x="320" y="451"/>
                  </a:lnTo>
                  <a:lnTo>
                    <a:pt x="286" y="450"/>
                  </a:lnTo>
                  <a:lnTo>
                    <a:pt x="253" y="445"/>
                  </a:lnTo>
                  <a:lnTo>
                    <a:pt x="220" y="439"/>
                  </a:lnTo>
                  <a:lnTo>
                    <a:pt x="187" y="428"/>
                  </a:lnTo>
                  <a:lnTo>
                    <a:pt x="154" y="416"/>
                  </a:lnTo>
                  <a:lnTo>
                    <a:pt x="121" y="399"/>
                  </a:lnTo>
                  <a:lnTo>
                    <a:pt x="121" y="399"/>
                  </a:lnTo>
                  <a:lnTo>
                    <a:pt x="98" y="385"/>
                  </a:lnTo>
                  <a:lnTo>
                    <a:pt x="98" y="385"/>
                  </a:lnTo>
                  <a:lnTo>
                    <a:pt x="78" y="371"/>
                  </a:lnTo>
                  <a:lnTo>
                    <a:pt x="61" y="359"/>
                  </a:lnTo>
                  <a:lnTo>
                    <a:pt x="46" y="345"/>
                  </a:lnTo>
                  <a:lnTo>
                    <a:pt x="34" y="334"/>
                  </a:lnTo>
                  <a:lnTo>
                    <a:pt x="23" y="322"/>
                  </a:lnTo>
                  <a:lnTo>
                    <a:pt x="15" y="311"/>
                  </a:lnTo>
                  <a:lnTo>
                    <a:pt x="9" y="300"/>
                  </a:lnTo>
                  <a:lnTo>
                    <a:pt x="4" y="290"/>
                  </a:lnTo>
                  <a:lnTo>
                    <a:pt x="1" y="279"/>
                  </a:lnTo>
                  <a:lnTo>
                    <a:pt x="0" y="269"/>
                  </a:lnTo>
                  <a:lnTo>
                    <a:pt x="0" y="260"/>
                  </a:lnTo>
                  <a:lnTo>
                    <a:pt x="1" y="253"/>
                  </a:lnTo>
                  <a:lnTo>
                    <a:pt x="4" y="245"/>
                  </a:lnTo>
                  <a:lnTo>
                    <a:pt x="7" y="237"/>
                  </a:lnTo>
                  <a:lnTo>
                    <a:pt x="12" y="229"/>
                  </a:lnTo>
                  <a:lnTo>
                    <a:pt x="17" y="222"/>
                  </a:lnTo>
                  <a:lnTo>
                    <a:pt x="30" y="209"/>
                  </a:lnTo>
                  <a:lnTo>
                    <a:pt x="44" y="199"/>
                  </a:lnTo>
                  <a:lnTo>
                    <a:pt x="58" y="189"/>
                  </a:lnTo>
                  <a:lnTo>
                    <a:pt x="74" y="182"/>
                  </a:lnTo>
                  <a:lnTo>
                    <a:pt x="98" y="172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34" y="180"/>
                  </a:lnTo>
                  <a:lnTo>
                    <a:pt x="160" y="191"/>
                  </a:lnTo>
                  <a:lnTo>
                    <a:pt x="186" y="200"/>
                  </a:lnTo>
                  <a:lnTo>
                    <a:pt x="213" y="209"/>
                  </a:lnTo>
                  <a:lnTo>
                    <a:pt x="243" y="217"/>
                  </a:lnTo>
                  <a:lnTo>
                    <a:pt x="272" y="223"/>
                  </a:lnTo>
                  <a:lnTo>
                    <a:pt x="301" y="228"/>
                  </a:lnTo>
                  <a:lnTo>
                    <a:pt x="332" y="231"/>
                  </a:lnTo>
                  <a:lnTo>
                    <a:pt x="332" y="231"/>
                  </a:lnTo>
                  <a:lnTo>
                    <a:pt x="360" y="231"/>
                  </a:lnTo>
                  <a:lnTo>
                    <a:pt x="386" y="229"/>
                  </a:lnTo>
                  <a:lnTo>
                    <a:pt x="409" y="225"/>
                  </a:lnTo>
                  <a:lnTo>
                    <a:pt x="430" y="217"/>
                  </a:lnTo>
                  <a:lnTo>
                    <a:pt x="449" y="208"/>
                  </a:lnTo>
                  <a:lnTo>
                    <a:pt x="466" y="197"/>
                  </a:lnTo>
                  <a:lnTo>
                    <a:pt x="480" y="183"/>
                  </a:lnTo>
                  <a:lnTo>
                    <a:pt x="490" y="168"/>
                  </a:lnTo>
                  <a:lnTo>
                    <a:pt x="500" y="152"/>
                  </a:lnTo>
                  <a:lnTo>
                    <a:pt x="506" y="134"/>
                  </a:lnTo>
                  <a:lnTo>
                    <a:pt x="509" y="114"/>
                  </a:lnTo>
                  <a:lnTo>
                    <a:pt x="510" y="94"/>
                  </a:lnTo>
                  <a:lnTo>
                    <a:pt x="509" y="71"/>
                  </a:lnTo>
                  <a:lnTo>
                    <a:pt x="504" y="49"/>
                  </a:lnTo>
                  <a:lnTo>
                    <a:pt x="496" y="25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8" y="12"/>
                  </a:lnTo>
                  <a:lnTo>
                    <a:pt x="510" y="23"/>
                  </a:lnTo>
                  <a:lnTo>
                    <a:pt x="527" y="34"/>
                  </a:lnTo>
                  <a:lnTo>
                    <a:pt x="544" y="45"/>
                  </a:lnTo>
                  <a:lnTo>
                    <a:pt x="555" y="49"/>
                  </a:lnTo>
                  <a:lnTo>
                    <a:pt x="564" y="52"/>
                  </a:lnTo>
                  <a:lnTo>
                    <a:pt x="575" y="54"/>
                  </a:lnTo>
                  <a:lnTo>
                    <a:pt x="587" y="55"/>
                  </a:lnTo>
                  <a:lnTo>
                    <a:pt x="598" y="54"/>
                  </a:lnTo>
                  <a:lnTo>
                    <a:pt x="609" y="52"/>
                  </a:lnTo>
                  <a:lnTo>
                    <a:pt x="609" y="52"/>
                  </a:lnTo>
                  <a:lnTo>
                    <a:pt x="626" y="46"/>
                  </a:lnTo>
                  <a:lnTo>
                    <a:pt x="641" y="37"/>
                  </a:lnTo>
                  <a:lnTo>
                    <a:pt x="656" y="26"/>
                  </a:lnTo>
                  <a:lnTo>
                    <a:pt x="670" y="12"/>
                  </a:lnTo>
                  <a:lnTo>
                    <a:pt x="670" y="12"/>
                  </a:lnTo>
                  <a:lnTo>
                    <a:pt x="675" y="25"/>
                  </a:lnTo>
                  <a:lnTo>
                    <a:pt x="683" y="49"/>
                  </a:lnTo>
                  <a:lnTo>
                    <a:pt x="692" y="85"/>
                  </a:lnTo>
                  <a:lnTo>
                    <a:pt x="699" y="128"/>
                  </a:lnTo>
                  <a:lnTo>
                    <a:pt x="701" y="151"/>
                  </a:lnTo>
                  <a:lnTo>
                    <a:pt x="703" y="174"/>
                  </a:lnTo>
                  <a:lnTo>
                    <a:pt x="703" y="197"/>
                  </a:lnTo>
                  <a:lnTo>
                    <a:pt x="701" y="220"/>
                  </a:lnTo>
                  <a:lnTo>
                    <a:pt x="696" y="243"/>
                  </a:lnTo>
                  <a:lnTo>
                    <a:pt x="690" y="265"/>
                  </a:lnTo>
                  <a:lnTo>
                    <a:pt x="683" y="286"/>
                  </a:lnTo>
                  <a:lnTo>
                    <a:pt x="670" y="305"/>
                  </a:lnTo>
                  <a:lnTo>
                    <a:pt x="670" y="305"/>
                  </a:lnTo>
                  <a:lnTo>
                    <a:pt x="656" y="320"/>
                  </a:lnTo>
                  <a:lnTo>
                    <a:pt x="639" y="337"/>
                  </a:lnTo>
                  <a:lnTo>
                    <a:pt x="619" y="353"/>
                  </a:lnTo>
                  <a:lnTo>
                    <a:pt x="598" y="370"/>
                  </a:lnTo>
                  <a:lnTo>
                    <a:pt x="598" y="37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A2775CE-E7F5-F131-0FE1-79D3E5FAE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1664"/>
              <a:ext cx="286" cy="148"/>
            </a:xfrm>
            <a:custGeom>
              <a:avLst/>
              <a:gdLst>
                <a:gd name="T0" fmla="*/ 89 w 574"/>
                <a:gd name="T1" fmla="*/ 29 h 295"/>
                <a:gd name="T2" fmla="*/ 122 w 574"/>
                <a:gd name="T3" fmla="*/ 46 h 295"/>
                <a:gd name="T4" fmla="*/ 188 w 574"/>
                <a:gd name="T5" fmla="*/ 69 h 295"/>
                <a:gd name="T6" fmla="*/ 254 w 574"/>
                <a:gd name="T7" fmla="*/ 80 h 295"/>
                <a:gd name="T8" fmla="*/ 320 w 574"/>
                <a:gd name="T9" fmla="*/ 81 h 295"/>
                <a:gd name="T10" fmla="*/ 381 w 574"/>
                <a:gd name="T11" fmla="*/ 73 h 295"/>
                <a:gd name="T12" fmla="*/ 441 w 574"/>
                <a:gd name="T13" fmla="*/ 58 h 295"/>
                <a:gd name="T14" fmla="*/ 495 w 574"/>
                <a:gd name="T15" fmla="*/ 38 h 295"/>
                <a:gd name="T16" fmla="*/ 544 w 574"/>
                <a:gd name="T17" fmla="*/ 13 h 295"/>
                <a:gd name="T18" fmla="*/ 566 w 574"/>
                <a:gd name="T19" fmla="*/ 0 h 295"/>
                <a:gd name="T20" fmla="*/ 571 w 574"/>
                <a:gd name="T21" fmla="*/ 21 h 295"/>
                <a:gd name="T22" fmla="*/ 574 w 574"/>
                <a:gd name="T23" fmla="*/ 46 h 295"/>
                <a:gd name="T24" fmla="*/ 571 w 574"/>
                <a:gd name="T25" fmla="*/ 75 h 295"/>
                <a:gd name="T26" fmla="*/ 560 w 574"/>
                <a:gd name="T27" fmla="*/ 110 h 295"/>
                <a:gd name="T28" fmla="*/ 538 w 574"/>
                <a:gd name="T29" fmla="*/ 149 h 295"/>
                <a:gd name="T30" fmla="*/ 504 w 574"/>
                <a:gd name="T31" fmla="*/ 189 h 295"/>
                <a:gd name="T32" fmla="*/ 455 w 574"/>
                <a:gd name="T33" fmla="*/ 231 h 295"/>
                <a:gd name="T34" fmla="*/ 429 w 574"/>
                <a:gd name="T35" fmla="*/ 246 h 295"/>
                <a:gd name="T36" fmla="*/ 374 w 574"/>
                <a:gd name="T37" fmla="*/ 272 h 295"/>
                <a:gd name="T38" fmla="*/ 315 w 574"/>
                <a:gd name="T39" fmla="*/ 288 h 295"/>
                <a:gd name="T40" fmla="*/ 255 w 574"/>
                <a:gd name="T41" fmla="*/ 295 h 295"/>
                <a:gd name="T42" fmla="*/ 197 w 574"/>
                <a:gd name="T43" fmla="*/ 292 h 295"/>
                <a:gd name="T44" fmla="*/ 143 w 574"/>
                <a:gd name="T45" fmla="*/ 281 h 295"/>
                <a:gd name="T46" fmla="*/ 95 w 574"/>
                <a:gd name="T47" fmla="*/ 261 h 295"/>
                <a:gd name="T48" fmla="*/ 54 w 574"/>
                <a:gd name="T49" fmla="*/ 231 h 295"/>
                <a:gd name="T50" fmla="*/ 37 w 574"/>
                <a:gd name="T51" fmla="*/ 212 h 295"/>
                <a:gd name="T52" fmla="*/ 17 w 574"/>
                <a:gd name="T53" fmla="*/ 178 h 295"/>
                <a:gd name="T54" fmla="*/ 5 w 574"/>
                <a:gd name="T55" fmla="*/ 138 h 295"/>
                <a:gd name="T56" fmla="*/ 0 w 574"/>
                <a:gd name="T57" fmla="*/ 109 h 295"/>
                <a:gd name="T58" fmla="*/ 2 w 574"/>
                <a:gd name="T59" fmla="*/ 66 h 295"/>
                <a:gd name="T60" fmla="*/ 9 w 574"/>
                <a:gd name="T61" fmla="*/ 38 h 295"/>
                <a:gd name="T62" fmla="*/ 25 w 574"/>
                <a:gd name="T63" fmla="*/ 23 h 295"/>
                <a:gd name="T64" fmla="*/ 43 w 574"/>
                <a:gd name="T65" fmla="*/ 18 h 295"/>
                <a:gd name="T66" fmla="*/ 62 w 574"/>
                <a:gd name="T67" fmla="*/ 20 h 295"/>
                <a:gd name="T68" fmla="*/ 83 w 574"/>
                <a:gd name="T69" fmla="*/ 26 h 295"/>
                <a:gd name="T70" fmla="*/ 89 w 574"/>
                <a:gd name="T71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295">
                  <a:moveTo>
                    <a:pt x="89" y="29"/>
                  </a:moveTo>
                  <a:lnTo>
                    <a:pt x="89" y="29"/>
                  </a:lnTo>
                  <a:lnTo>
                    <a:pt x="89" y="29"/>
                  </a:lnTo>
                  <a:lnTo>
                    <a:pt x="122" y="46"/>
                  </a:lnTo>
                  <a:lnTo>
                    <a:pt x="155" y="58"/>
                  </a:lnTo>
                  <a:lnTo>
                    <a:pt x="188" y="69"/>
                  </a:lnTo>
                  <a:lnTo>
                    <a:pt x="221" y="75"/>
                  </a:lnTo>
                  <a:lnTo>
                    <a:pt x="254" y="80"/>
                  </a:lnTo>
                  <a:lnTo>
                    <a:pt x="288" y="81"/>
                  </a:lnTo>
                  <a:lnTo>
                    <a:pt x="320" y="81"/>
                  </a:lnTo>
                  <a:lnTo>
                    <a:pt x="351" y="78"/>
                  </a:lnTo>
                  <a:lnTo>
                    <a:pt x="381" y="73"/>
                  </a:lnTo>
                  <a:lnTo>
                    <a:pt x="412" y="66"/>
                  </a:lnTo>
                  <a:lnTo>
                    <a:pt x="441" y="58"/>
                  </a:lnTo>
                  <a:lnTo>
                    <a:pt x="469" y="49"/>
                  </a:lnTo>
                  <a:lnTo>
                    <a:pt x="495" y="38"/>
                  </a:lnTo>
                  <a:lnTo>
                    <a:pt x="521" y="26"/>
                  </a:lnTo>
                  <a:lnTo>
                    <a:pt x="544" y="13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6"/>
                  </a:lnTo>
                  <a:lnTo>
                    <a:pt x="571" y="21"/>
                  </a:lnTo>
                  <a:lnTo>
                    <a:pt x="572" y="32"/>
                  </a:lnTo>
                  <a:lnTo>
                    <a:pt x="574" y="46"/>
                  </a:lnTo>
                  <a:lnTo>
                    <a:pt x="572" y="60"/>
                  </a:lnTo>
                  <a:lnTo>
                    <a:pt x="571" y="75"/>
                  </a:lnTo>
                  <a:lnTo>
                    <a:pt x="566" y="92"/>
                  </a:lnTo>
                  <a:lnTo>
                    <a:pt x="560" y="110"/>
                  </a:lnTo>
                  <a:lnTo>
                    <a:pt x="551" y="129"/>
                  </a:lnTo>
                  <a:lnTo>
                    <a:pt x="538" y="149"/>
                  </a:lnTo>
                  <a:lnTo>
                    <a:pt x="524" y="169"/>
                  </a:lnTo>
                  <a:lnTo>
                    <a:pt x="504" y="189"/>
                  </a:lnTo>
                  <a:lnTo>
                    <a:pt x="481" y="211"/>
                  </a:lnTo>
                  <a:lnTo>
                    <a:pt x="455" y="231"/>
                  </a:lnTo>
                  <a:lnTo>
                    <a:pt x="455" y="231"/>
                  </a:lnTo>
                  <a:lnTo>
                    <a:pt x="429" y="246"/>
                  </a:lnTo>
                  <a:lnTo>
                    <a:pt x="401" y="260"/>
                  </a:lnTo>
                  <a:lnTo>
                    <a:pt x="374" y="272"/>
                  </a:lnTo>
                  <a:lnTo>
                    <a:pt x="344" y="281"/>
                  </a:lnTo>
                  <a:lnTo>
                    <a:pt x="315" y="288"/>
                  </a:lnTo>
                  <a:lnTo>
                    <a:pt x="285" y="292"/>
                  </a:lnTo>
                  <a:lnTo>
                    <a:pt x="255" y="295"/>
                  </a:lnTo>
                  <a:lnTo>
                    <a:pt x="226" y="295"/>
                  </a:lnTo>
                  <a:lnTo>
                    <a:pt x="197" y="292"/>
                  </a:lnTo>
                  <a:lnTo>
                    <a:pt x="169" y="288"/>
                  </a:lnTo>
                  <a:lnTo>
                    <a:pt x="143" y="281"/>
                  </a:lnTo>
                  <a:lnTo>
                    <a:pt x="118" y="272"/>
                  </a:lnTo>
                  <a:lnTo>
                    <a:pt x="95" y="261"/>
                  </a:lnTo>
                  <a:lnTo>
                    <a:pt x="74" y="247"/>
                  </a:lnTo>
                  <a:lnTo>
                    <a:pt x="54" y="231"/>
                  </a:lnTo>
                  <a:lnTo>
                    <a:pt x="37" y="212"/>
                  </a:lnTo>
                  <a:lnTo>
                    <a:pt x="37" y="212"/>
                  </a:lnTo>
                  <a:lnTo>
                    <a:pt x="26" y="197"/>
                  </a:lnTo>
                  <a:lnTo>
                    <a:pt x="17" y="178"/>
                  </a:lnTo>
                  <a:lnTo>
                    <a:pt x="9" y="15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0" y="109"/>
                  </a:lnTo>
                  <a:lnTo>
                    <a:pt x="0" y="84"/>
                  </a:lnTo>
                  <a:lnTo>
                    <a:pt x="2" y="66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7" y="29"/>
                  </a:lnTo>
                  <a:lnTo>
                    <a:pt x="25" y="23"/>
                  </a:lnTo>
                  <a:lnTo>
                    <a:pt x="34" y="20"/>
                  </a:lnTo>
                  <a:lnTo>
                    <a:pt x="43" y="18"/>
                  </a:lnTo>
                  <a:lnTo>
                    <a:pt x="52" y="18"/>
                  </a:lnTo>
                  <a:lnTo>
                    <a:pt x="62" y="20"/>
                  </a:lnTo>
                  <a:lnTo>
                    <a:pt x="69" y="21"/>
                  </a:lnTo>
                  <a:lnTo>
                    <a:pt x="83" y="26"/>
                  </a:lnTo>
                  <a:lnTo>
                    <a:pt x="89" y="29"/>
                  </a:lnTo>
                  <a:lnTo>
                    <a:pt x="89" y="2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53C233F2-4543-F83A-D1D2-AE0DF4D6B3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419"/>
              <a:ext cx="3008" cy="2517"/>
            </a:xfrm>
            <a:custGeom>
              <a:avLst/>
              <a:gdLst>
                <a:gd name="T0" fmla="*/ 2097 w 6016"/>
                <a:gd name="T1" fmla="*/ 4958 h 5034"/>
                <a:gd name="T2" fmla="*/ 1904 w 6016"/>
                <a:gd name="T3" fmla="*/ 4972 h 5034"/>
                <a:gd name="T4" fmla="*/ 1500 w 6016"/>
                <a:gd name="T5" fmla="*/ 4995 h 5034"/>
                <a:gd name="T6" fmla="*/ 1077 w 6016"/>
                <a:gd name="T7" fmla="*/ 5015 h 5034"/>
                <a:gd name="T8" fmla="*/ 634 w 6016"/>
                <a:gd name="T9" fmla="*/ 5029 h 5034"/>
                <a:gd name="T10" fmla="*/ 406 w 6016"/>
                <a:gd name="T11" fmla="*/ 5034 h 5034"/>
                <a:gd name="T12" fmla="*/ 393 w 6016"/>
                <a:gd name="T13" fmla="*/ 4849 h 5034"/>
                <a:gd name="T14" fmla="*/ 368 w 6016"/>
                <a:gd name="T15" fmla="*/ 4592 h 5034"/>
                <a:gd name="T16" fmla="*/ 331 w 6016"/>
                <a:gd name="T17" fmla="*/ 4296 h 5034"/>
                <a:gd name="T18" fmla="*/ 308 w 6016"/>
                <a:gd name="T19" fmla="*/ 4151 h 5034"/>
                <a:gd name="T20" fmla="*/ 294 w 6016"/>
                <a:gd name="T21" fmla="*/ 4076 h 5034"/>
                <a:gd name="T22" fmla="*/ 254 w 6016"/>
                <a:gd name="T23" fmla="*/ 3902 h 5034"/>
                <a:gd name="T24" fmla="*/ 180 w 6016"/>
                <a:gd name="T25" fmla="*/ 3609 h 5034"/>
                <a:gd name="T26" fmla="*/ 80 w 6016"/>
                <a:gd name="T27" fmla="*/ 3240 h 5034"/>
                <a:gd name="T28" fmla="*/ 0 w 6016"/>
                <a:gd name="T29" fmla="*/ 2963 h 5034"/>
                <a:gd name="T30" fmla="*/ 11 w 6016"/>
                <a:gd name="T31" fmla="*/ 2952 h 5034"/>
                <a:gd name="T32" fmla="*/ 88 w 6016"/>
                <a:gd name="T33" fmla="*/ 2869 h 5034"/>
                <a:gd name="T34" fmla="*/ 148 w 6016"/>
                <a:gd name="T35" fmla="*/ 2796 h 5034"/>
                <a:gd name="T36" fmla="*/ 163 w 6016"/>
                <a:gd name="T37" fmla="*/ 2775 h 5034"/>
                <a:gd name="T38" fmla="*/ 203 w 6016"/>
                <a:gd name="T39" fmla="*/ 2712 h 5034"/>
                <a:gd name="T40" fmla="*/ 242 w 6016"/>
                <a:gd name="T41" fmla="*/ 2631 h 5034"/>
                <a:gd name="T42" fmla="*/ 265 w 6016"/>
                <a:gd name="T43" fmla="*/ 2573 h 5034"/>
                <a:gd name="T44" fmla="*/ 480 w 6016"/>
                <a:gd name="T45" fmla="*/ 2772 h 5034"/>
                <a:gd name="T46" fmla="*/ 488 w 6016"/>
                <a:gd name="T47" fmla="*/ 2761 h 5034"/>
                <a:gd name="T48" fmla="*/ 556 w 6016"/>
                <a:gd name="T49" fmla="*/ 2641 h 5034"/>
                <a:gd name="T50" fmla="*/ 622 w 6016"/>
                <a:gd name="T51" fmla="*/ 2513 h 5034"/>
                <a:gd name="T52" fmla="*/ 640 w 6016"/>
                <a:gd name="T53" fmla="*/ 2471 h 5034"/>
                <a:gd name="T54" fmla="*/ 674 w 6016"/>
                <a:gd name="T55" fmla="*/ 2376 h 5034"/>
                <a:gd name="T56" fmla="*/ 703 w 6016"/>
                <a:gd name="T57" fmla="*/ 2271 h 5034"/>
                <a:gd name="T58" fmla="*/ 725 w 6016"/>
                <a:gd name="T59" fmla="*/ 2163 h 5034"/>
                <a:gd name="T60" fmla="*/ 740 w 6016"/>
                <a:gd name="T61" fmla="*/ 2059 h 5034"/>
                <a:gd name="T62" fmla="*/ 749 w 6016"/>
                <a:gd name="T63" fmla="*/ 1965 h 5034"/>
                <a:gd name="T64" fmla="*/ 752 w 6016"/>
                <a:gd name="T65" fmla="*/ 1888 h 5034"/>
                <a:gd name="T66" fmla="*/ 748 w 6016"/>
                <a:gd name="T67" fmla="*/ 1835 h 5034"/>
                <a:gd name="T68" fmla="*/ 742 w 6016"/>
                <a:gd name="T69" fmla="*/ 1820 h 5034"/>
                <a:gd name="T70" fmla="*/ 739 w 6016"/>
                <a:gd name="T71" fmla="*/ 1814 h 5034"/>
                <a:gd name="T72" fmla="*/ 717 w 6016"/>
                <a:gd name="T73" fmla="*/ 1794 h 5034"/>
                <a:gd name="T74" fmla="*/ 674 w 6016"/>
                <a:gd name="T75" fmla="*/ 1768 h 5034"/>
                <a:gd name="T76" fmla="*/ 674 w 6016"/>
                <a:gd name="T77" fmla="*/ 1768 h 5034"/>
                <a:gd name="T78" fmla="*/ 1810 w 6016"/>
                <a:gd name="T79" fmla="*/ 1472 h 5034"/>
                <a:gd name="T80" fmla="*/ 2649 w 6016"/>
                <a:gd name="T81" fmla="*/ 1247 h 5034"/>
                <a:gd name="T82" fmla="*/ 2965 w 6016"/>
                <a:gd name="T83" fmla="*/ 1159 h 5034"/>
                <a:gd name="T84" fmla="*/ 3150 w 6016"/>
                <a:gd name="T85" fmla="*/ 1102 h 5034"/>
                <a:gd name="T86" fmla="*/ 3221 w 6016"/>
                <a:gd name="T87" fmla="*/ 1073 h 5034"/>
                <a:gd name="T88" fmla="*/ 3470 w 6016"/>
                <a:gd name="T89" fmla="*/ 964 h 5034"/>
                <a:gd name="T90" fmla="*/ 4020 w 6016"/>
                <a:gd name="T91" fmla="*/ 710 h 5034"/>
                <a:gd name="T92" fmla="*/ 5191 w 6016"/>
                <a:gd name="T93" fmla="*/ 159 h 5034"/>
                <a:gd name="T94" fmla="*/ 5578 w 6016"/>
                <a:gd name="T95" fmla="*/ 120 h 5034"/>
                <a:gd name="T96" fmla="*/ 5578 w 6016"/>
                <a:gd name="T97" fmla="*/ 120 h 5034"/>
                <a:gd name="T98" fmla="*/ 6016 w 6016"/>
                <a:gd name="T99" fmla="*/ 1102 h 5034"/>
                <a:gd name="T100" fmla="*/ 2007 w 6016"/>
                <a:gd name="T101" fmla="*/ 3967 h 5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16" h="5034">
                  <a:moveTo>
                    <a:pt x="2007" y="3967"/>
                  </a:moveTo>
                  <a:lnTo>
                    <a:pt x="2097" y="4958"/>
                  </a:lnTo>
                  <a:lnTo>
                    <a:pt x="2097" y="4958"/>
                  </a:lnTo>
                  <a:lnTo>
                    <a:pt x="1904" y="4972"/>
                  </a:lnTo>
                  <a:lnTo>
                    <a:pt x="1704" y="4984"/>
                  </a:lnTo>
                  <a:lnTo>
                    <a:pt x="1500" y="4995"/>
                  </a:lnTo>
                  <a:lnTo>
                    <a:pt x="1291" y="5006"/>
                  </a:lnTo>
                  <a:lnTo>
                    <a:pt x="1077" y="5015"/>
                  </a:lnTo>
                  <a:lnTo>
                    <a:pt x="857" y="5023"/>
                  </a:lnTo>
                  <a:lnTo>
                    <a:pt x="634" y="5029"/>
                  </a:lnTo>
                  <a:lnTo>
                    <a:pt x="406" y="5034"/>
                  </a:lnTo>
                  <a:lnTo>
                    <a:pt x="406" y="5034"/>
                  </a:lnTo>
                  <a:lnTo>
                    <a:pt x="400" y="4944"/>
                  </a:lnTo>
                  <a:lnTo>
                    <a:pt x="393" y="4849"/>
                  </a:lnTo>
                  <a:lnTo>
                    <a:pt x="382" y="4729"/>
                  </a:lnTo>
                  <a:lnTo>
                    <a:pt x="368" y="4592"/>
                  </a:lnTo>
                  <a:lnTo>
                    <a:pt x="351" y="4445"/>
                  </a:lnTo>
                  <a:lnTo>
                    <a:pt x="331" y="4296"/>
                  </a:lnTo>
                  <a:lnTo>
                    <a:pt x="320" y="4222"/>
                  </a:lnTo>
                  <a:lnTo>
                    <a:pt x="308" y="4151"/>
                  </a:lnTo>
                  <a:lnTo>
                    <a:pt x="308" y="4151"/>
                  </a:lnTo>
                  <a:lnTo>
                    <a:pt x="294" y="4076"/>
                  </a:lnTo>
                  <a:lnTo>
                    <a:pt x="276" y="3993"/>
                  </a:lnTo>
                  <a:lnTo>
                    <a:pt x="254" y="3902"/>
                  </a:lnTo>
                  <a:lnTo>
                    <a:pt x="231" y="3806"/>
                  </a:lnTo>
                  <a:lnTo>
                    <a:pt x="180" y="3609"/>
                  </a:lnTo>
                  <a:lnTo>
                    <a:pt x="128" y="3415"/>
                  </a:lnTo>
                  <a:lnTo>
                    <a:pt x="80" y="3240"/>
                  </a:lnTo>
                  <a:lnTo>
                    <a:pt x="39" y="3095"/>
                  </a:lnTo>
                  <a:lnTo>
                    <a:pt x="0" y="2963"/>
                  </a:lnTo>
                  <a:lnTo>
                    <a:pt x="0" y="2963"/>
                  </a:lnTo>
                  <a:lnTo>
                    <a:pt x="11" y="2952"/>
                  </a:lnTo>
                  <a:lnTo>
                    <a:pt x="42" y="2921"/>
                  </a:lnTo>
                  <a:lnTo>
                    <a:pt x="88" y="2869"/>
                  </a:lnTo>
                  <a:lnTo>
                    <a:pt x="117" y="2835"/>
                  </a:lnTo>
                  <a:lnTo>
                    <a:pt x="148" y="2796"/>
                  </a:lnTo>
                  <a:lnTo>
                    <a:pt x="148" y="2796"/>
                  </a:lnTo>
                  <a:lnTo>
                    <a:pt x="163" y="2775"/>
                  </a:lnTo>
                  <a:lnTo>
                    <a:pt x="179" y="2753"/>
                  </a:lnTo>
                  <a:lnTo>
                    <a:pt x="203" y="2712"/>
                  </a:lnTo>
                  <a:lnTo>
                    <a:pt x="225" y="2670"/>
                  </a:lnTo>
                  <a:lnTo>
                    <a:pt x="242" y="2631"/>
                  </a:lnTo>
                  <a:lnTo>
                    <a:pt x="256" y="2599"/>
                  </a:lnTo>
                  <a:lnTo>
                    <a:pt x="265" y="2573"/>
                  </a:lnTo>
                  <a:lnTo>
                    <a:pt x="273" y="2550"/>
                  </a:lnTo>
                  <a:lnTo>
                    <a:pt x="480" y="2772"/>
                  </a:lnTo>
                  <a:lnTo>
                    <a:pt x="480" y="2772"/>
                  </a:lnTo>
                  <a:lnTo>
                    <a:pt x="488" y="2761"/>
                  </a:lnTo>
                  <a:lnTo>
                    <a:pt x="511" y="2721"/>
                  </a:lnTo>
                  <a:lnTo>
                    <a:pt x="556" y="2641"/>
                  </a:lnTo>
                  <a:lnTo>
                    <a:pt x="586" y="2584"/>
                  </a:lnTo>
                  <a:lnTo>
                    <a:pt x="622" y="2513"/>
                  </a:lnTo>
                  <a:lnTo>
                    <a:pt x="622" y="2513"/>
                  </a:lnTo>
                  <a:lnTo>
                    <a:pt x="640" y="2471"/>
                  </a:lnTo>
                  <a:lnTo>
                    <a:pt x="659" y="2425"/>
                  </a:lnTo>
                  <a:lnTo>
                    <a:pt x="674" y="2376"/>
                  </a:lnTo>
                  <a:lnTo>
                    <a:pt x="689" y="2324"/>
                  </a:lnTo>
                  <a:lnTo>
                    <a:pt x="703" y="2271"/>
                  </a:lnTo>
                  <a:lnTo>
                    <a:pt x="714" y="2217"/>
                  </a:lnTo>
                  <a:lnTo>
                    <a:pt x="725" y="2163"/>
                  </a:lnTo>
                  <a:lnTo>
                    <a:pt x="734" y="2109"/>
                  </a:lnTo>
                  <a:lnTo>
                    <a:pt x="740" y="2059"/>
                  </a:lnTo>
                  <a:lnTo>
                    <a:pt x="746" y="2009"/>
                  </a:lnTo>
                  <a:lnTo>
                    <a:pt x="749" y="1965"/>
                  </a:lnTo>
                  <a:lnTo>
                    <a:pt x="752" y="1923"/>
                  </a:lnTo>
                  <a:lnTo>
                    <a:pt x="752" y="1888"/>
                  </a:lnTo>
                  <a:lnTo>
                    <a:pt x="751" y="1857"/>
                  </a:lnTo>
                  <a:lnTo>
                    <a:pt x="748" y="1835"/>
                  </a:lnTo>
                  <a:lnTo>
                    <a:pt x="745" y="1826"/>
                  </a:lnTo>
                  <a:lnTo>
                    <a:pt x="742" y="1820"/>
                  </a:lnTo>
                  <a:lnTo>
                    <a:pt x="742" y="1820"/>
                  </a:lnTo>
                  <a:lnTo>
                    <a:pt x="739" y="1814"/>
                  </a:lnTo>
                  <a:lnTo>
                    <a:pt x="732" y="1808"/>
                  </a:lnTo>
                  <a:lnTo>
                    <a:pt x="717" y="1794"/>
                  </a:lnTo>
                  <a:lnTo>
                    <a:pt x="697" y="1781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1023" y="1678"/>
                  </a:lnTo>
                  <a:lnTo>
                    <a:pt x="1810" y="1472"/>
                  </a:lnTo>
                  <a:lnTo>
                    <a:pt x="2247" y="1357"/>
                  </a:lnTo>
                  <a:lnTo>
                    <a:pt x="2649" y="1247"/>
                  </a:lnTo>
                  <a:lnTo>
                    <a:pt x="2821" y="1199"/>
                  </a:lnTo>
                  <a:lnTo>
                    <a:pt x="2965" y="1159"/>
                  </a:lnTo>
                  <a:lnTo>
                    <a:pt x="3078" y="1126"/>
                  </a:lnTo>
                  <a:lnTo>
                    <a:pt x="3150" y="1102"/>
                  </a:lnTo>
                  <a:lnTo>
                    <a:pt x="3150" y="1102"/>
                  </a:lnTo>
                  <a:lnTo>
                    <a:pt x="3221" y="1073"/>
                  </a:lnTo>
                  <a:lnTo>
                    <a:pt x="3330" y="1027"/>
                  </a:lnTo>
                  <a:lnTo>
                    <a:pt x="3470" y="964"/>
                  </a:lnTo>
                  <a:lnTo>
                    <a:pt x="3634" y="888"/>
                  </a:lnTo>
                  <a:lnTo>
                    <a:pt x="4020" y="710"/>
                  </a:lnTo>
                  <a:lnTo>
                    <a:pt x="4439" y="514"/>
                  </a:lnTo>
                  <a:lnTo>
                    <a:pt x="5191" y="159"/>
                  </a:lnTo>
                  <a:lnTo>
                    <a:pt x="5524" y="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947" y="948"/>
                  </a:lnTo>
                  <a:lnTo>
                    <a:pt x="6016" y="1102"/>
                  </a:lnTo>
                  <a:lnTo>
                    <a:pt x="1972" y="3582"/>
                  </a:lnTo>
                  <a:lnTo>
                    <a:pt x="2007" y="39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85337B88-4AD0-2959-433F-201C04069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402"/>
              <a:ext cx="1131" cy="496"/>
            </a:xfrm>
            <a:custGeom>
              <a:avLst/>
              <a:gdLst>
                <a:gd name="T0" fmla="*/ 2262 w 2262"/>
                <a:gd name="T1" fmla="*/ 498 h 991"/>
                <a:gd name="T2" fmla="*/ 2259 w 2262"/>
                <a:gd name="T3" fmla="*/ 518 h 991"/>
                <a:gd name="T4" fmla="*/ 2252 w 2262"/>
                <a:gd name="T5" fmla="*/ 537 h 991"/>
                <a:gd name="T6" fmla="*/ 2239 w 2262"/>
                <a:gd name="T7" fmla="*/ 557 h 991"/>
                <a:gd name="T8" fmla="*/ 2222 w 2262"/>
                <a:gd name="T9" fmla="*/ 575 h 991"/>
                <a:gd name="T10" fmla="*/ 2173 w 2262"/>
                <a:gd name="T11" fmla="*/ 612 h 991"/>
                <a:gd name="T12" fmla="*/ 2106 w 2262"/>
                <a:gd name="T13" fmla="*/ 649 h 991"/>
                <a:gd name="T14" fmla="*/ 2021 w 2262"/>
                <a:gd name="T15" fmla="*/ 685 h 991"/>
                <a:gd name="T16" fmla="*/ 1918 w 2262"/>
                <a:gd name="T17" fmla="*/ 720 h 991"/>
                <a:gd name="T18" fmla="*/ 1800 w 2262"/>
                <a:gd name="T19" fmla="*/ 752 h 991"/>
                <a:gd name="T20" fmla="*/ 1664 w 2262"/>
                <a:gd name="T21" fmla="*/ 785 h 991"/>
                <a:gd name="T22" fmla="*/ 1514 w 2262"/>
                <a:gd name="T23" fmla="*/ 817 h 991"/>
                <a:gd name="T24" fmla="*/ 1349 w 2262"/>
                <a:gd name="T25" fmla="*/ 846 h 991"/>
                <a:gd name="T26" fmla="*/ 978 w 2262"/>
                <a:gd name="T27" fmla="*/ 900 h 991"/>
                <a:gd name="T28" fmla="*/ 557 w 2262"/>
                <a:gd name="T29" fmla="*/ 950 h 991"/>
                <a:gd name="T30" fmla="*/ 90 w 2262"/>
                <a:gd name="T31" fmla="*/ 991 h 991"/>
                <a:gd name="T32" fmla="*/ 0 w 2262"/>
                <a:gd name="T33" fmla="*/ 0 h 991"/>
                <a:gd name="T34" fmla="*/ 485 w 2262"/>
                <a:gd name="T35" fmla="*/ 40 h 991"/>
                <a:gd name="T36" fmla="*/ 923 w 2262"/>
                <a:gd name="T37" fmla="*/ 89 h 991"/>
                <a:gd name="T38" fmla="*/ 1309 w 2262"/>
                <a:gd name="T39" fmla="*/ 144 h 991"/>
                <a:gd name="T40" fmla="*/ 1481 w 2262"/>
                <a:gd name="T41" fmla="*/ 174 h 991"/>
                <a:gd name="T42" fmla="*/ 1638 w 2262"/>
                <a:gd name="T43" fmla="*/ 206 h 991"/>
                <a:gd name="T44" fmla="*/ 1778 w 2262"/>
                <a:gd name="T45" fmla="*/ 238 h 991"/>
                <a:gd name="T46" fmla="*/ 1903 w 2262"/>
                <a:gd name="T47" fmla="*/ 272 h 991"/>
                <a:gd name="T48" fmla="*/ 2010 w 2262"/>
                <a:gd name="T49" fmla="*/ 307 h 991"/>
                <a:gd name="T50" fmla="*/ 2099 w 2262"/>
                <a:gd name="T51" fmla="*/ 344 h 991"/>
                <a:gd name="T52" fmla="*/ 2169 w 2262"/>
                <a:gd name="T53" fmla="*/ 381 h 991"/>
                <a:gd name="T54" fmla="*/ 2221 w 2262"/>
                <a:gd name="T55" fmla="*/ 420 h 991"/>
                <a:gd name="T56" fmla="*/ 2239 w 2262"/>
                <a:gd name="T57" fmla="*/ 438 h 991"/>
                <a:gd name="T58" fmla="*/ 2252 w 2262"/>
                <a:gd name="T59" fmla="*/ 458 h 991"/>
                <a:gd name="T60" fmla="*/ 2259 w 2262"/>
                <a:gd name="T61" fmla="*/ 478 h 991"/>
                <a:gd name="T62" fmla="*/ 2262 w 2262"/>
                <a:gd name="T63" fmla="*/ 49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2" h="991">
                  <a:moveTo>
                    <a:pt x="2262" y="498"/>
                  </a:moveTo>
                  <a:lnTo>
                    <a:pt x="2262" y="498"/>
                  </a:lnTo>
                  <a:lnTo>
                    <a:pt x="2262" y="508"/>
                  </a:lnTo>
                  <a:lnTo>
                    <a:pt x="2259" y="518"/>
                  </a:lnTo>
                  <a:lnTo>
                    <a:pt x="2256" y="528"/>
                  </a:lnTo>
                  <a:lnTo>
                    <a:pt x="2252" y="537"/>
                  </a:lnTo>
                  <a:lnTo>
                    <a:pt x="2247" y="546"/>
                  </a:lnTo>
                  <a:lnTo>
                    <a:pt x="2239" y="557"/>
                  </a:lnTo>
                  <a:lnTo>
                    <a:pt x="2232" y="566"/>
                  </a:lnTo>
                  <a:lnTo>
                    <a:pt x="2222" y="575"/>
                  </a:lnTo>
                  <a:lnTo>
                    <a:pt x="2201" y="594"/>
                  </a:lnTo>
                  <a:lnTo>
                    <a:pt x="2173" y="612"/>
                  </a:lnTo>
                  <a:lnTo>
                    <a:pt x="2143" y="631"/>
                  </a:lnTo>
                  <a:lnTo>
                    <a:pt x="2106" y="649"/>
                  </a:lnTo>
                  <a:lnTo>
                    <a:pt x="2066" y="668"/>
                  </a:lnTo>
                  <a:lnTo>
                    <a:pt x="2021" y="685"/>
                  </a:lnTo>
                  <a:lnTo>
                    <a:pt x="1972" y="703"/>
                  </a:lnTo>
                  <a:lnTo>
                    <a:pt x="1918" y="720"/>
                  </a:lnTo>
                  <a:lnTo>
                    <a:pt x="1861" y="737"/>
                  </a:lnTo>
                  <a:lnTo>
                    <a:pt x="1800" y="752"/>
                  </a:lnTo>
                  <a:lnTo>
                    <a:pt x="1733" y="769"/>
                  </a:lnTo>
                  <a:lnTo>
                    <a:pt x="1664" y="785"/>
                  </a:lnTo>
                  <a:lnTo>
                    <a:pt x="1590" y="802"/>
                  </a:lnTo>
                  <a:lnTo>
                    <a:pt x="1514" y="817"/>
                  </a:lnTo>
                  <a:lnTo>
                    <a:pt x="1434" y="831"/>
                  </a:lnTo>
                  <a:lnTo>
                    <a:pt x="1349" y="846"/>
                  </a:lnTo>
                  <a:lnTo>
                    <a:pt x="1171" y="874"/>
                  </a:lnTo>
                  <a:lnTo>
                    <a:pt x="978" y="900"/>
                  </a:lnTo>
                  <a:lnTo>
                    <a:pt x="774" y="926"/>
                  </a:lnTo>
                  <a:lnTo>
                    <a:pt x="557" y="950"/>
                  </a:lnTo>
                  <a:lnTo>
                    <a:pt x="329" y="971"/>
                  </a:lnTo>
                  <a:lnTo>
                    <a:pt x="90" y="9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18"/>
                  </a:lnTo>
                  <a:lnTo>
                    <a:pt x="485" y="40"/>
                  </a:lnTo>
                  <a:lnTo>
                    <a:pt x="711" y="63"/>
                  </a:lnTo>
                  <a:lnTo>
                    <a:pt x="923" y="89"/>
                  </a:lnTo>
                  <a:lnTo>
                    <a:pt x="1123" y="115"/>
                  </a:lnTo>
                  <a:lnTo>
                    <a:pt x="1309" y="144"/>
                  </a:lnTo>
                  <a:lnTo>
                    <a:pt x="1397" y="158"/>
                  </a:lnTo>
                  <a:lnTo>
                    <a:pt x="1481" y="174"/>
                  </a:lnTo>
                  <a:lnTo>
                    <a:pt x="1561" y="189"/>
                  </a:lnTo>
                  <a:lnTo>
                    <a:pt x="1638" y="206"/>
                  </a:lnTo>
                  <a:lnTo>
                    <a:pt x="1710" y="221"/>
                  </a:lnTo>
                  <a:lnTo>
                    <a:pt x="1778" y="238"/>
                  </a:lnTo>
                  <a:lnTo>
                    <a:pt x="1843" y="255"/>
                  </a:lnTo>
                  <a:lnTo>
                    <a:pt x="1903" y="272"/>
                  </a:lnTo>
                  <a:lnTo>
                    <a:pt x="1958" y="289"/>
                  </a:lnTo>
                  <a:lnTo>
                    <a:pt x="2010" y="307"/>
                  </a:lnTo>
                  <a:lnTo>
                    <a:pt x="2056" y="326"/>
                  </a:lnTo>
                  <a:lnTo>
                    <a:pt x="2099" y="344"/>
                  </a:lnTo>
                  <a:lnTo>
                    <a:pt x="2136" y="363"/>
                  </a:lnTo>
                  <a:lnTo>
                    <a:pt x="2169" y="381"/>
                  </a:lnTo>
                  <a:lnTo>
                    <a:pt x="2198" y="400"/>
                  </a:lnTo>
                  <a:lnTo>
                    <a:pt x="2221" y="420"/>
                  </a:lnTo>
                  <a:lnTo>
                    <a:pt x="2230" y="429"/>
                  </a:lnTo>
                  <a:lnTo>
                    <a:pt x="2239" y="438"/>
                  </a:lnTo>
                  <a:lnTo>
                    <a:pt x="2246" y="449"/>
                  </a:lnTo>
                  <a:lnTo>
                    <a:pt x="2252" y="458"/>
                  </a:lnTo>
                  <a:lnTo>
                    <a:pt x="2256" y="468"/>
                  </a:lnTo>
                  <a:lnTo>
                    <a:pt x="2259" y="478"/>
                  </a:lnTo>
                  <a:lnTo>
                    <a:pt x="2262" y="488"/>
                  </a:lnTo>
                  <a:lnTo>
                    <a:pt x="2262" y="498"/>
                  </a:lnTo>
                  <a:lnTo>
                    <a:pt x="2262" y="4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FD702A41-862F-6D15-6168-927D3F947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09"/>
              <a:ext cx="159" cy="433"/>
            </a:xfrm>
            <a:custGeom>
              <a:avLst/>
              <a:gdLst>
                <a:gd name="T0" fmla="*/ 312 w 317"/>
                <a:gd name="T1" fmla="*/ 354 h 865"/>
                <a:gd name="T2" fmla="*/ 312 w 317"/>
                <a:gd name="T3" fmla="*/ 354 h 865"/>
                <a:gd name="T4" fmla="*/ 315 w 317"/>
                <a:gd name="T5" fmla="*/ 391 h 865"/>
                <a:gd name="T6" fmla="*/ 317 w 317"/>
                <a:gd name="T7" fmla="*/ 425 h 865"/>
                <a:gd name="T8" fmla="*/ 317 w 317"/>
                <a:gd name="T9" fmla="*/ 459 h 865"/>
                <a:gd name="T10" fmla="*/ 315 w 317"/>
                <a:gd name="T11" fmla="*/ 491 h 865"/>
                <a:gd name="T12" fmla="*/ 312 w 317"/>
                <a:gd name="T13" fmla="*/ 520 h 865"/>
                <a:gd name="T14" fmla="*/ 307 w 317"/>
                <a:gd name="T15" fmla="*/ 550 h 865"/>
                <a:gd name="T16" fmla="*/ 301 w 317"/>
                <a:gd name="T17" fmla="*/ 577 h 865"/>
                <a:gd name="T18" fmla="*/ 293 w 317"/>
                <a:gd name="T19" fmla="*/ 602 h 865"/>
                <a:gd name="T20" fmla="*/ 284 w 317"/>
                <a:gd name="T21" fmla="*/ 627 h 865"/>
                <a:gd name="T22" fmla="*/ 275 w 317"/>
                <a:gd name="T23" fmla="*/ 650 h 865"/>
                <a:gd name="T24" fmla="*/ 264 w 317"/>
                <a:gd name="T25" fmla="*/ 671 h 865"/>
                <a:gd name="T26" fmla="*/ 253 w 317"/>
                <a:gd name="T27" fmla="*/ 691 h 865"/>
                <a:gd name="T28" fmla="*/ 241 w 317"/>
                <a:gd name="T29" fmla="*/ 711 h 865"/>
                <a:gd name="T30" fmla="*/ 229 w 317"/>
                <a:gd name="T31" fmla="*/ 728 h 865"/>
                <a:gd name="T32" fmla="*/ 217 w 317"/>
                <a:gd name="T33" fmla="*/ 745 h 865"/>
                <a:gd name="T34" fmla="*/ 203 w 317"/>
                <a:gd name="T35" fmla="*/ 761 h 865"/>
                <a:gd name="T36" fmla="*/ 177 w 317"/>
                <a:gd name="T37" fmla="*/ 787 h 865"/>
                <a:gd name="T38" fmla="*/ 150 w 317"/>
                <a:gd name="T39" fmla="*/ 810 h 865"/>
                <a:gd name="T40" fmla="*/ 126 w 317"/>
                <a:gd name="T41" fmla="*/ 828 h 865"/>
                <a:gd name="T42" fmla="*/ 104 w 317"/>
                <a:gd name="T43" fmla="*/ 842 h 865"/>
                <a:gd name="T44" fmla="*/ 86 w 317"/>
                <a:gd name="T45" fmla="*/ 853 h 865"/>
                <a:gd name="T46" fmla="*/ 70 w 317"/>
                <a:gd name="T47" fmla="*/ 861 h 865"/>
                <a:gd name="T48" fmla="*/ 58 w 317"/>
                <a:gd name="T49" fmla="*/ 865 h 865"/>
                <a:gd name="T50" fmla="*/ 57 w 317"/>
                <a:gd name="T51" fmla="*/ 865 h 865"/>
                <a:gd name="T52" fmla="*/ 57 w 317"/>
                <a:gd name="T53" fmla="*/ 865 h 865"/>
                <a:gd name="T54" fmla="*/ 54 w 317"/>
                <a:gd name="T55" fmla="*/ 757 h 865"/>
                <a:gd name="T56" fmla="*/ 50 w 317"/>
                <a:gd name="T57" fmla="*/ 648 h 865"/>
                <a:gd name="T58" fmla="*/ 44 w 317"/>
                <a:gd name="T59" fmla="*/ 537 h 865"/>
                <a:gd name="T60" fmla="*/ 37 w 317"/>
                <a:gd name="T61" fmla="*/ 426 h 865"/>
                <a:gd name="T62" fmla="*/ 29 w 317"/>
                <a:gd name="T63" fmla="*/ 317 h 865"/>
                <a:gd name="T64" fmla="*/ 20 w 317"/>
                <a:gd name="T65" fmla="*/ 208 h 865"/>
                <a:gd name="T66" fmla="*/ 11 w 317"/>
                <a:gd name="T67" fmla="*/ 103 h 865"/>
                <a:gd name="T68" fmla="*/ 0 w 317"/>
                <a:gd name="T69" fmla="*/ 1 h 865"/>
                <a:gd name="T70" fmla="*/ 0 w 317"/>
                <a:gd name="T71" fmla="*/ 1 h 865"/>
                <a:gd name="T72" fmla="*/ 11 w 317"/>
                <a:gd name="T73" fmla="*/ 0 h 865"/>
                <a:gd name="T74" fmla="*/ 24 w 317"/>
                <a:gd name="T75" fmla="*/ 0 h 865"/>
                <a:gd name="T76" fmla="*/ 41 w 317"/>
                <a:gd name="T77" fmla="*/ 0 h 865"/>
                <a:gd name="T78" fmla="*/ 61 w 317"/>
                <a:gd name="T79" fmla="*/ 3 h 865"/>
                <a:gd name="T80" fmla="*/ 86 w 317"/>
                <a:gd name="T81" fmla="*/ 8 h 865"/>
                <a:gd name="T82" fmla="*/ 110 w 317"/>
                <a:gd name="T83" fmla="*/ 15 h 865"/>
                <a:gd name="T84" fmla="*/ 124 w 317"/>
                <a:gd name="T85" fmla="*/ 21 h 865"/>
                <a:gd name="T86" fmla="*/ 137 w 317"/>
                <a:gd name="T87" fmla="*/ 28 h 865"/>
                <a:gd name="T88" fmla="*/ 150 w 317"/>
                <a:gd name="T89" fmla="*/ 35 h 865"/>
                <a:gd name="T90" fmla="*/ 164 w 317"/>
                <a:gd name="T91" fmla="*/ 45 h 865"/>
                <a:gd name="T92" fmla="*/ 178 w 317"/>
                <a:gd name="T93" fmla="*/ 55 h 865"/>
                <a:gd name="T94" fmla="*/ 192 w 317"/>
                <a:gd name="T95" fmla="*/ 66 h 865"/>
                <a:gd name="T96" fmla="*/ 204 w 317"/>
                <a:gd name="T97" fmla="*/ 80 h 865"/>
                <a:gd name="T98" fmla="*/ 218 w 317"/>
                <a:gd name="T99" fmla="*/ 95 h 865"/>
                <a:gd name="T100" fmla="*/ 230 w 317"/>
                <a:gd name="T101" fmla="*/ 111 h 865"/>
                <a:gd name="T102" fmla="*/ 243 w 317"/>
                <a:gd name="T103" fmla="*/ 129 h 865"/>
                <a:gd name="T104" fmla="*/ 253 w 317"/>
                <a:gd name="T105" fmla="*/ 151 h 865"/>
                <a:gd name="T106" fmla="*/ 264 w 317"/>
                <a:gd name="T107" fmla="*/ 172 h 865"/>
                <a:gd name="T108" fmla="*/ 275 w 317"/>
                <a:gd name="T109" fmla="*/ 197 h 865"/>
                <a:gd name="T110" fmla="*/ 284 w 317"/>
                <a:gd name="T111" fmla="*/ 223 h 865"/>
                <a:gd name="T112" fmla="*/ 293 w 317"/>
                <a:gd name="T113" fmla="*/ 252 h 865"/>
                <a:gd name="T114" fmla="*/ 300 w 317"/>
                <a:gd name="T115" fmla="*/ 283 h 865"/>
                <a:gd name="T116" fmla="*/ 307 w 317"/>
                <a:gd name="T117" fmla="*/ 317 h 865"/>
                <a:gd name="T118" fmla="*/ 312 w 317"/>
                <a:gd name="T119" fmla="*/ 354 h 865"/>
                <a:gd name="T120" fmla="*/ 312 w 317"/>
                <a:gd name="T121" fmla="*/ 35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" h="865">
                  <a:moveTo>
                    <a:pt x="312" y="354"/>
                  </a:moveTo>
                  <a:lnTo>
                    <a:pt x="312" y="354"/>
                  </a:lnTo>
                  <a:lnTo>
                    <a:pt x="315" y="391"/>
                  </a:lnTo>
                  <a:lnTo>
                    <a:pt x="317" y="425"/>
                  </a:lnTo>
                  <a:lnTo>
                    <a:pt x="317" y="459"/>
                  </a:lnTo>
                  <a:lnTo>
                    <a:pt x="315" y="491"/>
                  </a:lnTo>
                  <a:lnTo>
                    <a:pt x="312" y="520"/>
                  </a:lnTo>
                  <a:lnTo>
                    <a:pt x="307" y="550"/>
                  </a:lnTo>
                  <a:lnTo>
                    <a:pt x="301" y="577"/>
                  </a:lnTo>
                  <a:lnTo>
                    <a:pt x="293" y="602"/>
                  </a:lnTo>
                  <a:lnTo>
                    <a:pt x="284" y="627"/>
                  </a:lnTo>
                  <a:lnTo>
                    <a:pt x="275" y="650"/>
                  </a:lnTo>
                  <a:lnTo>
                    <a:pt x="264" y="671"/>
                  </a:lnTo>
                  <a:lnTo>
                    <a:pt x="253" y="691"/>
                  </a:lnTo>
                  <a:lnTo>
                    <a:pt x="241" y="711"/>
                  </a:lnTo>
                  <a:lnTo>
                    <a:pt x="229" y="728"/>
                  </a:lnTo>
                  <a:lnTo>
                    <a:pt x="217" y="745"/>
                  </a:lnTo>
                  <a:lnTo>
                    <a:pt x="203" y="761"/>
                  </a:lnTo>
                  <a:lnTo>
                    <a:pt x="177" y="787"/>
                  </a:lnTo>
                  <a:lnTo>
                    <a:pt x="150" y="810"/>
                  </a:lnTo>
                  <a:lnTo>
                    <a:pt x="126" y="828"/>
                  </a:lnTo>
                  <a:lnTo>
                    <a:pt x="104" y="842"/>
                  </a:lnTo>
                  <a:lnTo>
                    <a:pt x="86" y="853"/>
                  </a:lnTo>
                  <a:lnTo>
                    <a:pt x="70" y="861"/>
                  </a:lnTo>
                  <a:lnTo>
                    <a:pt x="58" y="865"/>
                  </a:lnTo>
                  <a:lnTo>
                    <a:pt x="57" y="865"/>
                  </a:lnTo>
                  <a:lnTo>
                    <a:pt x="57" y="865"/>
                  </a:lnTo>
                  <a:lnTo>
                    <a:pt x="54" y="757"/>
                  </a:lnTo>
                  <a:lnTo>
                    <a:pt x="50" y="648"/>
                  </a:lnTo>
                  <a:lnTo>
                    <a:pt x="44" y="537"/>
                  </a:lnTo>
                  <a:lnTo>
                    <a:pt x="37" y="426"/>
                  </a:lnTo>
                  <a:lnTo>
                    <a:pt x="29" y="317"/>
                  </a:lnTo>
                  <a:lnTo>
                    <a:pt x="20" y="208"/>
                  </a:lnTo>
                  <a:lnTo>
                    <a:pt x="11" y="10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1" y="3"/>
                  </a:lnTo>
                  <a:lnTo>
                    <a:pt x="86" y="8"/>
                  </a:lnTo>
                  <a:lnTo>
                    <a:pt x="110" y="15"/>
                  </a:lnTo>
                  <a:lnTo>
                    <a:pt x="124" y="21"/>
                  </a:lnTo>
                  <a:lnTo>
                    <a:pt x="137" y="28"/>
                  </a:lnTo>
                  <a:lnTo>
                    <a:pt x="150" y="35"/>
                  </a:lnTo>
                  <a:lnTo>
                    <a:pt x="164" y="45"/>
                  </a:lnTo>
                  <a:lnTo>
                    <a:pt x="178" y="55"/>
                  </a:lnTo>
                  <a:lnTo>
                    <a:pt x="192" y="66"/>
                  </a:lnTo>
                  <a:lnTo>
                    <a:pt x="204" y="80"/>
                  </a:lnTo>
                  <a:lnTo>
                    <a:pt x="218" y="95"/>
                  </a:lnTo>
                  <a:lnTo>
                    <a:pt x="230" y="111"/>
                  </a:lnTo>
                  <a:lnTo>
                    <a:pt x="243" y="129"/>
                  </a:lnTo>
                  <a:lnTo>
                    <a:pt x="253" y="151"/>
                  </a:lnTo>
                  <a:lnTo>
                    <a:pt x="264" y="172"/>
                  </a:lnTo>
                  <a:lnTo>
                    <a:pt x="275" y="197"/>
                  </a:lnTo>
                  <a:lnTo>
                    <a:pt x="284" y="223"/>
                  </a:lnTo>
                  <a:lnTo>
                    <a:pt x="293" y="252"/>
                  </a:lnTo>
                  <a:lnTo>
                    <a:pt x="300" y="283"/>
                  </a:lnTo>
                  <a:lnTo>
                    <a:pt x="307" y="317"/>
                  </a:lnTo>
                  <a:lnTo>
                    <a:pt x="312" y="354"/>
                  </a:lnTo>
                  <a:lnTo>
                    <a:pt x="312" y="35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300471A5-91D8-7B96-B412-83223CE71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13"/>
              <a:ext cx="1717" cy="1346"/>
            </a:xfrm>
            <a:custGeom>
              <a:avLst/>
              <a:gdLst>
                <a:gd name="T0" fmla="*/ 3425 w 3434"/>
                <a:gd name="T1" fmla="*/ 830 h 2692"/>
                <a:gd name="T2" fmla="*/ 3428 w 3434"/>
                <a:gd name="T3" fmla="*/ 1057 h 2692"/>
                <a:gd name="T4" fmla="*/ 3386 w 3434"/>
                <a:gd name="T5" fmla="*/ 1227 h 2692"/>
                <a:gd name="T6" fmla="*/ 3362 w 3434"/>
                <a:gd name="T7" fmla="*/ 1300 h 2692"/>
                <a:gd name="T8" fmla="*/ 3391 w 3434"/>
                <a:gd name="T9" fmla="*/ 1452 h 2692"/>
                <a:gd name="T10" fmla="*/ 3368 w 3434"/>
                <a:gd name="T11" fmla="*/ 1626 h 2692"/>
                <a:gd name="T12" fmla="*/ 3334 w 3434"/>
                <a:gd name="T13" fmla="*/ 1700 h 2692"/>
                <a:gd name="T14" fmla="*/ 3163 w 3434"/>
                <a:gd name="T15" fmla="*/ 1967 h 2692"/>
                <a:gd name="T16" fmla="*/ 3107 w 3434"/>
                <a:gd name="T17" fmla="*/ 1716 h 2692"/>
                <a:gd name="T18" fmla="*/ 3063 w 3434"/>
                <a:gd name="T19" fmla="*/ 1558 h 2692"/>
                <a:gd name="T20" fmla="*/ 2980 w 3434"/>
                <a:gd name="T21" fmla="*/ 1406 h 2692"/>
                <a:gd name="T22" fmla="*/ 2808 w 3434"/>
                <a:gd name="T23" fmla="*/ 1190 h 2692"/>
                <a:gd name="T24" fmla="*/ 2602 w 3434"/>
                <a:gd name="T25" fmla="*/ 998 h 2692"/>
                <a:gd name="T26" fmla="*/ 2508 w 3434"/>
                <a:gd name="T27" fmla="*/ 1064 h 2692"/>
                <a:gd name="T28" fmla="*/ 2298 w 3434"/>
                <a:gd name="T29" fmla="*/ 1207 h 2692"/>
                <a:gd name="T30" fmla="*/ 2105 w 3434"/>
                <a:gd name="T31" fmla="*/ 1294 h 2692"/>
                <a:gd name="T32" fmla="*/ 1916 w 3434"/>
                <a:gd name="T33" fmla="*/ 1344 h 2692"/>
                <a:gd name="T34" fmla="*/ 1703 w 3434"/>
                <a:gd name="T35" fmla="*/ 1361 h 2692"/>
                <a:gd name="T36" fmla="*/ 1280 w 3434"/>
                <a:gd name="T37" fmla="*/ 1343 h 2692"/>
                <a:gd name="T38" fmla="*/ 841 w 3434"/>
                <a:gd name="T39" fmla="*/ 1283 h 2692"/>
                <a:gd name="T40" fmla="*/ 851 w 3434"/>
                <a:gd name="T41" fmla="*/ 1395 h 2692"/>
                <a:gd name="T42" fmla="*/ 881 w 3434"/>
                <a:gd name="T43" fmla="*/ 1606 h 2692"/>
                <a:gd name="T44" fmla="*/ 867 w 3434"/>
                <a:gd name="T45" fmla="*/ 1789 h 2692"/>
                <a:gd name="T46" fmla="*/ 823 w 3434"/>
                <a:gd name="T47" fmla="*/ 1911 h 2692"/>
                <a:gd name="T48" fmla="*/ 720 w 3434"/>
                <a:gd name="T49" fmla="*/ 2097 h 2692"/>
                <a:gd name="T50" fmla="*/ 657 w 3434"/>
                <a:gd name="T51" fmla="*/ 2261 h 2692"/>
                <a:gd name="T52" fmla="*/ 703 w 3434"/>
                <a:gd name="T53" fmla="*/ 2644 h 2692"/>
                <a:gd name="T54" fmla="*/ 688 w 3434"/>
                <a:gd name="T55" fmla="*/ 2683 h 2692"/>
                <a:gd name="T56" fmla="*/ 641 w 3434"/>
                <a:gd name="T57" fmla="*/ 2690 h 2692"/>
                <a:gd name="T58" fmla="*/ 577 w 3434"/>
                <a:gd name="T59" fmla="*/ 2655 h 2692"/>
                <a:gd name="T60" fmla="*/ 523 w 3434"/>
                <a:gd name="T61" fmla="*/ 2593 h 2692"/>
                <a:gd name="T62" fmla="*/ 437 w 3434"/>
                <a:gd name="T63" fmla="*/ 2510 h 2692"/>
                <a:gd name="T64" fmla="*/ 320 w 3434"/>
                <a:gd name="T65" fmla="*/ 2439 h 2692"/>
                <a:gd name="T66" fmla="*/ 191 w 3434"/>
                <a:gd name="T67" fmla="*/ 2421 h 2692"/>
                <a:gd name="T68" fmla="*/ 100 w 3434"/>
                <a:gd name="T69" fmla="*/ 2117 h 2692"/>
                <a:gd name="T70" fmla="*/ 20 w 3434"/>
                <a:gd name="T71" fmla="*/ 1726 h 2692"/>
                <a:gd name="T72" fmla="*/ 0 w 3434"/>
                <a:gd name="T73" fmla="*/ 1477 h 2692"/>
                <a:gd name="T74" fmla="*/ 28 w 3434"/>
                <a:gd name="T75" fmla="*/ 1261 h 2692"/>
                <a:gd name="T76" fmla="*/ 88 w 3434"/>
                <a:gd name="T77" fmla="*/ 1132 h 2692"/>
                <a:gd name="T78" fmla="*/ 231 w 3434"/>
                <a:gd name="T79" fmla="*/ 939 h 2692"/>
                <a:gd name="T80" fmla="*/ 328 w 3434"/>
                <a:gd name="T81" fmla="*/ 873 h 2692"/>
                <a:gd name="T82" fmla="*/ 363 w 3434"/>
                <a:gd name="T83" fmla="*/ 866 h 2692"/>
                <a:gd name="T84" fmla="*/ 403 w 3434"/>
                <a:gd name="T85" fmla="*/ 735 h 2692"/>
                <a:gd name="T86" fmla="*/ 477 w 3434"/>
                <a:gd name="T87" fmla="*/ 611 h 2692"/>
                <a:gd name="T88" fmla="*/ 580 w 3434"/>
                <a:gd name="T89" fmla="*/ 505 h 2692"/>
                <a:gd name="T90" fmla="*/ 734 w 3434"/>
                <a:gd name="T91" fmla="*/ 414 h 2692"/>
                <a:gd name="T92" fmla="*/ 898 w 3434"/>
                <a:gd name="T93" fmla="*/ 360 h 2692"/>
                <a:gd name="T94" fmla="*/ 1370 w 3434"/>
                <a:gd name="T95" fmla="*/ 285 h 2692"/>
                <a:gd name="T96" fmla="*/ 1744 w 3434"/>
                <a:gd name="T97" fmla="*/ 230 h 2692"/>
                <a:gd name="T98" fmla="*/ 1950 w 3434"/>
                <a:gd name="T99" fmla="*/ 159 h 2692"/>
                <a:gd name="T100" fmla="*/ 2155 w 3434"/>
                <a:gd name="T101" fmla="*/ 68 h 2692"/>
                <a:gd name="T102" fmla="*/ 2401 w 3434"/>
                <a:gd name="T103" fmla="*/ 3 h 2692"/>
                <a:gd name="T104" fmla="*/ 2576 w 3434"/>
                <a:gd name="T105" fmla="*/ 16 h 2692"/>
                <a:gd name="T106" fmla="*/ 2654 w 3434"/>
                <a:gd name="T107" fmla="*/ 51 h 2692"/>
                <a:gd name="T108" fmla="*/ 2731 w 3434"/>
                <a:gd name="T109" fmla="*/ 119 h 2692"/>
                <a:gd name="T110" fmla="*/ 2819 w 3434"/>
                <a:gd name="T111" fmla="*/ 262 h 2692"/>
                <a:gd name="T112" fmla="*/ 2873 w 3434"/>
                <a:gd name="T113" fmla="*/ 422 h 2692"/>
                <a:gd name="T114" fmla="*/ 2980 w 3434"/>
                <a:gd name="T115" fmla="*/ 431 h 2692"/>
                <a:gd name="T116" fmla="*/ 3157 w 3434"/>
                <a:gd name="T117" fmla="*/ 479 h 2692"/>
                <a:gd name="T118" fmla="*/ 3270 w 3434"/>
                <a:gd name="T119" fmla="*/ 541 h 2692"/>
                <a:gd name="T120" fmla="*/ 3362 w 3434"/>
                <a:gd name="T121" fmla="*/ 636 h 2692"/>
                <a:gd name="T122" fmla="*/ 3408 w 3434"/>
                <a:gd name="T123" fmla="*/ 74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34" h="2692">
                  <a:moveTo>
                    <a:pt x="3408" y="742"/>
                  </a:moveTo>
                  <a:lnTo>
                    <a:pt x="3408" y="742"/>
                  </a:lnTo>
                  <a:lnTo>
                    <a:pt x="3414" y="772"/>
                  </a:lnTo>
                  <a:lnTo>
                    <a:pt x="3420" y="801"/>
                  </a:lnTo>
                  <a:lnTo>
                    <a:pt x="3425" y="830"/>
                  </a:lnTo>
                  <a:lnTo>
                    <a:pt x="3429" y="858"/>
                  </a:lnTo>
                  <a:lnTo>
                    <a:pt x="3433" y="912"/>
                  </a:lnTo>
                  <a:lnTo>
                    <a:pt x="3434" y="963"/>
                  </a:lnTo>
                  <a:lnTo>
                    <a:pt x="3433" y="1012"/>
                  </a:lnTo>
                  <a:lnTo>
                    <a:pt x="3428" y="1057"/>
                  </a:lnTo>
                  <a:lnTo>
                    <a:pt x="3422" y="1098"/>
                  </a:lnTo>
                  <a:lnTo>
                    <a:pt x="3413" y="1137"/>
                  </a:lnTo>
                  <a:lnTo>
                    <a:pt x="3405" y="1170"/>
                  </a:lnTo>
                  <a:lnTo>
                    <a:pt x="3396" y="1201"/>
                  </a:lnTo>
                  <a:lnTo>
                    <a:pt x="3386" y="1227"/>
                  </a:lnTo>
                  <a:lnTo>
                    <a:pt x="3377" y="1249"/>
                  </a:lnTo>
                  <a:lnTo>
                    <a:pt x="3365" y="1280"/>
                  </a:lnTo>
                  <a:lnTo>
                    <a:pt x="3359" y="1291"/>
                  </a:lnTo>
                  <a:lnTo>
                    <a:pt x="3359" y="1291"/>
                  </a:lnTo>
                  <a:lnTo>
                    <a:pt x="3362" y="1300"/>
                  </a:lnTo>
                  <a:lnTo>
                    <a:pt x="3371" y="1328"/>
                  </a:lnTo>
                  <a:lnTo>
                    <a:pt x="3380" y="1369"/>
                  </a:lnTo>
                  <a:lnTo>
                    <a:pt x="3385" y="1394"/>
                  </a:lnTo>
                  <a:lnTo>
                    <a:pt x="3388" y="1421"/>
                  </a:lnTo>
                  <a:lnTo>
                    <a:pt x="3391" y="1452"/>
                  </a:lnTo>
                  <a:lnTo>
                    <a:pt x="3391" y="1485"/>
                  </a:lnTo>
                  <a:lnTo>
                    <a:pt x="3389" y="1518"/>
                  </a:lnTo>
                  <a:lnTo>
                    <a:pt x="3385" y="1554"/>
                  </a:lnTo>
                  <a:lnTo>
                    <a:pt x="3377" y="1589"/>
                  </a:lnTo>
                  <a:lnTo>
                    <a:pt x="3368" y="1626"/>
                  </a:lnTo>
                  <a:lnTo>
                    <a:pt x="3360" y="1645"/>
                  </a:lnTo>
                  <a:lnTo>
                    <a:pt x="3353" y="1663"/>
                  </a:lnTo>
                  <a:lnTo>
                    <a:pt x="3345" y="1682"/>
                  </a:lnTo>
                  <a:lnTo>
                    <a:pt x="3334" y="1700"/>
                  </a:lnTo>
                  <a:lnTo>
                    <a:pt x="3334" y="1700"/>
                  </a:lnTo>
                  <a:lnTo>
                    <a:pt x="3294" y="1768"/>
                  </a:lnTo>
                  <a:lnTo>
                    <a:pt x="3259" y="1826"/>
                  </a:lnTo>
                  <a:lnTo>
                    <a:pt x="3226" y="1874"/>
                  </a:lnTo>
                  <a:lnTo>
                    <a:pt x="3200" y="1914"/>
                  </a:lnTo>
                  <a:lnTo>
                    <a:pt x="3163" y="1967"/>
                  </a:lnTo>
                  <a:lnTo>
                    <a:pt x="3150" y="1983"/>
                  </a:lnTo>
                  <a:lnTo>
                    <a:pt x="3150" y="1983"/>
                  </a:lnTo>
                  <a:lnTo>
                    <a:pt x="3136" y="1882"/>
                  </a:lnTo>
                  <a:lnTo>
                    <a:pt x="3120" y="1791"/>
                  </a:lnTo>
                  <a:lnTo>
                    <a:pt x="3107" y="1716"/>
                  </a:lnTo>
                  <a:lnTo>
                    <a:pt x="3094" y="1654"/>
                  </a:lnTo>
                  <a:lnTo>
                    <a:pt x="3094" y="1654"/>
                  </a:lnTo>
                  <a:lnTo>
                    <a:pt x="3085" y="1622"/>
                  </a:lnTo>
                  <a:lnTo>
                    <a:pt x="3076" y="1591"/>
                  </a:lnTo>
                  <a:lnTo>
                    <a:pt x="3063" y="1558"/>
                  </a:lnTo>
                  <a:lnTo>
                    <a:pt x="3050" y="1528"/>
                  </a:lnTo>
                  <a:lnTo>
                    <a:pt x="3034" y="1497"/>
                  </a:lnTo>
                  <a:lnTo>
                    <a:pt x="3017" y="1466"/>
                  </a:lnTo>
                  <a:lnTo>
                    <a:pt x="2999" y="1435"/>
                  </a:lnTo>
                  <a:lnTo>
                    <a:pt x="2980" y="1406"/>
                  </a:lnTo>
                  <a:lnTo>
                    <a:pt x="2960" y="1377"/>
                  </a:lnTo>
                  <a:lnTo>
                    <a:pt x="2940" y="1348"/>
                  </a:lnTo>
                  <a:lnTo>
                    <a:pt x="2897" y="1292"/>
                  </a:lnTo>
                  <a:lnTo>
                    <a:pt x="2853" y="1240"/>
                  </a:lnTo>
                  <a:lnTo>
                    <a:pt x="2808" y="1190"/>
                  </a:lnTo>
                  <a:lnTo>
                    <a:pt x="2765" y="1146"/>
                  </a:lnTo>
                  <a:lnTo>
                    <a:pt x="2724" y="1106"/>
                  </a:lnTo>
                  <a:lnTo>
                    <a:pt x="2687" y="1070"/>
                  </a:lnTo>
                  <a:lnTo>
                    <a:pt x="2653" y="1040"/>
                  </a:lnTo>
                  <a:lnTo>
                    <a:pt x="2602" y="998"/>
                  </a:lnTo>
                  <a:lnTo>
                    <a:pt x="2584" y="983"/>
                  </a:lnTo>
                  <a:lnTo>
                    <a:pt x="2565" y="1013"/>
                  </a:lnTo>
                  <a:lnTo>
                    <a:pt x="2565" y="1013"/>
                  </a:lnTo>
                  <a:lnTo>
                    <a:pt x="2551" y="1027"/>
                  </a:lnTo>
                  <a:lnTo>
                    <a:pt x="2508" y="1064"/>
                  </a:lnTo>
                  <a:lnTo>
                    <a:pt x="2479" y="1089"/>
                  </a:lnTo>
                  <a:lnTo>
                    <a:pt x="2442" y="1115"/>
                  </a:lnTo>
                  <a:lnTo>
                    <a:pt x="2399" y="1146"/>
                  </a:lnTo>
                  <a:lnTo>
                    <a:pt x="2350" y="1177"/>
                  </a:lnTo>
                  <a:lnTo>
                    <a:pt x="2298" y="1207"/>
                  </a:lnTo>
                  <a:lnTo>
                    <a:pt x="2238" y="1238"/>
                  </a:lnTo>
                  <a:lnTo>
                    <a:pt x="2207" y="1254"/>
                  </a:lnTo>
                  <a:lnTo>
                    <a:pt x="2175" y="1267"/>
                  </a:lnTo>
                  <a:lnTo>
                    <a:pt x="2141" y="1281"/>
                  </a:lnTo>
                  <a:lnTo>
                    <a:pt x="2105" y="1294"/>
                  </a:lnTo>
                  <a:lnTo>
                    <a:pt x="2070" y="1306"/>
                  </a:lnTo>
                  <a:lnTo>
                    <a:pt x="2033" y="1317"/>
                  </a:lnTo>
                  <a:lnTo>
                    <a:pt x="1995" y="1328"/>
                  </a:lnTo>
                  <a:lnTo>
                    <a:pt x="1956" y="1337"/>
                  </a:lnTo>
                  <a:lnTo>
                    <a:pt x="1916" y="1344"/>
                  </a:lnTo>
                  <a:lnTo>
                    <a:pt x="1875" y="1351"/>
                  </a:lnTo>
                  <a:lnTo>
                    <a:pt x="1833" y="1355"/>
                  </a:lnTo>
                  <a:lnTo>
                    <a:pt x="1790" y="1358"/>
                  </a:lnTo>
                  <a:lnTo>
                    <a:pt x="1790" y="1358"/>
                  </a:lnTo>
                  <a:lnTo>
                    <a:pt x="1703" y="1361"/>
                  </a:lnTo>
                  <a:lnTo>
                    <a:pt x="1616" y="1361"/>
                  </a:lnTo>
                  <a:lnTo>
                    <a:pt x="1529" y="1360"/>
                  </a:lnTo>
                  <a:lnTo>
                    <a:pt x="1444" y="1355"/>
                  </a:lnTo>
                  <a:lnTo>
                    <a:pt x="1360" y="1351"/>
                  </a:lnTo>
                  <a:lnTo>
                    <a:pt x="1280" y="1343"/>
                  </a:lnTo>
                  <a:lnTo>
                    <a:pt x="1203" y="1335"/>
                  </a:lnTo>
                  <a:lnTo>
                    <a:pt x="1130" y="1328"/>
                  </a:lnTo>
                  <a:lnTo>
                    <a:pt x="1004" y="1309"/>
                  </a:lnTo>
                  <a:lnTo>
                    <a:pt x="906" y="1294"/>
                  </a:lnTo>
                  <a:lnTo>
                    <a:pt x="841" y="1283"/>
                  </a:lnTo>
                  <a:lnTo>
                    <a:pt x="818" y="1278"/>
                  </a:lnTo>
                  <a:lnTo>
                    <a:pt x="818" y="1278"/>
                  </a:lnTo>
                  <a:lnTo>
                    <a:pt x="823" y="1292"/>
                  </a:lnTo>
                  <a:lnTo>
                    <a:pt x="835" y="1334"/>
                  </a:lnTo>
                  <a:lnTo>
                    <a:pt x="851" y="1395"/>
                  </a:lnTo>
                  <a:lnTo>
                    <a:pt x="860" y="1432"/>
                  </a:lnTo>
                  <a:lnTo>
                    <a:pt x="866" y="1472"/>
                  </a:lnTo>
                  <a:lnTo>
                    <a:pt x="874" y="1515"/>
                  </a:lnTo>
                  <a:lnTo>
                    <a:pt x="878" y="1560"/>
                  </a:lnTo>
                  <a:lnTo>
                    <a:pt x="881" y="1606"/>
                  </a:lnTo>
                  <a:lnTo>
                    <a:pt x="883" y="1652"/>
                  </a:lnTo>
                  <a:lnTo>
                    <a:pt x="881" y="1699"/>
                  </a:lnTo>
                  <a:lnTo>
                    <a:pt x="877" y="1745"/>
                  </a:lnTo>
                  <a:lnTo>
                    <a:pt x="872" y="1768"/>
                  </a:lnTo>
                  <a:lnTo>
                    <a:pt x="867" y="1789"/>
                  </a:lnTo>
                  <a:lnTo>
                    <a:pt x="863" y="1811"/>
                  </a:lnTo>
                  <a:lnTo>
                    <a:pt x="855" y="1833"/>
                  </a:lnTo>
                  <a:lnTo>
                    <a:pt x="855" y="1833"/>
                  </a:lnTo>
                  <a:lnTo>
                    <a:pt x="840" y="1873"/>
                  </a:lnTo>
                  <a:lnTo>
                    <a:pt x="823" y="1911"/>
                  </a:lnTo>
                  <a:lnTo>
                    <a:pt x="806" y="1948"/>
                  </a:lnTo>
                  <a:lnTo>
                    <a:pt x="789" y="1982"/>
                  </a:lnTo>
                  <a:lnTo>
                    <a:pt x="771" y="2014"/>
                  </a:lnTo>
                  <a:lnTo>
                    <a:pt x="754" y="2045"/>
                  </a:lnTo>
                  <a:lnTo>
                    <a:pt x="720" y="2097"/>
                  </a:lnTo>
                  <a:lnTo>
                    <a:pt x="691" y="2139"/>
                  </a:lnTo>
                  <a:lnTo>
                    <a:pt x="668" y="2170"/>
                  </a:lnTo>
                  <a:lnTo>
                    <a:pt x="646" y="2196"/>
                  </a:lnTo>
                  <a:lnTo>
                    <a:pt x="646" y="2196"/>
                  </a:lnTo>
                  <a:lnTo>
                    <a:pt x="657" y="2261"/>
                  </a:lnTo>
                  <a:lnTo>
                    <a:pt x="678" y="2405"/>
                  </a:lnTo>
                  <a:lnTo>
                    <a:pt x="689" y="2487"/>
                  </a:lnTo>
                  <a:lnTo>
                    <a:pt x="698" y="2562"/>
                  </a:lnTo>
                  <a:lnTo>
                    <a:pt x="703" y="2623"/>
                  </a:lnTo>
                  <a:lnTo>
                    <a:pt x="703" y="2644"/>
                  </a:lnTo>
                  <a:lnTo>
                    <a:pt x="701" y="2658"/>
                  </a:lnTo>
                  <a:lnTo>
                    <a:pt x="701" y="2658"/>
                  </a:lnTo>
                  <a:lnTo>
                    <a:pt x="698" y="2667"/>
                  </a:lnTo>
                  <a:lnTo>
                    <a:pt x="694" y="2675"/>
                  </a:lnTo>
                  <a:lnTo>
                    <a:pt x="688" y="2683"/>
                  </a:lnTo>
                  <a:lnTo>
                    <a:pt x="680" y="2687"/>
                  </a:lnTo>
                  <a:lnTo>
                    <a:pt x="672" y="2690"/>
                  </a:lnTo>
                  <a:lnTo>
                    <a:pt x="663" y="2692"/>
                  </a:lnTo>
                  <a:lnTo>
                    <a:pt x="652" y="2692"/>
                  </a:lnTo>
                  <a:lnTo>
                    <a:pt x="641" y="2690"/>
                  </a:lnTo>
                  <a:lnTo>
                    <a:pt x="629" y="2687"/>
                  </a:lnTo>
                  <a:lnTo>
                    <a:pt x="617" y="2683"/>
                  </a:lnTo>
                  <a:lnTo>
                    <a:pt x="604" y="2675"/>
                  </a:lnTo>
                  <a:lnTo>
                    <a:pt x="591" y="2666"/>
                  </a:lnTo>
                  <a:lnTo>
                    <a:pt x="577" y="2655"/>
                  </a:lnTo>
                  <a:lnTo>
                    <a:pt x="563" y="2641"/>
                  </a:lnTo>
                  <a:lnTo>
                    <a:pt x="549" y="2626"/>
                  </a:lnTo>
                  <a:lnTo>
                    <a:pt x="535" y="2609"/>
                  </a:lnTo>
                  <a:lnTo>
                    <a:pt x="535" y="2609"/>
                  </a:lnTo>
                  <a:lnTo>
                    <a:pt x="523" y="2593"/>
                  </a:lnTo>
                  <a:lnTo>
                    <a:pt x="509" y="2578"/>
                  </a:lnTo>
                  <a:lnTo>
                    <a:pt x="494" y="2561"/>
                  </a:lnTo>
                  <a:lnTo>
                    <a:pt x="477" y="2544"/>
                  </a:lnTo>
                  <a:lnTo>
                    <a:pt x="458" y="2527"/>
                  </a:lnTo>
                  <a:lnTo>
                    <a:pt x="437" y="2510"/>
                  </a:lnTo>
                  <a:lnTo>
                    <a:pt x="415" y="2493"/>
                  </a:lnTo>
                  <a:lnTo>
                    <a:pt x="392" y="2478"/>
                  </a:lnTo>
                  <a:lnTo>
                    <a:pt x="369" y="2464"/>
                  </a:lnTo>
                  <a:lnTo>
                    <a:pt x="345" y="2450"/>
                  </a:lnTo>
                  <a:lnTo>
                    <a:pt x="320" y="2439"/>
                  </a:lnTo>
                  <a:lnTo>
                    <a:pt x="294" y="2430"/>
                  </a:lnTo>
                  <a:lnTo>
                    <a:pt x="268" y="2424"/>
                  </a:lnTo>
                  <a:lnTo>
                    <a:pt x="243" y="2419"/>
                  </a:lnTo>
                  <a:lnTo>
                    <a:pt x="217" y="2419"/>
                  </a:lnTo>
                  <a:lnTo>
                    <a:pt x="191" y="2421"/>
                  </a:lnTo>
                  <a:lnTo>
                    <a:pt x="191" y="2421"/>
                  </a:lnTo>
                  <a:lnTo>
                    <a:pt x="177" y="2379"/>
                  </a:lnTo>
                  <a:lnTo>
                    <a:pt x="143" y="2273"/>
                  </a:lnTo>
                  <a:lnTo>
                    <a:pt x="123" y="2201"/>
                  </a:lnTo>
                  <a:lnTo>
                    <a:pt x="100" y="2117"/>
                  </a:lnTo>
                  <a:lnTo>
                    <a:pt x="77" y="2027"/>
                  </a:lnTo>
                  <a:lnTo>
                    <a:pt x="55" y="1930"/>
                  </a:lnTo>
                  <a:lnTo>
                    <a:pt x="35" y="1829"/>
                  </a:lnTo>
                  <a:lnTo>
                    <a:pt x="28" y="1777"/>
                  </a:lnTo>
                  <a:lnTo>
                    <a:pt x="20" y="1726"/>
                  </a:lnTo>
                  <a:lnTo>
                    <a:pt x="12" y="1676"/>
                  </a:lnTo>
                  <a:lnTo>
                    <a:pt x="8" y="1625"/>
                  </a:lnTo>
                  <a:lnTo>
                    <a:pt x="3" y="1574"/>
                  </a:lnTo>
                  <a:lnTo>
                    <a:pt x="2" y="1525"/>
                  </a:lnTo>
                  <a:lnTo>
                    <a:pt x="0" y="1477"/>
                  </a:lnTo>
                  <a:lnTo>
                    <a:pt x="2" y="1429"/>
                  </a:lnTo>
                  <a:lnTo>
                    <a:pt x="5" y="1384"/>
                  </a:lnTo>
                  <a:lnTo>
                    <a:pt x="11" y="1341"/>
                  </a:lnTo>
                  <a:lnTo>
                    <a:pt x="17" y="1300"/>
                  </a:lnTo>
                  <a:lnTo>
                    <a:pt x="28" y="1261"/>
                  </a:lnTo>
                  <a:lnTo>
                    <a:pt x="40" y="1224"/>
                  </a:lnTo>
                  <a:lnTo>
                    <a:pt x="48" y="1207"/>
                  </a:lnTo>
                  <a:lnTo>
                    <a:pt x="55" y="1192"/>
                  </a:lnTo>
                  <a:lnTo>
                    <a:pt x="55" y="1192"/>
                  </a:lnTo>
                  <a:lnTo>
                    <a:pt x="88" y="1132"/>
                  </a:lnTo>
                  <a:lnTo>
                    <a:pt x="120" y="1081"/>
                  </a:lnTo>
                  <a:lnTo>
                    <a:pt x="151" y="1036"/>
                  </a:lnTo>
                  <a:lnTo>
                    <a:pt x="179" y="998"/>
                  </a:lnTo>
                  <a:lnTo>
                    <a:pt x="206" y="966"/>
                  </a:lnTo>
                  <a:lnTo>
                    <a:pt x="231" y="939"/>
                  </a:lnTo>
                  <a:lnTo>
                    <a:pt x="255" y="918"/>
                  </a:lnTo>
                  <a:lnTo>
                    <a:pt x="275" y="901"/>
                  </a:lnTo>
                  <a:lnTo>
                    <a:pt x="295" y="889"/>
                  </a:lnTo>
                  <a:lnTo>
                    <a:pt x="312" y="879"/>
                  </a:lnTo>
                  <a:lnTo>
                    <a:pt x="328" y="873"/>
                  </a:lnTo>
                  <a:lnTo>
                    <a:pt x="340" y="869"/>
                  </a:lnTo>
                  <a:lnTo>
                    <a:pt x="349" y="867"/>
                  </a:lnTo>
                  <a:lnTo>
                    <a:pt x="357" y="866"/>
                  </a:lnTo>
                  <a:lnTo>
                    <a:pt x="363" y="866"/>
                  </a:lnTo>
                  <a:lnTo>
                    <a:pt x="363" y="866"/>
                  </a:lnTo>
                  <a:lnTo>
                    <a:pt x="366" y="849"/>
                  </a:lnTo>
                  <a:lnTo>
                    <a:pt x="371" y="829"/>
                  </a:lnTo>
                  <a:lnTo>
                    <a:pt x="377" y="802"/>
                  </a:lnTo>
                  <a:lnTo>
                    <a:pt x="388" y="770"/>
                  </a:lnTo>
                  <a:lnTo>
                    <a:pt x="403" y="735"/>
                  </a:lnTo>
                  <a:lnTo>
                    <a:pt x="421" y="696"/>
                  </a:lnTo>
                  <a:lnTo>
                    <a:pt x="434" y="675"/>
                  </a:lnTo>
                  <a:lnTo>
                    <a:pt x="446" y="655"/>
                  </a:lnTo>
                  <a:lnTo>
                    <a:pt x="460" y="633"/>
                  </a:lnTo>
                  <a:lnTo>
                    <a:pt x="477" y="611"/>
                  </a:lnTo>
                  <a:lnTo>
                    <a:pt x="494" y="590"/>
                  </a:lnTo>
                  <a:lnTo>
                    <a:pt x="512" y="568"/>
                  </a:lnTo>
                  <a:lnTo>
                    <a:pt x="534" y="547"/>
                  </a:lnTo>
                  <a:lnTo>
                    <a:pt x="555" y="527"/>
                  </a:lnTo>
                  <a:lnTo>
                    <a:pt x="580" y="505"/>
                  </a:lnTo>
                  <a:lnTo>
                    <a:pt x="608" y="485"/>
                  </a:lnTo>
                  <a:lnTo>
                    <a:pt x="635" y="467"/>
                  </a:lnTo>
                  <a:lnTo>
                    <a:pt x="666" y="448"/>
                  </a:lnTo>
                  <a:lnTo>
                    <a:pt x="698" y="430"/>
                  </a:lnTo>
                  <a:lnTo>
                    <a:pt x="734" y="414"/>
                  </a:lnTo>
                  <a:lnTo>
                    <a:pt x="771" y="399"/>
                  </a:lnTo>
                  <a:lnTo>
                    <a:pt x="811" y="384"/>
                  </a:lnTo>
                  <a:lnTo>
                    <a:pt x="854" y="371"/>
                  </a:lnTo>
                  <a:lnTo>
                    <a:pt x="898" y="360"/>
                  </a:lnTo>
                  <a:lnTo>
                    <a:pt x="898" y="360"/>
                  </a:lnTo>
                  <a:lnTo>
                    <a:pt x="987" y="342"/>
                  </a:lnTo>
                  <a:lnTo>
                    <a:pt x="1072" y="325"/>
                  </a:lnTo>
                  <a:lnTo>
                    <a:pt x="1153" y="313"/>
                  </a:lnTo>
                  <a:lnTo>
                    <a:pt x="1229" y="302"/>
                  </a:lnTo>
                  <a:lnTo>
                    <a:pt x="1370" y="285"/>
                  </a:lnTo>
                  <a:lnTo>
                    <a:pt x="1501" y="271"/>
                  </a:lnTo>
                  <a:lnTo>
                    <a:pt x="1564" y="263"/>
                  </a:lnTo>
                  <a:lnTo>
                    <a:pt x="1624" y="254"/>
                  </a:lnTo>
                  <a:lnTo>
                    <a:pt x="1684" y="243"/>
                  </a:lnTo>
                  <a:lnTo>
                    <a:pt x="1744" y="230"/>
                  </a:lnTo>
                  <a:lnTo>
                    <a:pt x="1802" y="214"/>
                  </a:lnTo>
                  <a:lnTo>
                    <a:pt x="1861" y="196"/>
                  </a:lnTo>
                  <a:lnTo>
                    <a:pt x="1890" y="185"/>
                  </a:lnTo>
                  <a:lnTo>
                    <a:pt x="1921" y="173"/>
                  </a:lnTo>
                  <a:lnTo>
                    <a:pt x="1950" y="159"/>
                  </a:lnTo>
                  <a:lnTo>
                    <a:pt x="1981" y="145"/>
                  </a:lnTo>
                  <a:lnTo>
                    <a:pt x="1981" y="145"/>
                  </a:lnTo>
                  <a:lnTo>
                    <a:pt x="2041" y="116"/>
                  </a:lnTo>
                  <a:lnTo>
                    <a:pt x="2099" y="91"/>
                  </a:lnTo>
                  <a:lnTo>
                    <a:pt x="2155" y="68"/>
                  </a:lnTo>
                  <a:lnTo>
                    <a:pt x="2208" y="49"/>
                  </a:lnTo>
                  <a:lnTo>
                    <a:pt x="2259" y="33"/>
                  </a:lnTo>
                  <a:lnTo>
                    <a:pt x="2308" y="20"/>
                  </a:lnTo>
                  <a:lnTo>
                    <a:pt x="2356" y="11"/>
                  </a:lnTo>
                  <a:lnTo>
                    <a:pt x="2401" y="3"/>
                  </a:lnTo>
                  <a:lnTo>
                    <a:pt x="2444" y="0"/>
                  </a:lnTo>
                  <a:lnTo>
                    <a:pt x="2484" y="0"/>
                  </a:lnTo>
                  <a:lnTo>
                    <a:pt x="2522" y="3"/>
                  </a:lnTo>
                  <a:lnTo>
                    <a:pt x="2559" y="11"/>
                  </a:lnTo>
                  <a:lnTo>
                    <a:pt x="2576" y="16"/>
                  </a:lnTo>
                  <a:lnTo>
                    <a:pt x="2593" y="20"/>
                  </a:lnTo>
                  <a:lnTo>
                    <a:pt x="2608" y="26"/>
                  </a:lnTo>
                  <a:lnTo>
                    <a:pt x="2625" y="34"/>
                  </a:lnTo>
                  <a:lnTo>
                    <a:pt x="2641" y="42"/>
                  </a:lnTo>
                  <a:lnTo>
                    <a:pt x="2654" y="51"/>
                  </a:lnTo>
                  <a:lnTo>
                    <a:pt x="2668" y="60"/>
                  </a:lnTo>
                  <a:lnTo>
                    <a:pt x="2682" y="71"/>
                  </a:lnTo>
                  <a:lnTo>
                    <a:pt x="2682" y="71"/>
                  </a:lnTo>
                  <a:lnTo>
                    <a:pt x="2708" y="94"/>
                  </a:lnTo>
                  <a:lnTo>
                    <a:pt x="2731" y="119"/>
                  </a:lnTo>
                  <a:lnTo>
                    <a:pt x="2753" y="146"/>
                  </a:lnTo>
                  <a:lnTo>
                    <a:pt x="2771" y="176"/>
                  </a:lnTo>
                  <a:lnTo>
                    <a:pt x="2790" y="203"/>
                  </a:lnTo>
                  <a:lnTo>
                    <a:pt x="2805" y="233"/>
                  </a:lnTo>
                  <a:lnTo>
                    <a:pt x="2819" y="262"/>
                  </a:lnTo>
                  <a:lnTo>
                    <a:pt x="2830" y="290"/>
                  </a:lnTo>
                  <a:lnTo>
                    <a:pt x="2850" y="342"/>
                  </a:lnTo>
                  <a:lnTo>
                    <a:pt x="2864" y="384"/>
                  </a:lnTo>
                  <a:lnTo>
                    <a:pt x="2870" y="411"/>
                  </a:lnTo>
                  <a:lnTo>
                    <a:pt x="2873" y="422"/>
                  </a:lnTo>
                  <a:lnTo>
                    <a:pt x="2873" y="422"/>
                  </a:lnTo>
                  <a:lnTo>
                    <a:pt x="2893" y="422"/>
                  </a:lnTo>
                  <a:lnTo>
                    <a:pt x="2916" y="424"/>
                  </a:lnTo>
                  <a:lnTo>
                    <a:pt x="2945" y="427"/>
                  </a:lnTo>
                  <a:lnTo>
                    <a:pt x="2980" y="431"/>
                  </a:lnTo>
                  <a:lnTo>
                    <a:pt x="3020" y="439"/>
                  </a:lnTo>
                  <a:lnTo>
                    <a:pt x="3065" y="448"/>
                  </a:lnTo>
                  <a:lnTo>
                    <a:pt x="3110" y="462"/>
                  </a:lnTo>
                  <a:lnTo>
                    <a:pt x="3134" y="470"/>
                  </a:lnTo>
                  <a:lnTo>
                    <a:pt x="3157" y="479"/>
                  </a:lnTo>
                  <a:lnTo>
                    <a:pt x="3180" y="488"/>
                  </a:lnTo>
                  <a:lnTo>
                    <a:pt x="3203" y="501"/>
                  </a:lnTo>
                  <a:lnTo>
                    <a:pt x="3226" y="513"/>
                  </a:lnTo>
                  <a:lnTo>
                    <a:pt x="3248" y="525"/>
                  </a:lnTo>
                  <a:lnTo>
                    <a:pt x="3270" y="541"/>
                  </a:lnTo>
                  <a:lnTo>
                    <a:pt x="3291" y="558"/>
                  </a:lnTo>
                  <a:lnTo>
                    <a:pt x="3310" y="575"/>
                  </a:lnTo>
                  <a:lnTo>
                    <a:pt x="3330" y="593"/>
                  </a:lnTo>
                  <a:lnTo>
                    <a:pt x="3346" y="615"/>
                  </a:lnTo>
                  <a:lnTo>
                    <a:pt x="3362" y="636"/>
                  </a:lnTo>
                  <a:lnTo>
                    <a:pt x="3376" y="661"/>
                  </a:lnTo>
                  <a:lnTo>
                    <a:pt x="3389" y="685"/>
                  </a:lnTo>
                  <a:lnTo>
                    <a:pt x="3399" y="713"/>
                  </a:lnTo>
                  <a:lnTo>
                    <a:pt x="3408" y="742"/>
                  </a:lnTo>
                  <a:lnTo>
                    <a:pt x="3408" y="74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B4CB04BE-968B-3311-8171-085080D387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9" y="504"/>
              <a:ext cx="1637" cy="1702"/>
            </a:xfrm>
            <a:custGeom>
              <a:avLst/>
              <a:gdLst>
                <a:gd name="T0" fmla="*/ 335 w 3274"/>
                <a:gd name="T1" fmla="*/ 1447 h 3403"/>
                <a:gd name="T2" fmla="*/ 478 w 3274"/>
                <a:gd name="T3" fmla="*/ 1527 h 3403"/>
                <a:gd name="T4" fmla="*/ 576 w 3274"/>
                <a:gd name="T5" fmla="*/ 1626 h 3403"/>
                <a:gd name="T6" fmla="*/ 645 w 3274"/>
                <a:gd name="T7" fmla="*/ 1692 h 3403"/>
                <a:gd name="T8" fmla="*/ 713 w 3274"/>
                <a:gd name="T9" fmla="*/ 1707 h 3403"/>
                <a:gd name="T10" fmla="*/ 742 w 3274"/>
                <a:gd name="T11" fmla="*/ 1675 h 3403"/>
                <a:gd name="T12" fmla="*/ 698 w 3274"/>
                <a:gd name="T13" fmla="*/ 1278 h 3403"/>
                <a:gd name="T14" fmla="*/ 795 w 3274"/>
                <a:gd name="T15" fmla="*/ 1062 h 3403"/>
                <a:gd name="T16" fmla="*/ 896 w 3274"/>
                <a:gd name="T17" fmla="*/ 850 h 3403"/>
                <a:gd name="T18" fmla="*/ 922 w 3274"/>
                <a:gd name="T19" fmla="*/ 716 h 3403"/>
                <a:gd name="T20" fmla="*/ 901 w 3274"/>
                <a:gd name="T21" fmla="*/ 449 h 3403"/>
                <a:gd name="T22" fmla="*/ 882 w 3274"/>
                <a:gd name="T23" fmla="*/ 300 h 3403"/>
                <a:gd name="T24" fmla="*/ 1401 w 3274"/>
                <a:gd name="T25" fmla="*/ 368 h 3403"/>
                <a:gd name="T26" fmla="*/ 1831 w 3274"/>
                <a:gd name="T27" fmla="*/ 375 h 3403"/>
                <a:gd name="T28" fmla="*/ 2074 w 3274"/>
                <a:gd name="T29" fmla="*/ 334 h 3403"/>
                <a:gd name="T30" fmla="*/ 2279 w 3274"/>
                <a:gd name="T31" fmla="*/ 255 h 3403"/>
                <a:gd name="T32" fmla="*/ 2549 w 3274"/>
                <a:gd name="T33" fmla="*/ 81 h 3403"/>
                <a:gd name="T34" fmla="*/ 2694 w 3274"/>
                <a:gd name="T35" fmla="*/ 57 h 3403"/>
                <a:gd name="T36" fmla="*/ 2938 w 3274"/>
                <a:gd name="T37" fmla="*/ 309 h 3403"/>
                <a:gd name="T38" fmla="*/ 3075 w 3274"/>
                <a:gd name="T39" fmla="*/ 514 h 3403"/>
                <a:gd name="T40" fmla="*/ 3135 w 3274"/>
                <a:gd name="T41" fmla="*/ 671 h 3403"/>
                <a:gd name="T42" fmla="*/ 3204 w 3274"/>
                <a:gd name="T43" fmla="*/ 1102 h 3403"/>
                <a:gd name="T44" fmla="*/ 3254 w 3274"/>
                <a:gd name="T45" fmla="*/ 1636 h 3403"/>
                <a:gd name="T46" fmla="*/ 3274 w 3274"/>
                <a:gd name="T47" fmla="*/ 2188 h 3403"/>
                <a:gd name="T48" fmla="*/ 3246 w 3274"/>
                <a:gd name="T49" fmla="*/ 2628 h 3403"/>
                <a:gd name="T50" fmla="*/ 3203 w 3274"/>
                <a:gd name="T51" fmla="*/ 2801 h 3403"/>
                <a:gd name="T52" fmla="*/ 3031 w 3274"/>
                <a:gd name="T53" fmla="*/ 3073 h 3403"/>
                <a:gd name="T54" fmla="*/ 2874 w 3274"/>
                <a:gd name="T55" fmla="*/ 3206 h 3403"/>
                <a:gd name="T56" fmla="*/ 2708 w 3274"/>
                <a:gd name="T57" fmla="*/ 3296 h 3403"/>
                <a:gd name="T58" fmla="*/ 2512 w 3274"/>
                <a:gd name="T59" fmla="*/ 3363 h 3403"/>
                <a:gd name="T60" fmla="*/ 2305 w 3274"/>
                <a:gd name="T61" fmla="*/ 3396 h 3403"/>
                <a:gd name="T62" fmla="*/ 2014 w 3274"/>
                <a:gd name="T63" fmla="*/ 3398 h 3403"/>
                <a:gd name="T64" fmla="*/ 1684 w 3274"/>
                <a:gd name="T65" fmla="*/ 3350 h 3403"/>
                <a:gd name="T66" fmla="*/ 1441 w 3274"/>
                <a:gd name="T67" fmla="*/ 3276 h 3403"/>
                <a:gd name="T68" fmla="*/ 1202 w 3274"/>
                <a:gd name="T69" fmla="*/ 3156 h 3403"/>
                <a:gd name="T70" fmla="*/ 1044 w 3274"/>
                <a:gd name="T71" fmla="*/ 3036 h 3403"/>
                <a:gd name="T72" fmla="*/ 896 w 3274"/>
                <a:gd name="T73" fmla="*/ 2882 h 3403"/>
                <a:gd name="T74" fmla="*/ 724 w 3274"/>
                <a:gd name="T75" fmla="*/ 2599 h 3403"/>
                <a:gd name="T76" fmla="*/ 669 w 3274"/>
                <a:gd name="T77" fmla="*/ 2445 h 3403"/>
                <a:gd name="T78" fmla="*/ 452 w 3274"/>
                <a:gd name="T79" fmla="*/ 2422 h 3403"/>
                <a:gd name="T80" fmla="*/ 269 w 3274"/>
                <a:gd name="T81" fmla="*/ 2356 h 3403"/>
                <a:gd name="T82" fmla="*/ 147 w 3274"/>
                <a:gd name="T83" fmla="*/ 2263 h 3403"/>
                <a:gd name="T84" fmla="*/ 75 w 3274"/>
                <a:gd name="T85" fmla="*/ 2154 h 3403"/>
                <a:gd name="T86" fmla="*/ 20 w 3274"/>
                <a:gd name="T87" fmla="*/ 2015 h 3403"/>
                <a:gd name="T88" fmla="*/ 7 w 3274"/>
                <a:gd name="T89" fmla="*/ 1760 h 3403"/>
                <a:gd name="T90" fmla="*/ 89 w 3274"/>
                <a:gd name="T91" fmla="*/ 1552 h 3403"/>
                <a:gd name="T92" fmla="*/ 156 w 3274"/>
                <a:gd name="T93" fmla="*/ 1473 h 3403"/>
                <a:gd name="T94" fmla="*/ 232 w 3274"/>
                <a:gd name="T95" fmla="*/ 1438 h 3403"/>
                <a:gd name="T96" fmla="*/ 2357 w 3274"/>
                <a:gd name="T97" fmla="*/ 2807 h 3403"/>
                <a:gd name="T98" fmla="*/ 2508 w 3274"/>
                <a:gd name="T99" fmla="*/ 2764 h 3403"/>
                <a:gd name="T100" fmla="*/ 2637 w 3274"/>
                <a:gd name="T101" fmla="*/ 2680 h 3403"/>
                <a:gd name="T102" fmla="*/ 2729 w 3274"/>
                <a:gd name="T103" fmla="*/ 2577 h 3403"/>
                <a:gd name="T104" fmla="*/ 2772 w 3274"/>
                <a:gd name="T105" fmla="*/ 2473 h 3403"/>
                <a:gd name="T106" fmla="*/ 2758 w 3274"/>
                <a:gd name="T107" fmla="*/ 2397 h 3403"/>
                <a:gd name="T108" fmla="*/ 2666 w 3274"/>
                <a:gd name="T109" fmla="*/ 2346 h 3403"/>
                <a:gd name="T110" fmla="*/ 2436 w 3274"/>
                <a:gd name="T111" fmla="*/ 2334 h 3403"/>
                <a:gd name="T112" fmla="*/ 2149 w 3274"/>
                <a:gd name="T113" fmla="*/ 2368 h 3403"/>
                <a:gd name="T114" fmla="*/ 1936 w 3274"/>
                <a:gd name="T115" fmla="*/ 2409 h 3403"/>
                <a:gd name="T116" fmla="*/ 1767 w 3274"/>
                <a:gd name="T117" fmla="*/ 2479 h 3403"/>
                <a:gd name="T118" fmla="*/ 1736 w 3274"/>
                <a:gd name="T119" fmla="*/ 2536 h 3403"/>
                <a:gd name="T120" fmla="*/ 1765 w 3274"/>
                <a:gd name="T121" fmla="*/ 2599 h 3403"/>
                <a:gd name="T122" fmla="*/ 1930 w 3274"/>
                <a:gd name="T123" fmla="*/ 2716 h 3403"/>
                <a:gd name="T124" fmla="*/ 2199 w 3274"/>
                <a:gd name="T125" fmla="*/ 2797 h 3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4" h="3403">
                  <a:moveTo>
                    <a:pt x="232" y="1438"/>
                  </a:moveTo>
                  <a:lnTo>
                    <a:pt x="232" y="1438"/>
                  </a:lnTo>
                  <a:lnTo>
                    <a:pt x="258" y="1436"/>
                  </a:lnTo>
                  <a:lnTo>
                    <a:pt x="284" y="1436"/>
                  </a:lnTo>
                  <a:lnTo>
                    <a:pt x="309" y="1441"/>
                  </a:lnTo>
                  <a:lnTo>
                    <a:pt x="335" y="1447"/>
                  </a:lnTo>
                  <a:lnTo>
                    <a:pt x="361" y="1456"/>
                  </a:lnTo>
                  <a:lnTo>
                    <a:pt x="386" y="1467"/>
                  </a:lnTo>
                  <a:lnTo>
                    <a:pt x="410" y="1481"/>
                  </a:lnTo>
                  <a:lnTo>
                    <a:pt x="433" y="1495"/>
                  </a:lnTo>
                  <a:lnTo>
                    <a:pt x="456" y="1510"/>
                  </a:lnTo>
                  <a:lnTo>
                    <a:pt x="478" y="1527"/>
                  </a:lnTo>
                  <a:lnTo>
                    <a:pt x="499" y="1544"/>
                  </a:lnTo>
                  <a:lnTo>
                    <a:pt x="518" y="1561"/>
                  </a:lnTo>
                  <a:lnTo>
                    <a:pt x="535" y="1578"/>
                  </a:lnTo>
                  <a:lnTo>
                    <a:pt x="550" y="1595"/>
                  </a:lnTo>
                  <a:lnTo>
                    <a:pt x="564" y="1610"/>
                  </a:lnTo>
                  <a:lnTo>
                    <a:pt x="576" y="1626"/>
                  </a:lnTo>
                  <a:lnTo>
                    <a:pt x="576" y="1626"/>
                  </a:lnTo>
                  <a:lnTo>
                    <a:pt x="590" y="1643"/>
                  </a:lnTo>
                  <a:lnTo>
                    <a:pt x="604" y="1658"/>
                  </a:lnTo>
                  <a:lnTo>
                    <a:pt x="618" y="1672"/>
                  </a:lnTo>
                  <a:lnTo>
                    <a:pt x="632" y="1683"/>
                  </a:lnTo>
                  <a:lnTo>
                    <a:pt x="645" y="1692"/>
                  </a:lnTo>
                  <a:lnTo>
                    <a:pt x="658" y="1700"/>
                  </a:lnTo>
                  <a:lnTo>
                    <a:pt x="670" y="1704"/>
                  </a:lnTo>
                  <a:lnTo>
                    <a:pt x="682" y="1707"/>
                  </a:lnTo>
                  <a:lnTo>
                    <a:pt x="693" y="1709"/>
                  </a:lnTo>
                  <a:lnTo>
                    <a:pt x="704" y="1709"/>
                  </a:lnTo>
                  <a:lnTo>
                    <a:pt x="713" y="1707"/>
                  </a:lnTo>
                  <a:lnTo>
                    <a:pt x="721" y="1704"/>
                  </a:lnTo>
                  <a:lnTo>
                    <a:pt x="729" y="1700"/>
                  </a:lnTo>
                  <a:lnTo>
                    <a:pt x="735" y="1692"/>
                  </a:lnTo>
                  <a:lnTo>
                    <a:pt x="739" y="1684"/>
                  </a:lnTo>
                  <a:lnTo>
                    <a:pt x="742" y="1675"/>
                  </a:lnTo>
                  <a:lnTo>
                    <a:pt x="742" y="1675"/>
                  </a:lnTo>
                  <a:lnTo>
                    <a:pt x="744" y="1661"/>
                  </a:lnTo>
                  <a:lnTo>
                    <a:pt x="744" y="1640"/>
                  </a:lnTo>
                  <a:lnTo>
                    <a:pt x="739" y="1579"/>
                  </a:lnTo>
                  <a:lnTo>
                    <a:pt x="730" y="1504"/>
                  </a:lnTo>
                  <a:lnTo>
                    <a:pt x="719" y="1422"/>
                  </a:lnTo>
                  <a:lnTo>
                    <a:pt x="698" y="1278"/>
                  </a:lnTo>
                  <a:lnTo>
                    <a:pt x="687" y="1213"/>
                  </a:lnTo>
                  <a:lnTo>
                    <a:pt x="687" y="1213"/>
                  </a:lnTo>
                  <a:lnTo>
                    <a:pt x="709" y="1187"/>
                  </a:lnTo>
                  <a:lnTo>
                    <a:pt x="732" y="1156"/>
                  </a:lnTo>
                  <a:lnTo>
                    <a:pt x="761" y="1114"/>
                  </a:lnTo>
                  <a:lnTo>
                    <a:pt x="795" y="1062"/>
                  </a:lnTo>
                  <a:lnTo>
                    <a:pt x="812" y="1031"/>
                  </a:lnTo>
                  <a:lnTo>
                    <a:pt x="830" y="999"/>
                  </a:lnTo>
                  <a:lnTo>
                    <a:pt x="847" y="965"/>
                  </a:lnTo>
                  <a:lnTo>
                    <a:pt x="864" y="928"/>
                  </a:lnTo>
                  <a:lnTo>
                    <a:pt x="881" y="890"/>
                  </a:lnTo>
                  <a:lnTo>
                    <a:pt x="896" y="850"/>
                  </a:lnTo>
                  <a:lnTo>
                    <a:pt x="896" y="850"/>
                  </a:lnTo>
                  <a:lnTo>
                    <a:pt x="904" y="828"/>
                  </a:lnTo>
                  <a:lnTo>
                    <a:pt x="908" y="806"/>
                  </a:lnTo>
                  <a:lnTo>
                    <a:pt x="913" y="785"/>
                  </a:lnTo>
                  <a:lnTo>
                    <a:pt x="918" y="762"/>
                  </a:lnTo>
                  <a:lnTo>
                    <a:pt x="922" y="716"/>
                  </a:lnTo>
                  <a:lnTo>
                    <a:pt x="924" y="669"/>
                  </a:lnTo>
                  <a:lnTo>
                    <a:pt x="922" y="623"/>
                  </a:lnTo>
                  <a:lnTo>
                    <a:pt x="919" y="577"/>
                  </a:lnTo>
                  <a:lnTo>
                    <a:pt x="915" y="532"/>
                  </a:lnTo>
                  <a:lnTo>
                    <a:pt x="907" y="489"/>
                  </a:lnTo>
                  <a:lnTo>
                    <a:pt x="901" y="449"/>
                  </a:lnTo>
                  <a:lnTo>
                    <a:pt x="892" y="412"/>
                  </a:lnTo>
                  <a:lnTo>
                    <a:pt x="876" y="351"/>
                  </a:lnTo>
                  <a:lnTo>
                    <a:pt x="864" y="309"/>
                  </a:lnTo>
                  <a:lnTo>
                    <a:pt x="859" y="295"/>
                  </a:lnTo>
                  <a:lnTo>
                    <a:pt x="859" y="295"/>
                  </a:lnTo>
                  <a:lnTo>
                    <a:pt x="882" y="300"/>
                  </a:lnTo>
                  <a:lnTo>
                    <a:pt x="947" y="311"/>
                  </a:lnTo>
                  <a:lnTo>
                    <a:pt x="1045" y="326"/>
                  </a:lnTo>
                  <a:lnTo>
                    <a:pt x="1171" y="345"/>
                  </a:lnTo>
                  <a:lnTo>
                    <a:pt x="1244" y="352"/>
                  </a:lnTo>
                  <a:lnTo>
                    <a:pt x="1321" y="360"/>
                  </a:lnTo>
                  <a:lnTo>
                    <a:pt x="1401" y="368"/>
                  </a:lnTo>
                  <a:lnTo>
                    <a:pt x="1485" y="372"/>
                  </a:lnTo>
                  <a:lnTo>
                    <a:pt x="1570" y="377"/>
                  </a:lnTo>
                  <a:lnTo>
                    <a:pt x="1657" y="378"/>
                  </a:lnTo>
                  <a:lnTo>
                    <a:pt x="1744" y="378"/>
                  </a:lnTo>
                  <a:lnTo>
                    <a:pt x="1831" y="375"/>
                  </a:lnTo>
                  <a:lnTo>
                    <a:pt x="1831" y="375"/>
                  </a:lnTo>
                  <a:lnTo>
                    <a:pt x="1874" y="372"/>
                  </a:lnTo>
                  <a:lnTo>
                    <a:pt x="1916" y="368"/>
                  </a:lnTo>
                  <a:lnTo>
                    <a:pt x="1957" y="361"/>
                  </a:lnTo>
                  <a:lnTo>
                    <a:pt x="1997" y="354"/>
                  </a:lnTo>
                  <a:lnTo>
                    <a:pt x="2036" y="345"/>
                  </a:lnTo>
                  <a:lnTo>
                    <a:pt x="2074" y="334"/>
                  </a:lnTo>
                  <a:lnTo>
                    <a:pt x="2111" y="323"/>
                  </a:lnTo>
                  <a:lnTo>
                    <a:pt x="2146" y="311"/>
                  </a:lnTo>
                  <a:lnTo>
                    <a:pt x="2182" y="298"/>
                  </a:lnTo>
                  <a:lnTo>
                    <a:pt x="2216" y="284"/>
                  </a:lnTo>
                  <a:lnTo>
                    <a:pt x="2248" y="271"/>
                  </a:lnTo>
                  <a:lnTo>
                    <a:pt x="2279" y="255"/>
                  </a:lnTo>
                  <a:lnTo>
                    <a:pt x="2339" y="224"/>
                  </a:lnTo>
                  <a:lnTo>
                    <a:pt x="2391" y="194"/>
                  </a:lnTo>
                  <a:lnTo>
                    <a:pt x="2440" y="163"/>
                  </a:lnTo>
                  <a:lnTo>
                    <a:pt x="2483" y="132"/>
                  </a:lnTo>
                  <a:lnTo>
                    <a:pt x="2520" y="106"/>
                  </a:lnTo>
                  <a:lnTo>
                    <a:pt x="2549" y="81"/>
                  </a:lnTo>
                  <a:lnTo>
                    <a:pt x="2592" y="44"/>
                  </a:lnTo>
                  <a:lnTo>
                    <a:pt x="2606" y="30"/>
                  </a:lnTo>
                  <a:lnTo>
                    <a:pt x="2625" y="0"/>
                  </a:lnTo>
                  <a:lnTo>
                    <a:pt x="2625" y="0"/>
                  </a:lnTo>
                  <a:lnTo>
                    <a:pt x="2643" y="15"/>
                  </a:lnTo>
                  <a:lnTo>
                    <a:pt x="2694" y="57"/>
                  </a:lnTo>
                  <a:lnTo>
                    <a:pt x="2728" y="87"/>
                  </a:lnTo>
                  <a:lnTo>
                    <a:pt x="2765" y="123"/>
                  </a:lnTo>
                  <a:lnTo>
                    <a:pt x="2806" y="163"/>
                  </a:lnTo>
                  <a:lnTo>
                    <a:pt x="2849" y="207"/>
                  </a:lnTo>
                  <a:lnTo>
                    <a:pt x="2894" y="257"/>
                  </a:lnTo>
                  <a:lnTo>
                    <a:pt x="2938" y="309"/>
                  </a:lnTo>
                  <a:lnTo>
                    <a:pt x="2981" y="365"/>
                  </a:lnTo>
                  <a:lnTo>
                    <a:pt x="3001" y="394"/>
                  </a:lnTo>
                  <a:lnTo>
                    <a:pt x="3021" y="423"/>
                  </a:lnTo>
                  <a:lnTo>
                    <a:pt x="3040" y="452"/>
                  </a:lnTo>
                  <a:lnTo>
                    <a:pt x="3058" y="483"/>
                  </a:lnTo>
                  <a:lnTo>
                    <a:pt x="3075" y="514"/>
                  </a:lnTo>
                  <a:lnTo>
                    <a:pt x="3091" y="545"/>
                  </a:lnTo>
                  <a:lnTo>
                    <a:pt x="3104" y="575"/>
                  </a:lnTo>
                  <a:lnTo>
                    <a:pt x="3117" y="608"/>
                  </a:lnTo>
                  <a:lnTo>
                    <a:pt x="3126" y="639"/>
                  </a:lnTo>
                  <a:lnTo>
                    <a:pt x="3135" y="671"/>
                  </a:lnTo>
                  <a:lnTo>
                    <a:pt x="3135" y="671"/>
                  </a:lnTo>
                  <a:lnTo>
                    <a:pt x="3148" y="733"/>
                  </a:lnTo>
                  <a:lnTo>
                    <a:pt x="3161" y="808"/>
                  </a:lnTo>
                  <a:lnTo>
                    <a:pt x="3177" y="899"/>
                  </a:lnTo>
                  <a:lnTo>
                    <a:pt x="3191" y="1000"/>
                  </a:lnTo>
                  <a:lnTo>
                    <a:pt x="3191" y="1000"/>
                  </a:lnTo>
                  <a:lnTo>
                    <a:pt x="3204" y="1102"/>
                  </a:lnTo>
                  <a:lnTo>
                    <a:pt x="3217" y="1211"/>
                  </a:lnTo>
                  <a:lnTo>
                    <a:pt x="3217" y="1211"/>
                  </a:lnTo>
                  <a:lnTo>
                    <a:pt x="3228" y="1313"/>
                  </a:lnTo>
                  <a:lnTo>
                    <a:pt x="3237" y="1418"/>
                  </a:lnTo>
                  <a:lnTo>
                    <a:pt x="3246" y="1527"/>
                  </a:lnTo>
                  <a:lnTo>
                    <a:pt x="3254" y="1636"/>
                  </a:lnTo>
                  <a:lnTo>
                    <a:pt x="3261" y="1747"/>
                  </a:lnTo>
                  <a:lnTo>
                    <a:pt x="3267" y="1858"/>
                  </a:lnTo>
                  <a:lnTo>
                    <a:pt x="3271" y="1967"/>
                  </a:lnTo>
                  <a:lnTo>
                    <a:pt x="3274" y="2075"/>
                  </a:lnTo>
                  <a:lnTo>
                    <a:pt x="3274" y="2075"/>
                  </a:lnTo>
                  <a:lnTo>
                    <a:pt x="3274" y="2188"/>
                  </a:lnTo>
                  <a:lnTo>
                    <a:pt x="3272" y="2297"/>
                  </a:lnTo>
                  <a:lnTo>
                    <a:pt x="3269" y="2400"/>
                  </a:lnTo>
                  <a:lnTo>
                    <a:pt x="3261" y="2497"/>
                  </a:lnTo>
                  <a:lnTo>
                    <a:pt x="3257" y="2542"/>
                  </a:lnTo>
                  <a:lnTo>
                    <a:pt x="3252" y="2587"/>
                  </a:lnTo>
                  <a:lnTo>
                    <a:pt x="3246" y="2628"/>
                  </a:lnTo>
                  <a:lnTo>
                    <a:pt x="3240" y="2668"/>
                  </a:lnTo>
                  <a:lnTo>
                    <a:pt x="3232" y="2705"/>
                  </a:lnTo>
                  <a:lnTo>
                    <a:pt x="3223" y="2739"/>
                  </a:lnTo>
                  <a:lnTo>
                    <a:pt x="3214" y="2771"/>
                  </a:lnTo>
                  <a:lnTo>
                    <a:pt x="3203" y="2801"/>
                  </a:lnTo>
                  <a:lnTo>
                    <a:pt x="3203" y="2801"/>
                  </a:lnTo>
                  <a:lnTo>
                    <a:pt x="3183" y="2848"/>
                  </a:lnTo>
                  <a:lnTo>
                    <a:pt x="3158" y="2896"/>
                  </a:lnTo>
                  <a:lnTo>
                    <a:pt x="3132" y="2942"/>
                  </a:lnTo>
                  <a:lnTo>
                    <a:pt x="3101" y="2988"/>
                  </a:lnTo>
                  <a:lnTo>
                    <a:pt x="3068" y="3032"/>
                  </a:lnTo>
                  <a:lnTo>
                    <a:pt x="3031" y="3073"/>
                  </a:lnTo>
                  <a:lnTo>
                    <a:pt x="2989" y="3115"/>
                  </a:lnTo>
                  <a:lnTo>
                    <a:pt x="2968" y="3133"/>
                  </a:lnTo>
                  <a:lnTo>
                    <a:pt x="2946" y="3153"/>
                  </a:lnTo>
                  <a:lnTo>
                    <a:pt x="2923" y="3172"/>
                  </a:lnTo>
                  <a:lnTo>
                    <a:pt x="2898" y="3189"/>
                  </a:lnTo>
                  <a:lnTo>
                    <a:pt x="2874" y="3206"/>
                  </a:lnTo>
                  <a:lnTo>
                    <a:pt x="2849" y="3222"/>
                  </a:lnTo>
                  <a:lnTo>
                    <a:pt x="2822" y="3239"/>
                  </a:lnTo>
                  <a:lnTo>
                    <a:pt x="2795" y="3255"/>
                  </a:lnTo>
                  <a:lnTo>
                    <a:pt x="2766" y="3269"/>
                  </a:lnTo>
                  <a:lnTo>
                    <a:pt x="2738" y="3284"/>
                  </a:lnTo>
                  <a:lnTo>
                    <a:pt x="2708" y="3296"/>
                  </a:lnTo>
                  <a:lnTo>
                    <a:pt x="2677" y="3310"/>
                  </a:lnTo>
                  <a:lnTo>
                    <a:pt x="2646" y="3321"/>
                  </a:lnTo>
                  <a:lnTo>
                    <a:pt x="2614" y="3333"/>
                  </a:lnTo>
                  <a:lnTo>
                    <a:pt x="2582" y="3344"/>
                  </a:lnTo>
                  <a:lnTo>
                    <a:pt x="2548" y="3353"/>
                  </a:lnTo>
                  <a:lnTo>
                    <a:pt x="2512" y="3363"/>
                  </a:lnTo>
                  <a:lnTo>
                    <a:pt x="2477" y="3370"/>
                  </a:lnTo>
                  <a:lnTo>
                    <a:pt x="2477" y="3370"/>
                  </a:lnTo>
                  <a:lnTo>
                    <a:pt x="2436" y="3378"/>
                  </a:lnTo>
                  <a:lnTo>
                    <a:pt x="2392" y="3386"/>
                  </a:lnTo>
                  <a:lnTo>
                    <a:pt x="2349" y="3392"/>
                  </a:lnTo>
                  <a:lnTo>
                    <a:pt x="2305" y="3396"/>
                  </a:lnTo>
                  <a:lnTo>
                    <a:pt x="2259" y="3400"/>
                  </a:lnTo>
                  <a:lnTo>
                    <a:pt x="2213" y="3403"/>
                  </a:lnTo>
                  <a:lnTo>
                    <a:pt x="2163" y="3403"/>
                  </a:lnTo>
                  <a:lnTo>
                    <a:pt x="2114" y="3403"/>
                  </a:lnTo>
                  <a:lnTo>
                    <a:pt x="2065" y="3401"/>
                  </a:lnTo>
                  <a:lnTo>
                    <a:pt x="2014" y="3398"/>
                  </a:lnTo>
                  <a:lnTo>
                    <a:pt x="1962" y="3393"/>
                  </a:lnTo>
                  <a:lnTo>
                    <a:pt x="1908" y="3389"/>
                  </a:lnTo>
                  <a:lnTo>
                    <a:pt x="1853" y="3381"/>
                  </a:lnTo>
                  <a:lnTo>
                    <a:pt x="1797" y="3372"/>
                  </a:lnTo>
                  <a:lnTo>
                    <a:pt x="1742" y="3361"/>
                  </a:lnTo>
                  <a:lnTo>
                    <a:pt x="1684" y="3350"/>
                  </a:lnTo>
                  <a:lnTo>
                    <a:pt x="1684" y="3350"/>
                  </a:lnTo>
                  <a:lnTo>
                    <a:pt x="1631" y="3338"/>
                  </a:lnTo>
                  <a:lnTo>
                    <a:pt x="1580" y="3324"/>
                  </a:lnTo>
                  <a:lnTo>
                    <a:pt x="1533" y="3310"/>
                  </a:lnTo>
                  <a:lnTo>
                    <a:pt x="1485" y="3293"/>
                  </a:lnTo>
                  <a:lnTo>
                    <a:pt x="1441" y="3276"/>
                  </a:lnTo>
                  <a:lnTo>
                    <a:pt x="1396" y="3259"/>
                  </a:lnTo>
                  <a:lnTo>
                    <a:pt x="1354" y="3239"/>
                  </a:lnTo>
                  <a:lnTo>
                    <a:pt x="1314" y="3221"/>
                  </a:lnTo>
                  <a:lnTo>
                    <a:pt x="1276" y="3199"/>
                  </a:lnTo>
                  <a:lnTo>
                    <a:pt x="1238" y="3178"/>
                  </a:lnTo>
                  <a:lnTo>
                    <a:pt x="1202" y="3156"/>
                  </a:lnTo>
                  <a:lnTo>
                    <a:pt x="1168" y="3133"/>
                  </a:lnTo>
                  <a:lnTo>
                    <a:pt x="1135" y="3110"/>
                  </a:lnTo>
                  <a:lnTo>
                    <a:pt x="1104" y="3085"/>
                  </a:lnTo>
                  <a:lnTo>
                    <a:pt x="1073" y="3061"/>
                  </a:lnTo>
                  <a:lnTo>
                    <a:pt x="1044" y="3036"/>
                  </a:lnTo>
                  <a:lnTo>
                    <a:pt x="1044" y="3036"/>
                  </a:lnTo>
                  <a:lnTo>
                    <a:pt x="1016" y="3012"/>
                  </a:lnTo>
                  <a:lnTo>
                    <a:pt x="990" y="2985"/>
                  </a:lnTo>
                  <a:lnTo>
                    <a:pt x="965" y="2959"/>
                  </a:lnTo>
                  <a:lnTo>
                    <a:pt x="941" y="2935"/>
                  </a:lnTo>
                  <a:lnTo>
                    <a:pt x="918" y="2908"/>
                  </a:lnTo>
                  <a:lnTo>
                    <a:pt x="896" y="2882"/>
                  </a:lnTo>
                  <a:lnTo>
                    <a:pt x="858" y="2831"/>
                  </a:lnTo>
                  <a:lnTo>
                    <a:pt x="822" y="2781"/>
                  </a:lnTo>
                  <a:lnTo>
                    <a:pt x="792" y="2731"/>
                  </a:lnTo>
                  <a:lnTo>
                    <a:pt x="765" y="2684"/>
                  </a:lnTo>
                  <a:lnTo>
                    <a:pt x="742" y="2640"/>
                  </a:lnTo>
                  <a:lnTo>
                    <a:pt x="724" y="2599"/>
                  </a:lnTo>
                  <a:lnTo>
                    <a:pt x="707" y="2560"/>
                  </a:lnTo>
                  <a:lnTo>
                    <a:pt x="695" y="2528"/>
                  </a:lnTo>
                  <a:lnTo>
                    <a:pt x="684" y="2499"/>
                  </a:lnTo>
                  <a:lnTo>
                    <a:pt x="672" y="2459"/>
                  </a:lnTo>
                  <a:lnTo>
                    <a:pt x="669" y="2445"/>
                  </a:lnTo>
                  <a:lnTo>
                    <a:pt x="669" y="2445"/>
                  </a:lnTo>
                  <a:lnTo>
                    <a:pt x="652" y="2445"/>
                  </a:lnTo>
                  <a:lnTo>
                    <a:pt x="604" y="2443"/>
                  </a:lnTo>
                  <a:lnTo>
                    <a:pt x="572" y="2440"/>
                  </a:lnTo>
                  <a:lnTo>
                    <a:pt x="536" y="2436"/>
                  </a:lnTo>
                  <a:lnTo>
                    <a:pt x="495" y="2429"/>
                  </a:lnTo>
                  <a:lnTo>
                    <a:pt x="452" y="2422"/>
                  </a:lnTo>
                  <a:lnTo>
                    <a:pt x="407" y="2409"/>
                  </a:lnTo>
                  <a:lnTo>
                    <a:pt x="361" y="2396"/>
                  </a:lnTo>
                  <a:lnTo>
                    <a:pt x="338" y="2386"/>
                  </a:lnTo>
                  <a:lnTo>
                    <a:pt x="315" y="2377"/>
                  </a:lnTo>
                  <a:lnTo>
                    <a:pt x="292" y="2368"/>
                  </a:lnTo>
                  <a:lnTo>
                    <a:pt x="269" y="2356"/>
                  </a:lnTo>
                  <a:lnTo>
                    <a:pt x="247" y="2343"/>
                  </a:lnTo>
                  <a:lnTo>
                    <a:pt x="226" y="2329"/>
                  </a:lnTo>
                  <a:lnTo>
                    <a:pt x="204" y="2315"/>
                  </a:lnTo>
                  <a:lnTo>
                    <a:pt x="184" y="2299"/>
                  </a:lnTo>
                  <a:lnTo>
                    <a:pt x="166" y="2282"/>
                  </a:lnTo>
                  <a:lnTo>
                    <a:pt x="147" y="2263"/>
                  </a:lnTo>
                  <a:lnTo>
                    <a:pt x="130" y="2243"/>
                  </a:lnTo>
                  <a:lnTo>
                    <a:pt x="115" y="2222"/>
                  </a:lnTo>
                  <a:lnTo>
                    <a:pt x="115" y="2222"/>
                  </a:lnTo>
                  <a:lnTo>
                    <a:pt x="101" y="2200"/>
                  </a:lnTo>
                  <a:lnTo>
                    <a:pt x="87" y="2177"/>
                  </a:lnTo>
                  <a:lnTo>
                    <a:pt x="75" y="2154"/>
                  </a:lnTo>
                  <a:lnTo>
                    <a:pt x="63" y="2132"/>
                  </a:lnTo>
                  <a:lnTo>
                    <a:pt x="52" y="2109"/>
                  </a:lnTo>
                  <a:lnTo>
                    <a:pt x="43" y="2086"/>
                  </a:lnTo>
                  <a:lnTo>
                    <a:pt x="35" y="2061"/>
                  </a:lnTo>
                  <a:lnTo>
                    <a:pt x="27" y="2038"/>
                  </a:lnTo>
                  <a:lnTo>
                    <a:pt x="20" y="2015"/>
                  </a:lnTo>
                  <a:lnTo>
                    <a:pt x="15" y="1992"/>
                  </a:lnTo>
                  <a:lnTo>
                    <a:pt x="6" y="1944"/>
                  </a:lnTo>
                  <a:lnTo>
                    <a:pt x="1" y="1898"/>
                  </a:lnTo>
                  <a:lnTo>
                    <a:pt x="0" y="1852"/>
                  </a:lnTo>
                  <a:lnTo>
                    <a:pt x="3" y="1806"/>
                  </a:lnTo>
                  <a:lnTo>
                    <a:pt x="7" y="1760"/>
                  </a:lnTo>
                  <a:lnTo>
                    <a:pt x="18" y="1717"/>
                  </a:lnTo>
                  <a:lnTo>
                    <a:pt x="30" y="1672"/>
                  </a:lnTo>
                  <a:lnTo>
                    <a:pt x="46" y="1630"/>
                  </a:lnTo>
                  <a:lnTo>
                    <a:pt x="66" y="1590"/>
                  </a:lnTo>
                  <a:lnTo>
                    <a:pt x="76" y="1570"/>
                  </a:lnTo>
                  <a:lnTo>
                    <a:pt x="89" y="1552"/>
                  </a:lnTo>
                  <a:lnTo>
                    <a:pt x="101" y="1533"/>
                  </a:lnTo>
                  <a:lnTo>
                    <a:pt x="115" y="1515"/>
                  </a:lnTo>
                  <a:lnTo>
                    <a:pt x="115" y="1515"/>
                  </a:lnTo>
                  <a:lnTo>
                    <a:pt x="129" y="1498"/>
                  </a:lnTo>
                  <a:lnTo>
                    <a:pt x="143" y="1484"/>
                  </a:lnTo>
                  <a:lnTo>
                    <a:pt x="156" y="1473"/>
                  </a:lnTo>
                  <a:lnTo>
                    <a:pt x="170" y="1462"/>
                  </a:lnTo>
                  <a:lnTo>
                    <a:pt x="186" y="1453"/>
                  </a:lnTo>
                  <a:lnTo>
                    <a:pt x="201" y="1447"/>
                  </a:lnTo>
                  <a:lnTo>
                    <a:pt x="216" y="1442"/>
                  </a:lnTo>
                  <a:lnTo>
                    <a:pt x="232" y="1438"/>
                  </a:lnTo>
                  <a:lnTo>
                    <a:pt x="232" y="1438"/>
                  </a:lnTo>
                  <a:close/>
                  <a:moveTo>
                    <a:pt x="2251" y="2807"/>
                  </a:moveTo>
                  <a:lnTo>
                    <a:pt x="2251" y="2807"/>
                  </a:lnTo>
                  <a:lnTo>
                    <a:pt x="2277" y="2810"/>
                  </a:lnTo>
                  <a:lnTo>
                    <a:pt x="2305" y="2810"/>
                  </a:lnTo>
                  <a:lnTo>
                    <a:pt x="2331" y="2810"/>
                  </a:lnTo>
                  <a:lnTo>
                    <a:pt x="2357" y="2807"/>
                  </a:lnTo>
                  <a:lnTo>
                    <a:pt x="2383" y="2804"/>
                  </a:lnTo>
                  <a:lnTo>
                    <a:pt x="2409" y="2797"/>
                  </a:lnTo>
                  <a:lnTo>
                    <a:pt x="2434" y="2791"/>
                  </a:lnTo>
                  <a:lnTo>
                    <a:pt x="2459" y="2784"/>
                  </a:lnTo>
                  <a:lnTo>
                    <a:pt x="2483" y="2773"/>
                  </a:lnTo>
                  <a:lnTo>
                    <a:pt x="2508" y="2764"/>
                  </a:lnTo>
                  <a:lnTo>
                    <a:pt x="2531" y="2751"/>
                  </a:lnTo>
                  <a:lnTo>
                    <a:pt x="2554" y="2739"/>
                  </a:lnTo>
                  <a:lnTo>
                    <a:pt x="2575" y="2725"/>
                  </a:lnTo>
                  <a:lnTo>
                    <a:pt x="2597" y="2711"/>
                  </a:lnTo>
                  <a:lnTo>
                    <a:pt x="2617" y="2696"/>
                  </a:lnTo>
                  <a:lnTo>
                    <a:pt x="2637" y="2680"/>
                  </a:lnTo>
                  <a:lnTo>
                    <a:pt x="2655" y="2664"/>
                  </a:lnTo>
                  <a:lnTo>
                    <a:pt x="2672" y="2647"/>
                  </a:lnTo>
                  <a:lnTo>
                    <a:pt x="2688" y="2630"/>
                  </a:lnTo>
                  <a:lnTo>
                    <a:pt x="2703" y="2613"/>
                  </a:lnTo>
                  <a:lnTo>
                    <a:pt x="2717" y="2594"/>
                  </a:lnTo>
                  <a:lnTo>
                    <a:pt x="2729" y="2577"/>
                  </a:lnTo>
                  <a:lnTo>
                    <a:pt x="2740" y="2559"/>
                  </a:lnTo>
                  <a:lnTo>
                    <a:pt x="2749" y="2542"/>
                  </a:lnTo>
                  <a:lnTo>
                    <a:pt x="2758" y="2523"/>
                  </a:lnTo>
                  <a:lnTo>
                    <a:pt x="2765" y="2506"/>
                  </a:lnTo>
                  <a:lnTo>
                    <a:pt x="2769" y="2489"/>
                  </a:lnTo>
                  <a:lnTo>
                    <a:pt x="2772" y="2473"/>
                  </a:lnTo>
                  <a:lnTo>
                    <a:pt x="2774" y="2456"/>
                  </a:lnTo>
                  <a:lnTo>
                    <a:pt x="2772" y="2440"/>
                  </a:lnTo>
                  <a:lnTo>
                    <a:pt x="2771" y="2425"/>
                  </a:lnTo>
                  <a:lnTo>
                    <a:pt x="2766" y="2411"/>
                  </a:lnTo>
                  <a:lnTo>
                    <a:pt x="2766" y="2411"/>
                  </a:lnTo>
                  <a:lnTo>
                    <a:pt x="2758" y="2397"/>
                  </a:lnTo>
                  <a:lnTo>
                    <a:pt x="2749" y="2386"/>
                  </a:lnTo>
                  <a:lnTo>
                    <a:pt x="2737" y="2376"/>
                  </a:lnTo>
                  <a:lnTo>
                    <a:pt x="2722" y="2366"/>
                  </a:lnTo>
                  <a:lnTo>
                    <a:pt x="2706" y="2359"/>
                  </a:lnTo>
                  <a:lnTo>
                    <a:pt x="2686" y="2352"/>
                  </a:lnTo>
                  <a:lnTo>
                    <a:pt x="2666" y="2346"/>
                  </a:lnTo>
                  <a:lnTo>
                    <a:pt x="2645" y="2342"/>
                  </a:lnTo>
                  <a:lnTo>
                    <a:pt x="2622" y="2339"/>
                  </a:lnTo>
                  <a:lnTo>
                    <a:pt x="2597" y="2336"/>
                  </a:lnTo>
                  <a:lnTo>
                    <a:pt x="2545" y="2332"/>
                  </a:lnTo>
                  <a:lnTo>
                    <a:pt x="2491" y="2332"/>
                  </a:lnTo>
                  <a:lnTo>
                    <a:pt x="2436" y="2334"/>
                  </a:lnTo>
                  <a:lnTo>
                    <a:pt x="2382" y="2337"/>
                  </a:lnTo>
                  <a:lnTo>
                    <a:pt x="2329" y="2343"/>
                  </a:lnTo>
                  <a:lnTo>
                    <a:pt x="2280" y="2348"/>
                  </a:lnTo>
                  <a:lnTo>
                    <a:pt x="2237" y="2354"/>
                  </a:lnTo>
                  <a:lnTo>
                    <a:pt x="2174" y="2363"/>
                  </a:lnTo>
                  <a:lnTo>
                    <a:pt x="2149" y="2368"/>
                  </a:lnTo>
                  <a:lnTo>
                    <a:pt x="2149" y="2368"/>
                  </a:lnTo>
                  <a:lnTo>
                    <a:pt x="2131" y="2371"/>
                  </a:lnTo>
                  <a:lnTo>
                    <a:pt x="2082" y="2379"/>
                  </a:lnTo>
                  <a:lnTo>
                    <a:pt x="2014" y="2391"/>
                  </a:lnTo>
                  <a:lnTo>
                    <a:pt x="1976" y="2400"/>
                  </a:lnTo>
                  <a:lnTo>
                    <a:pt x="1936" y="2409"/>
                  </a:lnTo>
                  <a:lnTo>
                    <a:pt x="1897" y="2420"/>
                  </a:lnTo>
                  <a:lnTo>
                    <a:pt x="1859" y="2433"/>
                  </a:lnTo>
                  <a:lnTo>
                    <a:pt x="1823" y="2446"/>
                  </a:lnTo>
                  <a:lnTo>
                    <a:pt x="1793" y="2462"/>
                  </a:lnTo>
                  <a:lnTo>
                    <a:pt x="1779" y="2469"/>
                  </a:lnTo>
                  <a:lnTo>
                    <a:pt x="1767" y="2479"/>
                  </a:lnTo>
                  <a:lnTo>
                    <a:pt x="1757" y="2486"/>
                  </a:lnTo>
                  <a:lnTo>
                    <a:pt x="1748" y="2496"/>
                  </a:lnTo>
                  <a:lnTo>
                    <a:pt x="1742" y="2505"/>
                  </a:lnTo>
                  <a:lnTo>
                    <a:pt x="1737" y="2516"/>
                  </a:lnTo>
                  <a:lnTo>
                    <a:pt x="1734" y="2525"/>
                  </a:lnTo>
                  <a:lnTo>
                    <a:pt x="1736" y="2536"/>
                  </a:lnTo>
                  <a:lnTo>
                    <a:pt x="1736" y="2536"/>
                  </a:lnTo>
                  <a:lnTo>
                    <a:pt x="1737" y="2546"/>
                  </a:lnTo>
                  <a:lnTo>
                    <a:pt x="1740" y="2557"/>
                  </a:lnTo>
                  <a:lnTo>
                    <a:pt x="1745" y="2568"/>
                  </a:lnTo>
                  <a:lnTo>
                    <a:pt x="1751" y="2579"/>
                  </a:lnTo>
                  <a:lnTo>
                    <a:pt x="1765" y="2599"/>
                  </a:lnTo>
                  <a:lnTo>
                    <a:pt x="1783" y="2620"/>
                  </a:lnTo>
                  <a:lnTo>
                    <a:pt x="1805" y="2640"/>
                  </a:lnTo>
                  <a:lnTo>
                    <a:pt x="1831" y="2660"/>
                  </a:lnTo>
                  <a:lnTo>
                    <a:pt x="1860" y="2679"/>
                  </a:lnTo>
                  <a:lnTo>
                    <a:pt x="1893" y="2697"/>
                  </a:lnTo>
                  <a:lnTo>
                    <a:pt x="1930" y="2716"/>
                  </a:lnTo>
                  <a:lnTo>
                    <a:pt x="1968" y="2733"/>
                  </a:lnTo>
                  <a:lnTo>
                    <a:pt x="2010" y="2748"/>
                  </a:lnTo>
                  <a:lnTo>
                    <a:pt x="2053" y="2762"/>
                  </a:lnTo>
                  <a:lnTo>
                    <a:pt x="2100" y="2776"/>
                  </a:lnTo>
                  <a:lnTo>
                    <a:pt x="2148" y="2788"/>
                  </a:lnTo>
                  <a:lnTo>
                    <a:pt x="2199" y="2797"/>
                  </a:lnTo>
                  <a:lnTo>
                    <a:pt x="2251" y="2807"/>
                  </a:lnTo>
                  <a:lnTo>
                    <a:pt x="2251" y="28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2F577450-0B7D-A155-2EAD-717B55EF2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254"/>
              <a:ext cx="417" cy="551"/>
            </a:xfrm>
            <a:custGeom>
              <a:avLst/>
              <a:gdLst>
                <a:gd name="T0" fmla="*/ 823 w 833"/>
                <a:gd name="T1" fmla="*/ 151 h 1103"/>
                <a:gd name="T2" fmla="*/ 829 w 833"/>
                <a:gd name="T3" fmla="*/ 166 h 1103"/>
                <a:gd name="T4" fmla="*/ 833 w 833"/>
                <a:gd name="T5" fmla="*/ 219 h 1103"/>
                <a:gd name="T6" fmla="*/ 830 w 833"/>
                <a:gd name="T7" fmla="*/ 296 h 1103"/>
                <a:gd name="T8" fmla="*/ 821 w 833"/>
                <a:gd name="T9" fmla="*/ 390 h 1103"/>
                <a:gd name="T10" fmla="*/ 806 w 833"/>
                <a:gd name="T11" fmla="*/ 494 h 1103"/>
                <a:gd name="T12" fmla="*/ 784 w 833"/>
                <a:gd name="T13" fmla="*/ 602 h 1103"/>
                <a:gd name="T14" fmla="*/ 755 w 833"/>
                <a:gd name="T15" fmla="*/ 707 h 1103"/>
                <a:gd name="T16" fmla="*/ 721 w 833"/>
                <a:gd name="T17" fmla="*/ 802 h 1103"/>
                <a:gd name="T18" fmla="*/ 703 w 833"/>
                <a:gd name="T19" fmla="*/ 844 h 1103"/>
                <a:gd name="T20" fmla="*/ 637 w 833"/>
                <a:gd name="T21" fmla="*/ 972 h 1103"/>
                <a:gd name="T22" fmla="*/ 569 w 833"/>
                <a:gd name="T23" fmla="*/ 1092 h 1103"/>
                <a:gd name="T24" fmla="*/ 354 w 833"/>
                <a:gd name="T25" fmla="*/ 881 h 1103"/>
                <a:gd name="T26" fmla="*/ 0 w 833"/>
                <a:gd name="T27" fmla="*/ 505 h 1103"/>
                <a:gd name="T28" fmla="*/ 74 w 833"/>
                <a:gd name="T29" fmla="*/ 477 h 1103"/>
                <a:gd name="T30" fmla="*/ 140 w 833"/>
                <a:gd name="T31" fmla="*/ 447 h 1103"/>
                <a:gd name="T32" fmla="*/ 200 w 833"/>
                <a:gd name="T33" fmla="*/ 411 h 1103"/>
                <a:gd name="T34" fmla="*/ 254 w 833"/>
                <a:gd name="T35" fmla="*/ 376 h 1103"/>
                <a:gd name="T36" fmla="*/ 300 w 833"/>
                <a:gd name="T37" fmla="*/ 339 h 1103"/>
                <a:gd name="T38" fmla="*/ 343 w 833"/>
                <a:gd name="T39" fmla="*/ 300 h 1103"/>
                <a:gd name="T40" fmla="*/ 411 w 833"/>
                <a:gd name="T41" fmla="*/ 225 h 1103"/>
                <a:gd name="T42" fmla="*/ 458 w 833"/>
                <a:gd name="T43" fmla="*/ 157 h 1103"/>
                <a:gd name="T44" fmla="*/ 489 w 833"/>
                <a:gd name="T45" fmla="*/ 100 h 1103"/>
                <a:gd name="T46" fmla="*/ 507 w 833"/>
                <a:gd name="T47" fmla="*/ 63 h 1103"/>
                <a:gd name="T48" fmla="*/ 512 w 833"/>
                <a:gd name="T49" fmla="*/ 0 h 1103"/>
                <a:gd name="T50" fmla="*/ 537 w 833"/>
                <a:gd name="T51" fmla="*/ 9 h 1103"/>
                <a:gd name="T52" fmla="*/ 637 w 833"/>
                <a:gd name="T53" fmla="*/ 46 h 1103"/>
                <a:gd name="T54" fmla="*/ 718 w 833"/>
                <a:gd name="T55" fmla="*/ 80 h 1103"/>
                <a:gd name="T56" fmla="*/ 755 w 833"/>
                <a:gd name="T57" fmla="*/ 99 h 1103"/>
                <a:gd name="T58" fmla="*/ 798 w 833"/>
                <a:gd name="T59" fmla="*/ 125 h 1103"/>
                <a:gd name="T60" fmla="*/ 820 w 833"/>
                <a:gd name="T61" fmla="*/ 145 h 1103"/>
                <a:gd name="T62" fmla="*/ 823 w 833"/>
                <a:gd name="T63" fmla="*/ 1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3" h="1103">
                  <a:moveTo>
                    <a:pt x="823" y="151"/>
                  </a:moveTo>
                  <a:lnTo>
                    <a:pt x="823" y="151"/>
                  </a:lnTo>
                  <a:lnTo>
                    <a:pt x="826" y="157"/>
                  </a:lnTo>
                  <a:lnTo>
                    <a:pt x="829" y="166"/>
                  </a:lnTo>
                  <a:lnTo>
                    <a:pt x="832" y="188"/>
                  </a:lnTo>
                  <a:lnTo>
                    <a:pt x="833" y="219"/>
                  </a:lnTo>
                  <a:lnTo>
                    <a:pt x="833" y="254"/>
                  </a:lnTo>
                  <a:lnTo>
                    <a:pt x="830" y="296"/>
                  </a:lnTo>
                  <a:lnTo>
                    <a:pt x="827" y="340"/>
                  </a:lnTo>
                  <a:lnTo>
                    <a:pt x="821" y="390"/>
                  </a:lnTo>
                  <a:lnTo>
                    <a:pt x="815" y="440"/>
                  </a:lnTo>
                  <a:lnTo>
                    <a:pt x="806" y="494"/>
                  </a:lnTo>
                  <a:lnTo>
                    <a:pt x="795" y="548"/>
                  </a:lnTo>
                  <a:lnTo>
                    <a:pt x="784" y="602"/>
                  </a:lnTo>
                  <a:lnTo>
                    <a:pt x="770" y="655"/>
                  </a:lnTo>
                  <a:lnTo>
                    <a:pt x="755" y="707"/>
                  </a:lnTo>
                  <a:lnTo>
                    <a:pt x="740" y="756"/>
                  </a:lnTo>
                  <a:lnTo>
                    <a:pt x="721" y="802"/>
                  </a:lnTo>
                  <a:lnTo>
                    <a:pt x="703" y="844"/>
                  </a:lnTo>
                  <a:lnTo>
                    <a:pt x="703" y="844"/>
                  </a:lnTo>
                  <a:lnTo>
                    <a:pt x="667" y="915"/>
                  </a:lnTo>
                  <a:lnTo>
                    <a:pt x="637" y="972"/>
                  </a:lnTo>
                  <a:lnTo>
                    <a:pt x="592" y="1052"/>
                  </a:lnTo>
                  <a:lnTo>
                    <a:pt x="569" y="1092"/>
                  </a:lnTo>
                  <a:lnTo>
                    <a:pt x="561" y="1103"/>
                  </a:lnTo>
                  <a:lnTo>
                    <a:pt x="354" y="881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37" y="491"/>
                  </a:lnTo>
                  <a:lnTo>
                    <a:pt x="74" y="477"/>
                  </a:lnTo>
                  <a:lnTo>
                    <a:pt x="108" y="462"/>
                  </a:lnTo>
                  <a:lnTo>
                    <a:pt x="140" y="447"/>
                  </a:lnTo>
                  <a:lnTo>
                    <a:pt x="171" y="430"/>
                  </a:lnTo>
                  <a:lnTo>
                    <a:pt x="200" y="411"/>
                  </a:lnTo>
                  <a:lnTo>
                    <a:pt x="228" y="394"/>
                  </a:lnTo>
                  <a:lnTo>
                    <a:pt x="254" y="376"/>
                  </a:lnTo>
                  <a:lnTo>
                    <a:pt x="277" y="357"/>
                  </a:lnTo>
                  <a:lnTo>
                    <a:pt x="300" y="339"/>
                  </a:lnTo>
                  <a:lnTo>
                    <a:pt x="321" y="319"/>
                  </a:lnTo>
                  <a:lnTo>
                    <a:pt x="343" y="300"/>
                  </a:lnTo>
                  <a:lnTo>
                    <a:pt x="378" y="262"/>
                  </a:lnTo>
                  <a:lnTo>
                    <a:pt x="411" y="225"/>
                  </a:lnTo>
                  <a:lnTo>
                    <a:pt x="437" y="189"/>
                  </a:lnTo>
                  <a:lnTo>
                    <a:pt x="458" y="157"/>
                  </a:lnTo>
                  <a:lnTo>
                    <a:pt x="477" y="126"/>
                  </a:lnTo>
                  <a:lnTo>
                    <a:pt x="489" y="100"/>
                  </a:lnTo>
                  <a:lnTo>
                    <a:pt x="500" y="79"/>
                  </a:lnTo>
                  <a:lnTo>
                    <a:pt x="507" y="63"/>
                  </a:lnTo>
                  <a:lnTo>
                    <a:pt x="512" y="49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7" y="9"/>
                  </a:lnTo>
                  <a:lnTo>
                    <a:pt x="598" y="31"/>
                  </a:lnTo>
                  <a:lnTo>
                    <a:pt x="637" y="46"/>
                  </a:lnTo>
                  <a:lnTo>
                    <a:pt x="678" y="63"/>
                  </a:lnTo>
                  <a:lnTo>
                    <a:pt x="718" y="80"/>
                  </a:lnTo>
                  <a:lnTo>
                    <a:pt x="755" y="99"/>
                  </a:lnTo>
                  <a:lnTo>
                    <a:pt x="755" y="99"/>
                  </a:lnTo>
                  <a:lnTo>
                    <a:pt x="778" y="112"/>
                  </a:lnTo>
                  <a:lnTo>
                    <a:pt x="798" y="125"/>
                  </a:lnTo>
                  <a:lnTo>
                    <a:pt x="813" y="139"/>
                  </a:lnTo>
                  <a:lnTo>
                    <a:pt x="820" y="145"/>
                  </a:lnTo>
                  <a:lnTo>
                    <a:pt x="823" y="151"/>
                  </a:lnTo>
                  <a:lnTo>
                    <a:pt x="823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BE840963-A074-D77B-7E1E-526B7765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671"/>
              <a:ext cx="520" cy="238"/>
            </a:xfrm>
            <a:custGeom>
              <a:avLst/>
              <a:gdLst>
                <a:gd name="T0" fmla="*/ 1032 w 1040"/>
                <a:gd name="T1" fmla="*/ 79 h 478"/>
                <a:gd name="T2" fmla="*/ 1038 w 1040"/>
                <a:gd name="T3" fmla="*/ 108 h 478"/>
                <a:gd name="T4" fmla="*/ 1038 w 1040"/>
                <a:gd name="T5" fmla="*/ 141 h 478"/>
                <a:gd name="T6" fmla="*/ 1031 w 1040"/>
                <a:gd name="T7" fmla="*/ 174 h 478"/>
                <a:gd name="T8" fmla="*/ 1015 w 1040"/>
                <a:gd name="T9" fmla="*/ 210 h 478"/>
                <a:gd name="T10" fmla="*/ 995 w 1040"/>
                <a:gd name="T11" fmla="*/ 245 h 478"/>
                <a:gd name="T12" fmla="*/ 969 w 1040"/>
                <a:gd name="T13" fmla="*/ 281 h 478"/>
                <a:gd name="T14" fmla="*/ 938 w 1040"/>
                <a:gd name="T15" fmla="*/ 315 h 478"/>
                <a:gd name="T16" fmla="*/ 903 w 1040"/>
                <a:gd name="T17" fmla="*/ 348 h 478"/>
                <a:gd name="T18" fmla="*/ 863 w 1040"/>
                <a:gd name="T19" fmla="*/ 379 h 478"/>
                <a:gd name="T20" fmla="*/ 820 w 1040"/>
                <a:gd name="T21" fmla="*/ 407 h 478"/>
                <a:gd name="T22" fmla="*/ 774 w 1040"/>
                <a:gd name="T23" fmla="*/ 432 h 478"/>
                <a:gd name="T24" fmla="*/ 725 w 1040"/>
                <a:gd name="T25" fmla="*/ 452 h 478"/>
                <a:gd name="T26" fmla="*/ 675 w 1040"/>
                <a:gd name="T27" fmla="*/ 465 h 478"/>
                <a:gd name="T28" fmla="*/ 623 w 1040"/>
                <a:gd name="T29" fmla="*/ 475 h 478"/>
                <a:gd name="T30" fmla="*/ 571 w 1040"/>
                <a:gd name="T31" fmla="*/ 478 h 478"/>
                <a:gd name="T32" fmla="*/ 517 w 1040"/>
                <a:gd name="T33" fmla="*/ 475 h 478"/>
                <a:gd name="T34" fmla="*/ 465 w 1040"/>
                <a:gd name="T35" fmla="*/ 465 h 478"/>
                <a:gd name="T36" fmla="*/ 366 w 1040"/>
                <a:gd name="T37" fmla="*/ 444 h 478"/>
                <a:gd name="T38" fmla="*/ 276 w 1040"/>
                <a:gd name="T39" fmla="*/ 416 h 478"/>
                <a:gd name="T40" fmla="*/ 196 w 1040"/>
                <a:gd name="T41" fmla="*/ 384 h 478"/>
                <a:gd name="T42" fmla="*/ 126 w 1040"/>
                <a:gd name="T43" fmla="*/ 347 h 478"/>
                <a:gd name="T44" fmla="*/ 71 w 1040"/>
                <a:gd name="T45" fmla="*/ 308 h 478"/>
                <a:gd name="T46" fmla="*/ 31 w 1040"/>
                <a:gd name="T47" fmla="*/ 267 h 478"/>
                <a:gd name="T48" fmla="*/ 11 w 1040"/>
                <a:gd name="T49" fmla="*/ 236 h 478"/>
                <a:gd name="T50" fmla="*/ 3 w 1040"/>
                <a:gd name="T51" fmla="*/ 214 h 478"/>
                <a:gd name="T52" fmla="*/ 2 w 1040"/>
                <a:gd name="T53" fmla="*/ 204 h 478"/>
                <a:gd name="T54" fmla="*/ 3 w 1040"/>
                <a:gd name="T55" fmla="*/ 184 h 478"/>
                <a:gd name="T56" fmla="*/ 14 w 1040"/>
                <a:gd name="T57" fmla="*/ 164 h 478"/>
                <a:gd name="T58" fmla="*/ 33 w 1040"/>
                <a:gd name="T59" fmla="*/ 147 h 478"/>
                <a:gd name="T60" fmla="*/ 59 w 1040"/>
                <a:gd name="T61" fmla="*/ 130 h 478"/>
                <a:gd name="T62" fmla="*/ 125 w 1040"/>
                <a:gd name="T63" fmla="*/ 101 h 478"/>
                <a:gd name="T64" fmla="*/ 202 w 1040"/>
                <a:gd name="T65" fmla="*/ 77 h 478"/>
                <a:gd name="T66" fmla="*/ 280 w 1040"/>
                <a:gd name="T67" fmla="*/ 59 h 478"/>
                <a:gd name="T68" fmla="*/ 397 w 1040"/>
                <a:gd name="T69" fmla="*/ 39 h 478"/>
                <a:gd name="T70" fmla="*/ 415 w 1040"/>
                <a:gd name="T71" fmla="*/ 36 h 478"/>
                <a:gd name="T72" fmla="*/ 503 w 1040"/>
                <a:gd name="T73" fmla="*/ 22 h 478"/>
                <a:gd name="T74" fmla="*/ 595 w 1040"/>
                <a:gd name="T75" fmla="*/ 11 h 478"/>
                <a:gd name="T76" fmla="*/ 702 w 1040"/>
                <a:gd name="T77" fmla="*/ 2 h 478"/>
                <a:gd name="T78" fmla="*/ 811 w 1040"/>
                <a:gd name="T79" fmla="*/ 0 h 478"/>
                <a:gd name="T80" fmla="*/ 888 w 1040"/>
                <a:gd name="T81" fmla="*/ 7 h 478"/>
                <a:gd name="T82" fmla="*/ 932 w 1040"/>
                <a:gd name="T83" fmla="*/ 14 h 478"/>
                <a:gd name="T84" fmla="*/ 972 w 1040"/>
                <a:gd name="T85" fmla="*/ 27 h 478"/>
                <a:gd name="T86" fmla="*/ 1003 w 1040"/>
                <a:gd name="T87" fmla="*/ 44 h 478"/>
                <a:gd name="T88" fmla="*/ 1024 w 1040"/>
                <a:gd name="T89" fmla="*/ 65 h 478"/>
                <a:gd name="T90" fmla="*/ 1032 w 1040"/>
                <a:gd name="T91" fmla="*/ 7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0" h="478">
                  <a:moveTo>
                    <a:pt x="1032" y="79"/>
                  </a:moveTo>
                  <a:lnTo>
                    <a:pt x="1032" y="79"/>
                  </a:lnTo>
                  <a:lnTo>
                    <a:pt x="1037" y="93"/>
                  </a:lnTo>
                  <a:lnTo>
                    <a:pt x="1038" y="108"/>
                  </a:lnTo>
                  <a:lnTo>
                    <a:pt x="1040" y="124"/>
                  </a:lnTo>
                  <a:lnTo>
                    <a:pt x="1038" y="141"/>
                  </a:lnTo>
                  <a:lnTo>
                    <a:pt x="1035" y="157"/>
                  </a:lnTo>
                  <a:lnTo>
                    <a:pt x="1031" y="174"/>
                  </a:lnTo>
                  <a:lnTo>
                    <a:pt x="1024" y="191"/>
                  </a:lnTo>
                  <a:lnTo>
                    <a:pt x="1015" y="210"/>
                  </a:lnTo>
                  <a:lnTo>
                    <a:pt x="1006" y="227"/>
                  </a:lnTo>
                  <a:lnTo>
                    <a:pt x="995" y="245"/>
                  </a:lnTo>
                  <a:lnTo>
                    <a:pt x="983" y="262"/>
                  </a:lnTo>
                  <a:lnTo>
                    <a:pt x="969" y="281"/>
                  </a:lnTo>
                  <a:lnTo>
                    <a:pt x="954" y="298"/>
                  </a:lnTo>
                  <a:lnTo>
                    <a:pt x="938" y="315"/>
                  </a:lnTo>
                  <a:lnTo>
                    <a:pt x="921" y="332"/>
                  </a:lnTo>
                  <a:lnTo>
                    <a:pt x="903" y="348"/>
                  </a:lnTo>
                  <a:lnTo>
                    <a:pt x="883" y="364"/>
                  </a:lnTo>
                  <a:lnTo>
                    <a:pt x="863" y="379"/>
                  </a:lnTo>
                  <a:lnTo>
                    <a:pt x="841" y="393"/>
                  </a:lnTo>
                  <a:lnTo>
                    <a:pt x="820" y="407"/>
                  </a:lnTo>
                  <a:lnTo>
                    <a:pt x="797" y="419"/>
                  </a:lnTo>
                  <a:lnTo>
                    <a:pt x="774" y="432"/>
                  </a:lnTo>
                  <a:lnTo>
                    <a:pt x="749" y="441"/>
                  </a:lnTo>
                  <a:lnTo>
                    <a:pt x="725" y="452"/>
                  </a:lnTo>
                  <a:lnTo>
                    <a:pt x="700" y="459"/>
                  </a:lnTo>
                  <a:lnTo>
                    <a:pt x="675" y="465"/>
                  </a:lnTo>
                  <a:lnTo>
                    <a:pt x="649" y="472"/>
                  </a:lnTo>
                  <a:lnTo>
                    <a:pt x="623" y="475"/>
                  </a:lnTo>
                  <a:lnTo>
                    <a:pt x="597" y="478"/>
                  </a:lnTo>
                  <a:lnTo>
                    <a:pt x="571" y="478"/>
                  </a:lnTo>
                  <a:lnTo>
                    <a:pt x="543" y="478"/>
                  </a:lnTo>
                  <a:lnTo>
                    <a:pt x="517" y="475"/>
                  </a:lnTo>
                  <a:lnTo>
                    <a:pt x="517" y="475"/>
                  </a:lnTo>
                  <a:lnTo>
                    <a:pt x="465" y="465"/>
                  </a:lnTo>
                  <a:lnTo>
                    <a:pt x="414" y="456"/>
                  </a:lnTo>
                  <a:lnTo>
                    <a:pt x="366" y="444"/>
                  </a:lnTo>
                  <a:lnTo>
                    <a:pt x="319" y="430"/>
                  </a:lnTo>
                  <a:lnTo>
                    <a:pt x="276" y="416"/>
                  </a:lnTo>
                  <a:lnTo>
                    <a:pt x="234" y="401"/>
                  </a:lnTo>
                  <a:lnTo>
                    <a:pt x="196" y="384"/>
                  </a:lnTo>
                  <a:lnTo>
                    <a:pt x="159" y="365"/>
                  </a:lnTo>
                  <a:lnTo>
                    <a:pt x="126" y="347"/>
                  </a:lnTo>
                  <a:lnTo>
                    <a:pt x="97" y="328"/>
                  </a:lnTo>
                  <a:lnTo>
                    <a:pt x="71" y="308"/>
                  </a:lnTo>
                  <a:lnTo>
                    <a:pt x="49" y="288"/>
                  </a:lnTo>
                  <a:lnTo>
                    <a:pt x="31" y="267"/>
                  </a:lnTo>
                  <a:lnTo>
                    <a:pt x="17" y="247"/>
                  </a:lnTo>
                  <a:lnTo>
                    <a:pt x="11" y="236"/>
                  </a:lnTo>
                  <a:lnTo>
                    <a:pt x="6" y="225"/>
                  </a:lnTo>
                  <a:lnTo>
                    <a:pt x="3" y="214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0" y="193"/>
                  </a:lnTo>
                  <a:lnTo>
                    <a:pt x="3" y="184"/>
                  </a:lnTo>
                  <a:lnTo>
                    <a:pt x="8" y="173"/>
                  </a:lnTo>
                  <a:lnTo>
                    <a:pt x="14" y="164"/>
                  </a:lnTo>
                  <a:lnTo>
                    <a:pt x="23" y="154"/>
                  </a:lnTo>
                  <a:lnTo>
                    <a:pt x="33" y="147"/>
                  </a:lnTo>
                  <a:lnTo>
                    <a:pt x="45" y="137"/>
                  </a:lnTo>
                  <a:lnTo>
                    <a:pt x="59" y="130"/>
                  </a:lnTo>
                  <a:lnTo>
                    <a:pt x="89" y="114"/>
                  </a:lnTo>
                  <a:lnTo>
                    <a:pt x="125" y="101"/>
                  </a:lnTo>
                  <a:lnTo>
                    <a:pt x="163" y="88"/>
                  </a:lnTo>
                  <a:lnTo>
                    <a:pt x="202" y="77"/>
                  </a:lnTo>
                  <a:lnTo>
                    <a:pt x="242" y="68"/>
                  </a:lnTo>
                  <a:lnTo>
                    <a:pt x="280" y="59"/>
                  </a:lnTo>
                  <a:lnTo>
                    <a:pt x="348" y="47"/>
                  </a:lnTo>
                  <a:lnTo>
                    <a:pt x="397" y="39"/>
                  </a:lnTo>
                  <a:lnTo>
                    <a:pt x="415" y="36"/>
                  </a:lnTo>
                  <a:lnTo>
                    <a:pt x="415" y="36"/>
                  </a:lnTo>
                  <a:lnTo>
                    <a:pt x="440" y="31"/>
                  </a:lnTo>
                  <a:lnTo>
                    <a:pt x="503" y="22"/>
                  </a:lnTo>
                  <a:lnTo>
                    <a:pt x="546" y="16"/>
                  </a:lnTo>
                  <a:lnTo>
                    <a:pt x="595" y="11"/>
                  </a:lnTo>
                  <a:lnTo>
                    <a:pt x="648" y="5"/>
                  </a:lnTo>
                  <a:lnTo>
                    <a:pt x="702" y="2"/>
                  </a:lnTo>
                  <a:lnTo>
                    <a:pt x="757" y="0"/>
                  </a:lnTo>
                  <a:lnTo>
                    <a:pt x="811" y="0"/>
                  </a:lnTo>
                  <a:lnTo>
                    <a:pt x="863" y="4"/>
                  </a:lnTo>
                  <a:lnTo>
                    <a:pt x="888" y="7"/>
                  </a:lnTo>
                  <a:lnTo>
                    <a:pt x="911" y="10"/>
                  </a:lnTo>
                  <a:lnTo>
                    <a:pt x="932" y="14"/>
                  </a:lnTo>
                  <a:lnTo>
                    <a:pt x="952" y="20"/>
                  </a:lnTo>
                  <a:lnTo>
                    <a:pt x="972" y="27"/>
                  </a:lnTo>
                  <a:lnTo>
                    <a:pt x="988" y="34"/>
                  </a:lnTo>
                  <a:lnTo>
                    <a:pt x="1003" y="44"/>
                  </a:lnTo>
                  <a:lnTo>
                    <a:pt x="1015" y="54"/>
                  </a:lnTo>
                  <a:lnTo>
                    <a:pt x="1024" y="65"/>
                  </a:lnTo>
                  <a:lnTo>
                    <a:pt x="1032" y="79"/>
                  </a:lnTo>
                  <a:lnTo>
                    <a:pt x="1032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2EAA733C-E259-9C1C-2E90-A70492773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023"/>
              <a:ext cx="728" cy="498"/>
            </a:xfrm>
            <a:custGeom>
              <a:avLst/>
              <a:gdLst>
                <a:gd name="T0" fmla="*/ 1455 w 1455"/>
                <a:gd name="T1" fmla="*/ 511 h 996"/>
                <a:gd name="T2" fmla="*/ 1450 w 1455"/>
                <a:gd name="T3" fmla="*/ 525 h 996"/>
                <a:gd name="T4" fmla="*/ 1432 w 1455"/>
                <a:gd name="T5" fmla="*/ 562 h 996"/>
                <a:gd name="T6" fmla="*/ 1401 w 1455"/>
                <a:gd name="T7" fmla="*/ 619 h 996"/>
                <a:gd name="T8" fmla="*/ 1354 w 1455"/>
                <a:gd name="T9" fmla="*/ 687 h 996"/>
                <a:gd name="T10" fmla="*/ 1286 w 1455"/>
                <a:gd name="T11" fmla="*/ 762 h 996"/>
                <a:gd name="T12" fmla="*/ 1243 w 1455"/>
                <a:gd name="T13" fmla="*/ 801 h 996"/>
                <a:gd name="T14" fmla="*/ 1197 w 1455"/>
                <a:gd name="T15" fmla="*/ 838 h 996"/>
                <a:gd name="T16" fmla="*/ 1143 w 1455"/>
                <a:gd name="T17" fmla="*/ 873 h 996"/>
                <a:gd name="T18" fmla="*/ 1083 w 1455"/>
                <a:gd name="T19" fmla="*/ 909 h 996"/>
                <a:gd name="T20" fmla="*/ 1017 w 1455"/>
                <a:gd name="T21" fmla="*/ 939 h 996"/>
                <a:gd name="T22" fmla="*/ 943 w 1455"/>
                <a:gd name="T23" fmla="*/ 967 h 996"/>
                <a:gd name="T24" fmla="*/ 926 w 1455"/>
                <a:gd name="T25" fmla="*/ 973 h 996"/>
                <a:gd name="T26" fmla="*/ 901 w 1455"/>
                <a:gd name="T27" fmla="*/ 979 h 996"/>
                <a:gd name="T28" fmla="*/ 852 w 1455"/>
                <a:gd name="T29" fmla="*/ 990 h 996"/>
                <a:gd name="T30" fmla="*/ 803 w 1455"/>
                <a:gd name="T31" fmla="*/ 995 h 996"/>
                <a:gd name="T32" fmla="*/ 752 w 1455"/>
                <a:gd name="T33" fmla="*/ 995 h 996"/>
                <a:gd name="T34" fmla="*/ 728 w 1455"/>
                <a:gd name="T35" fmla="*/ 993 h 996"/>
                <a:gd name="T36" fmla="*/ 660 w 1455"/>
                <a:gd name="T37" fmla="*/ 984 h 996"/>
                <a:gd name="T38" fmla="*/ 592 w 1455"/>
                <a:gd name="T39" fmla="*/ 967 h 996"/>
                <a:gd name="T40" fmla="*/ 526 w 1455"/>
                <a:gd name="T41" fmla="*/ 946 h 996"/>
                <a:gd name="T42" fmla="*/ 463 w 1455"/>
                <a:gd name="T43" fmla="*/ 918 h 996"/>
                <a:gd name="T44" fmla="*/ 400 w 1455"/>
                <a:gd name="T45" fmla="*/ 886 h 996"/>
                <a:gd name="T46" fmla="*/ 342 w 1455"/>
                <a:gd name="T47" fmla="*/ 850 h 996"/>
                <a:gd name="T48" fmla="*/ 232 w 1455"/>
                <a:gd name="T49" fmla="*/ 773 h 996"/>
                <a:gd name="T50" fmla="*/ 142 w 1455"/>
                <a:gd name="T51" fmla="*/ 696 h 996"/>
                <a:gd name="T52" fmla="*/ 69 w 1455"/>
                <a:gd name="T53" fmla="*/ 624 h 996"/>
                <a:gd name="T54" fmla="*/ 22 w 1455"/>
                <a:gd name="T55" fmla="*/ 567 h 996"/>
                <a:gd name="T56" fmla="*/ 5 w 1455"/>
                <a:gd name="T57" fmla="*/ 536 h 996"/>
                <a:gd name="T58" fmla="*/ 3 w 1455"/>
                <a:gd name="T59" fmla="*/ 530 h 996"/>
                <a:gd name="T60" fmla="*/ 0 w 1455"/>
                <a:gd name="T61" fmla="*/ 477 h 996"/>
                <a:gd name="T62" fmla="*/ 2 w 1455"/>
                <a:gd name="T63" fmla="*/ 394 h 996"/>
                <a:gd name="T64" fmla="*/ 14 w 1455"/>
                <a:gd name="T65" fmla="*/ 137 h 996"/>
                <a:gd name="T66" fmla="*/ 22 w 1455"/>
                <a:gd name="T67" fmla="*/ 0 h 996"/>
                <a:gd name="T68" fmla="*/ 51 w 1455"/>
                <a:gd name="T69" fmla="*/ 25 h 996"/>
                <a:gd name="T70" fmla="*/ 113 w 1455"/>
                <a:gd name="T71" fmla="*/ 74 h 996"/>
                <a:gd name="T72" fmla="*/ 180 w 1455"/>
                <a:gd name="T73" fmla="*/ 120 h 996"/>
                <a:gd name="T74" fmla="*/ 254 w 1455"/>
                <a:gd name="T75" fmla="*/ 163 h 996"/>
                <a:gd name="T76" fmla="*/ 332 w 1455"/>
                <a:gd name="T77" fmla="*/ 203 h 996"/>
                <a:gd name="T78" fmla="*/ 419 w 1455"/>
                <a:gd name="T79" fmla="*/ 240 h 996"/>
                <a:gd name="T80" fmla="*/ 511 w 1455"/>
                <a:gd name="T81" fmla="*/ 274 h 996"/>
                <a:gd name="T82" fmla="*/ 609 w 1455"/>
                <a:gd name="T83" fmla="*/ 302 h 996"/>
                <a:gd name="T84" fmla="*/ 662 w 1455"/>
                <a:gd name="T85" fmla="*/ 314 h 996"/>
                <a:gd name="T86" fmla="*/ 775 w 1455"/>
                <a:gd name="T87" fmla="*/ 336 h 996"/>
                <a:gd name="T88" fmla="*/ 886 w 1455"/>
                <a:gd name="T89" fmla="*/ 353 h 996"/>
                <a:gd name="T90" fmla="*/ 992 w 1455"/>
                <a:gd name="T91" fmla="*/ 362 h 996"/>
                <a:gd name="T92" fmla="*/ 1092 w 1455"/>
                <a:gd name="T93" fmla="*/ 367 h 996"/>
                <a:gd name="T94" fmla="*/ 1191 w 1455"/>
                <a:gd name="T95" fmla="*/ 367 h 996"/>
                <a:gd name="T96" fmla="*/ 1283 w 1455"/>
                <a:gd name="T97" fmla="*/ 360 h 996"/>
                <a:gd name="T98" fmla="*/ 1370 w 1455"/>
                <a:gd name="T99" fmla="*/ 350 h 996"/>
                <a:gd name="T100" fmla="*/ 1455 w 1455"/>
                <a:gd name="T101" fmla="*/ 33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996">
                  <a:moveTo>
                    <a:pt x="1455" y="462"/>
                  </a:moveTo>
                  <a:lnTo>
                    <a:pt x="1455" y="511"/>
                  </a:lnTo>
                  <a:lnTo>
                    <a:pt x="1455" y="511"/>
                  </a:lnTo>
                  <a:lnTo>
                    <a:pt x="1450" y="525"/>
                  </a:lnTo>
                  <a:lnTo>
                    <a:pt x="1443" y="541"/>
                  </a:lnTo>
                  <a:lnTo>
                    <a:pt x="1432" y="562"/>
                  </a:lnTo>
                  <a:lnTo>
                    <a:pt x="1420" y="588"/>
                  </a:lnTo>
                  <a:lnTo>
                    <a:pt x="1401" y="619"/>
                  </a:lnTo>
                  <a:lnTo>
                    <a:pt x="1380" y="651"/>
                  </a:lnTo>
                  <a:lnTo>
                    <a:pt x="1354" y="687"/>
                  </a:lnTo>
                  <a:lnTo>
                    <a:pt x="1321" y="724"/>
                  </a:lnTo>
                  <a:lnTo>
                    <a:pt x="1286" y="762"/>
                  </a:lnTo>
                  <a:lnTo>
                    <a:pt x="1264" y="781"/>
                  </a:lnTo>
                  <a:lnTo>
                    <a:pt x="1243" y="801"/>
                  </a:lnTo>
                  <a:lnTo>
                    <a:pt x="1220" y="819"/>
                  </a:lnTo>
                  <a:lnTo>
                    <a:pt x="1197" y="838"/>
                  </a:lnTo>
                  <a:lnTo>
                    <a:pt x="1171" y="856"/>
                  </a:lnTo>
                  <a:lnTo>
                    <a:pt x="1143" y="873"/>
                  </a:lnTo>
                  <a:lnTo>
                    <a:pt x="1114" y="892"/>
                  </a:lnTo>
                  <a:lnTo>
                    <a:pt x="1083" y="909"/>
                  </a:lnTo>
                  <a:lnTo>
                    <a:pt x="1051" y="924"/>
                  </a:lnTo>
                  <a:lnTo>
                    <a:pt x="1017" y="939"/>
                  </a:lnTo>
                  <a:lnTo>
                    <a:pt x="980" y="953"/>
                  </a:lnTo>
                  <a:lnTo>
                    <a:pt x="943" y="967"/>
                  </a:lnTo>
                  <a:lnTo>
                    <a:pt x="943" y="967"/>
                  </a:lnTo>
                  <a:lnTo>
                    <a:pt x="926" y="973"/>
                  </a:lnTo>
                  <a:lnTo>
                    <a:pt x="926" y="973"/>
                  </a:lnTo>
                  <a:lnTo>
                    <a:pt x="901" y="979"/>
                  </a:lnTo>
                  <a:lnTo>
                    <a:pt x="877" y="986"/>
                  </a:lnTo>
                  <a:lnTo>
                    <a:pt x="852" y="990"/>
                  </a:lnTo>
                  <a:lnTo>
                    <a:pt x="828" y="993"/>
                  </a:lnTo>
                  <a:lnTo>
                    <a:pt x="803" y="995"/>
                  </a:lnTo>
                  <a:lnTo>
                    <a:pt x="778" y="996"/>
                  </a:lnTo>
                  <a:lnTo>
                    <a:pt x="752" y="995"/>
                  </a:lnTo>
                  <a:lnTo>
                    <a:pt x="728" y="993"/>
                  </a:lnTo>
                  <a:lnTo>
                    <a:pt x="728" y="993"/>
                  </a:lnTo>
                  <a:lnTo>
                    <a:pt x="694" y="990"/>
                  </a:lnTo>
                  <a:lnTo>
                    <a:pt x="660" y="984"/>
                  </a:lnTo>
                  <a:lnTo>
                    <a:pt x="626" y="976"/>
                  </a:lnTo>
                  <a:lnTo>
                    <a:pt x="592" y="967"/>
                  </a:lnTo>
                  <a:lnTo>
                    <a:pt x="560" y="958"/>
                  </a:lnTo>
                  <a:lnTo>
                    <a:pt x="526" y="946"/>
                  </a:lnTo>
                  <a:lnTo>
                    <a:pt x="494" y="932"/>
                  </a:lnTo>
                  <a:lnTo>
                    <a:pt x="463" y="918"/>
                  </a:lnTo>
                  <a:lnTo>
                    <a:pt x="431" y="902"/>
                  </a:lnTo>
                  <a:lnTo>
                    <a:pt x="400" y="886"/>
                  </a:lnTo>
                  <a:lnTo>
                    <a:pt x="371" y="869"/>
                  </a:lnTo>
                  <a:lnTo>
                    <a:pt x="342" y="850"/>
                  </a:lnTo>
                  <a:lnTo>
                    <a:pt x="285" y="813"/>
                  </a:lnTo>
                  <a:lnTo>
                    <a:pt x="232" y="773"/>
                  </a:lnTo>
                  <a:lnTo>
                    <a:pt x="185" y="735"/>
                  </a:lnTo>
                  <a:lnTo>
                    <a:pt x="142" y="696"/>
                  </a:lnTo>
                  <a:lnTo>
                    <a:pt x="103" y="659"/>
                  </a:lnTo>
                  <a:lnTo>
                    <a:pt x="69" y="624"/>
                  </a:lnTo>
                  <a:lnTo>
                    <a:pt x="43" y="593"/>
                  </a:lnTo>
                  <a:lnTo>
                    <a:pt x="22" y="567"/>
                  </a:lnTo>
                  <a:lnTo>
                    <a:pt x="9" y="545"/>
                  </a:lnTo>
                  <a:lnTo>
                    <a:pt x="5" y="536"/>
                  </a:lnTo>
                  <a:lnTo>
                    <a:pt x="3" y="530"/>
                  </a:lnTo>
                  <a:lnTo>
                    <a:pt x="3" y="530"/>
                  </a:lnTo>
                  <a:lnTo>
                    <a:pt x="2" y="508"/>
                  </a:lnTo>
                  <a:lnTo>
                    <a:pt x="0" y="477"/>
                  </a:lnTo>
                  <a:lnTo>
                    <a:pt x="2" y="394"/>
                  </a:lnTo>
                  <a:lnTo>
                    <a:pt x="2" y="394"/>
                  </a:lnTo>
                  <a:lnTo>
                    <a:pt x="6" y="265"/>
                  </a:lnTo>
                  <a:lnTo>
                    <a:pt x="14" y="137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51" y="25"/>
                  </a:lnTo>
                  <a:lnTo>
                    <a:pt x="82" y="49"/>
                  </a:lnTo>
                  <a:lnTo>
                    <a:pt x="113" y="74"/>
                  </a:lnTo>
                  <a:lnTo>
                    <a:pt x="146" y="97"/>
                  </a:lnTo>
                  <a:lnTo>
                    <a:pt x="180" y="120"/>
                  </a:lnTo>
                  <a:lnTo>
                    <a:pt x="216" y="142"/>
                  </a:lnTo>
                  <a:lnTo>
                    <a:pt x="254" y="163"/>
                  </a:lnTo>
                  <a:lnTo>
                    <a:pt x="292" y="185"/>
                  </a:lnTo>
                  <a:lnTo>
                    <a:pt x="332" y="203"/>
                  </a:lnTo>
                  <a:lnTo>
                    <a:pt x="374" y="223"/>
                  </a:lnTo>
                  <a:lnTo>
                    <a:pt x="419" y="240"/>
                  </a:lnTo>
                  <a:lnTo>
                    <a:pt x="463" y="257"/>
                  </a:lnTo>
                  <a:lnTo>
                    <a:pt x="511" y="274"/>
                  </a:lnTo>
                  <a:lnTo>
                    <a:pt x="558" y="288"/>
                  </a:lnTo>
                  <a:lnTo>
                    <a:pt x="609" y="302"/>
                  </a:lnTo>
                  <a:lnTo>
                    <a:pt x="662" y="314"/>
                  </a:lnTo>
                  <a:lnTo>
                    <a:pt x="662" y="314"/>
                  </a:lnTo>
                  <a:lnTo>
                    <a:pt x="720" y="325"/>
                  </a:lnTo>
                  <a:lnTo>
                    <a:pt x="775" y="336"/>
                  </a:lnTo>
                  <a:lnTo>
                    <a:pt x="831" y="345"/>
                  </a:lnTo>
                  <a:lnTo>
                    <a:pt x="886" y="353"/>
                  </a:lnTo>
                  <a:lnTo>
                    <a:pt x="940" y="357"/>
                  </a:lnTo>
                  <a:lnTo>
                    <a:pt x="992" y="362"/>
                  </a:lnTo>
                  <a:lnTo>
                    <a:pt x="1043" y="365"/>
                  </a:lnTo>
                  <a:lnTo>
                    <a:pt x="1092" y="367"/>
                  </a:lnTo>
                  <a:lnTo>
                    <a:pt x="1141" y="367"/>
                  </a:lnTo>
                  <a:lnTo>
                    <a:pt x="1191" y="367"/>
                  </a:lnTo>
                  <a:lnTo>
                    <a:pt x="1237" y="364"/>
                  </a:lnTo>
                  <a:lnTo>
                    <a:pt x="1283" y="360"/>
                  </a:lnTo>
                  <a:lnTo>
                    <a:pt x="1327" y="356"/>
                  </a:lnTo>
                  <a:lnTo>
                    <a:pt x="1370" y="350"/>
                  </a:lnTo>
                  <a:lnTo>
                    <a:pt x="1414" y="342"/>
                  </a:lnTo>
                  <a:lnTo>
                    <a:pt x="1455" y="334"/>
                  </a:lnTo>
                  <a:lnTo>
                    <a:pt x="1455" y="46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126D385E-604A-291F-DF47-4E47A04D4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506"/>
              <a:ext cx="510" cy="1432"/>
            </a:xfrm>
            <a:custGeom>
              <a:avLst/>
              <a:gdLst>
                <a:gd name="T0" fmla="*/ 921 w 1019"/>
                <a:gd name="T1" fmla="*/ 1977 h 2864"/>
                <a:gd name="T2" fmla="*/ 944 w 1019"/>
                <a:gd name="T3" fmla="*/ 2122 h 2864"/>
                <a:gd name="T4" fmla="*/ 981 w 1019"/>
                <a:gd name="T5" fmla="*/ 2418 h 2864"/>
                <a:gd name="T6" fmla="*/ 1006 w 1019"/>
                <a:gd name="T7" fmla="*/ 2675 h 2864"/>
                <a:gd name="T8" fmla="*/ 1019 w 1019"/>
                <a:gd name="T9" fmla="*/ 2860 h 2864"/>
                <a:gd name="T10" fmla="*/ 732 w 1019"/>
                <a:gd name="T11" fmla="*/ 2863 h 2864"/>
                <a:gd name="T12" fmla="*/ 438 w 1019"/>
                <a:gd name="T13" fmla="*/ 2864 h 2864"/>
                <a:gd name="T14" fmla="*/ 101 w 1019"/>
                <a:gd name="T15" fmla="*/ 2863 h 2864"/>
                <a:gd name="T16" fmla="*/ 121 w 1019"/>
                <a:gd name="T17" fmla="*/ 2356 h 2864"/>
                <a:gd name="T18" fmla="*/ 134 w 1019"/>
                <a:gd name="T19" fmla="*/ 2094 h 2864"/>
                <a:gd name="T20" fmla="*/ 147 w 1019"/>
                <a:gd name="T21" fmla="*/ 1936 h 2864"/>
                <a:gd name="T22" fmla="*/ 171 w 1019"/>
                <a:gd name="T23" fmla="*/ 1742 h 2864"/>
                <a:gd name="T24" fmla="*/ 232 w 1019"/>
                <a:gd name="T25" fmla="*/ 1314 h 2864"/>
                <a:gd name="T26" fmla="*/ 291 w 1019"/>
                <a:gd name="T27" fmla="*/ 953 h 2864"/>
                <a:gd name="T28" fmla="*/ 317 w 1019"/>
                <a:gd name="T29" fmla="*/ 801 h 2864"/>
                <a:gd name="T30" fmla="*/ 227 w 1019"/>
                <a:gd name="T31" fmla="*/ 704 h 2864"/>
                <a:gd name="T32" fmla="*/ 164 w 1019"/>
                <a:gd name="T33" fmla="*/ 641 h 2864"/>
                <a:gd name="T34" fmla="*/ 100 w 1019"/>
                <a:gd name="T35" fmla="*/ 567 h 2864"/>
                <a:gd name="T36" fmla="*/ 48 w 1019"/>
                <a:gd name="T37" fmla="*/ 494 h 2864"/>
                <a:gd name="T38" fmla="*/ 12 w 1019"/>
                <a:gd name="T39" fmla="*/ 439 h 2864"/>
                <a:gd name="T40" fmla="*/ 317 w 1019"/>
                <a:gd name="T41" fmla="*/ 29 h 2864"/>
                <a:gd name="T42" fmla="*/ 317 w 1019"/>
                <a:gd name="T43" fmla="*/ 26 h 2864"/>
                <a:gd name="T44" fmla="*/ 367 w 1019"/>
                <a:gd name="T45" fmla="*/ 29 h 2864"/>
                <a:gd name="T46" fmla="*/ 417 w 1019"/>
                <a:gd name="T47" fmla="*/ 26 h 2864"/>
                <a:gd name="T48" fmla="*/ 466 w 1019"/>
                <a:gd name="T49" fmla="*/ 19 h 2864"/>
                <a:gd name="T50" fmla="*/ 515 w 1019"/>
                <a:gd name="T51" fmla="*/ 6 h 2864"/>
                <a:gd name="T52" fmla="*/ 532 w 1019"/>
                <a:gd name="T53" fmla="*/ 0 h 2864"/>
                <a:gd name="T54" fmla="*/ 886 w 1019"/>
                <a:gd name="T55" fmla="*/ 376 h 2864"/>
                <a:gd name="T56" fmla="*/ 869 w 1019"/>
                <a:gd name="T57" fmla="*/ 425 h 2864"/>
                <a:gd name="T58" fmla="*/ 838 w 1019"/>
                <a:gd name="T59" fmla="*/ 496 h 2864"/>
                <a:gd name="T60" fmla="*/ 792 w 1019"/>
                <a:gd name="T61" fmla="*/ 579 h 2864"/>
                <a:gd name="T62" fmla="*/ 761 w 1019"/>
                <a:gd name="T63" fmla="*/ 622 h 2864"/>
                <a:gd name="T64" fmla="*/ 730 w 1019"/>
                <a:gd name="T65" fmla="*/ 661 h 2864"/>
                <a:gd name="T66" fmla="*/ 655 w 1019"/>
                <a:gd name="T67" fmla="*/ 747 h 2864"/>
                <a:gd name="T68" fmla="*/ 613 w 1019"/>
                <a:gd name="T69" fmla="*/ 789 h 2864"/>
                <a:gd name="T70" fmla="*/ 652 w 1019"/>
                <a:gd name="T71" fmla="*/ 921 h 2864"/>
                <a:gd name="T72" fmla="*/ 741 w 1019"/>
                <a:gd name="T73" fmla="*/ 1241 h 2864"/>
                <a:gd name="T74" fmla="*/ 844 w 1019"/>
                <a:gd name="T75" fmla="*/ 1632 h 2864"/>
                <a:gd name="T76" fmla="*/ 889 w 1019"/>
                <a:gd name="T77" fmla="*/ 1819 h 2864"/>
                <a:gd name="T78" fmla="*/ 921 w 1019"/>
                <a:gd name="T79" fmla="*/ 1977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9" h="2864">
                  <a:moveTo>
                    <a:pt x="921" y="1977"/>
                  </a:moveTo>
                  <a:lnTo>
                    <a:pt x="921" y="1977"/>
                  </a:lnTo>
                  <a:lnTo>
                    <a:pt x="933" y="2048"/>
                  </a:lnTo>
                  <a:lnTo>
                    <a:pt x="944" y="2122"/>
                  </a:lnTo>
                  <a:lnTo>
                    <a:pt x="964" y="2271"/>
                  </a:lnTo>
                  <a:lnTo>
                    <a:pt x="981" y="2418"/>
                  </a:lnTo>
                  <a:lnTo>
                    <a:pt x="995" y="2555"/>
                  </a:lnTo>
                  <a:lnTo>
                    <a:pt x="1006" y="2675"/>
                  </a:lnTo>
                  <a:lnTo>
                    <a:pt x="1013" y="2770"/>
                  </a:lnTo>
                  <a:lnTo>
                    <a:pt x="1019" y="2860"/>
                  </a:lnTo>
                  <a:lnTo>
                    <a:pt x="1019" y="2860"/>
                  </a:lnTo>
                  <a:lnTo>
                    <a:pt x="732" y="2863"/>
                  </a:lnTo>
                  <a:lnTo>
                    <a:pt x="438" y="2864"/>
                  </a:lnTo>
                  <a:lnTo>
                    <a:pt x="438" y="2864"/>
                  </a:lnTo>
                  <a:lnTo>
                    <a:pt x="101" y="2863"/>
                  </a:lnTo>
                  <a:lnTo>
                    <a:pt x="101" y="2863"/>
                  </a:lnTo>
                  <a:lnTo>
                    <a:pt x="111" y="2596"/>
                  </a:lnTo>
                  <a:lnTo>
                    <a:pt x="121" y="2356"/>
                  </a:lnTo>
                  <a:lnTo>
                    <a:pt x="134" y="2094"/>
                  </a:lnTo>
                  <a:lnTo>
                    <a:pt x="134" y="2094"/>
                  </a:lnTo>
                  <a:lnTo>
                    <a:pt x="138" y="2020"/>
                  </a:lnTo>
                  <a:lnTo>
                    <a:pt x="147" y="1936"/>
                  </a:lnTo>
                  <a:lnTo>
                    <a:pt x="157" y="1842"/>
                  </a:lnTo>
                  <a:lnTo>
                    <a:pt x="171" y="1742"/>
                  </a:lnTo>
                  <a:lnTo>
                    <a:pt x="200" y="1528"/>
                  </a:lnTo>
                  <a:lnTo>
                    <a:pt x="232" y="1314"/>
                  </a:lnTo>
                  <a:lnTo>
                    <a:pt x="264" y="1117"/>
                  </a:lnTo>
                  <a:lnTo>
                    <a:pt x="291" y="953"/>
                  </a:lnTo>
                  <a:lnTo>
                    <a:pt x="317" y="801"/>
                  </a:lnTo>
                  <a:lnTo>
                    <a:pt x="317" y="801"/>
                  </a:lnTo>
                  <a:lnTo>
                    <a:pt x="275" y="756"/>
                  </a:lnTo>
                  <a:lnTo>
                    <a:pt x="227" y="704"/>
                  </a:lnTo>
                  <a:lnTo>
                    <a:pt x="164" y="641"/>
                  </a:lnTo>
                  <a:lnTo>
                    <a:pt x="164" y="641"/>
                  </a:lnTo>
                  <a:lnTo>
                    <a:pt x="131" y="604"/>
                  </a:lnTo>
                  <a:lnTo>
                    <a:pt x="100" y="567"/>
                  </a:lnTo>
                  <a:lnTo>
                    <a:pt x="72" y="528"/>
                  </a:lnTo>
                  <a:lnTo>
                    <a:pt x="48" y="494"/>
                  </a:lnTo>
                  <a:lnTo>
                    <a:pt x="28" y="462"/>
                  </a:lnTo>
                  <a:lnTo>
                    <a:pt x="12" y="439"/>
                  </a:lnTo>
                  <a:lnTo>
                    <a:pt x="0" y="416"/>
                  </a:lnTo>
                  <a:lnTo>
                    <a:pt x="317" y="29"/>
                  </a:lnTo>
                  <a:lnTo>
                    <a:pt x="317" y="26"/>
                  </a:lnTo>
                  <a:lnTo>
                    <a:pt x="317" y="26"/>
                  </a:lnTo>
                  <a:lnTo>
                    <a:pt x="341" y="28"/>
                  </a:lnTo>
                  <a:lnTo>
                    <a:pt x="367" y="29"/>
                  </a:lnTo>
                  <a:lnTo>
                    <a:pt x="392" y="28"/>
                  </a:lnTo>
                  <a:lnTo>
                    <a:pt x="417" y="26"/>
                  </a:lnTo>
                  <a:lnTo>
                    <a:pt x="441" y="23"/>
                  </a:lnTo>
                  <a:lnTo>
                    <a:pt x="466" y="19"/>
                  </a:lnTo>
                  <a:lnTo>
                    <a:pt x="490" y="12"/>
                  </a:lnTo>
                  <a:lnTo>
                    <a:pt x="515" y="6"/>
                  </a:lnTo>
                  <a:lnTo>
                    <a:pt x="515" y="6"/>
                  </a:lnTo>
                  <a:lnTo>
                    <a:pt x="532" y="0"/>
                  </a:lnTo>
                  <a:lnTo>
                    <a:pt x="886" y="376"/>
                  </a:lnTo>
                  <a:lnTo>
                    <a:pt x="886" y="376"/>
                  </a:lnTo>
                  <a:lnTo>
                    <a:pt x="878" y="399"/>
                  </a:lnTo>
                  <a:lnTo>
                    <a:pt x="869" y="425"/>
                  </a:lnTo>
                  <a:lnTo>
                    <a:pt x="855" y="457"/>
                  </a:lnTo>
                  <a:lnTo>
                    <a:pt x="838" y="496"/>
                  </a:lnTo>
                  <a:lnTo>
                    <a:pt x="816" y="538"/>
                  </a:lnTo>
                  <a:lnTo>
                    <a:pt x="792" y="579"/>
                  </a:lnTo>
                  <a:lnTo>
                    <a:pt x="776" y="601"/>
                  </a:lnTo>
                  <a:lnTo>
                    <a:pt x="761" y="622"/>
                  </a:lnTo>
                  <a:lnTo>
                    <a:pt x="761" y="622"/>
                  </a:lnTo>
                  <a:lnTo>
                    <a:pt x="730" y="661"/>
                  </a:lnTo>
                  <a:lnTo>
                    <a:pt x="701" y="695"/>
                  </a:lnTo>
                  <a:lnTo>
                    <a:pt x="655" y="747"/>
                  </a:lnTo>
                  <a:lnTo>
                    <a:pt x="624" y="778"/>
                  </a:lnTo>
                  <a:lnTo>
                    <a:pt x="613" y="789"/>
                  </a:lnTo>
                  <a:lnTo>
                    <a:pt x="613" y="789"/>
                  </a:lnTo>
                  <a:lnTo>
                    <a:pt x="652" y="921"/>
                  </a:lnTo>
                  <a:lnTo>
                    <a:pt x="693" y="1066"/>
                  </a:lnTo>
                  <a:lnTo>
                    <a:pt x="741" y="1241"/>
                  </a:lnTo>
                  <a:lnTo>
                    <a:pt x="793" y="1435"/>
                  </a:lnTo>
                  <a:lnTo>
                    <a:pt x="844" y="1632"/>
                  </a:lnTo>
                  <a:lnTo>
                    <a:pt x="867" y="1728"/>
                  </a:lnTo>
                  <a:lnTo>
                    <a:pt x="889" y="1819"/>
                  </a:lnTo>
                  <a:lnTo>
                    <a:pt x="907" y="1902"/>
                  </a:lnTo>
                  <a:lnTo>
                    <a:pt x="921" y="1977"/>
                  </a:lnTo>
                  <a:lnTo>
                    <a:pt x="921" y="197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06E5339B-9060-ECC4-4F0E-8610FF252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220"/>
              <a:ext cx="538" cy="619"/>
            </a:xfrm>
            <a:custGeom>
              <a:avLst/>
              <a:gdLst>
                <a:gd name="T0" fmla="*/ 1077 w 1077"/>
                <a:gd name="T1" fmla="*/ 602 h 1238"/>
                <a:gd name="T2" fmla="*/ 555 w 1077"/>
                <a:gd name="T3" fmla="*/ 1238 h 1238"/>
                <a:gd name="T4" fmla="*/ 543 w 1077"/>
                <a:gd name="T5" fmla="*/ 1228 h 1238"/>
                <a:gd name="T6" fmla="*/ 503 w 1077"/>
                <a:gd name="T7" fmla="*/ 1188 h 1238"/>
                <a:gd name="T8" fmla="*/ 428 w 1077"/>
                <a:gd name="T9" fmla="*/ 1103 h 1238"/>
                <a:gd name="T10" fmla="*/ 309 w 1077"/>
                <a:gd name="T11" fmla="*/ 961 h 1238"/>
                <a:gd name="T12" fmla="*/ 274 w 1077"/>
                <a:gd name="T13" fmla="*/ 915 h 1238"/>
                <a:gd name="T14" fmla="*/ 206 w 1077"/>
                <a:gd name="T15" fmla="*/ 815 h 1238"/>
                <a:gd name="T16" fmla="*/ 146 w 1077"/>
                <a:gd name="T17" fmla="*/ 709 h 1238"/>
                <a:gd name="T18" fmla="*/ 94 w 1077"/>
                <a:gd name="T19" fmla="*/ 599 h 1238"/>
                <a:gd name="T20" fmla="*/ 51 w 1077"/>
                <a:gd name="T21" fmla="*/ 493 h 1238"/>
                <a:gd name="T22" fmla="*/ 20 w 1077"/>
                <a:gd name="T23" fmla="*/ 395 h 1238"/>
                <a:gd name="T24" fmla="*/ 3 w 1077"/>
                <a:gd name="T25" fmla="*/ 311 h 1238"/>
                <a:gd name="T26" fmla="*/ 0 w 1077"/>
                <a:gd name="T27" fmla="*/ 261 h 1238"/>
                <a:gd name="T28" fmla="*/ 5 w 1077"/>
                <a:gd name="T29" fmla="*/ 233 h 1238"/>
                <a:gd name="T30" fmla="*/ 8 w 1077"/>
                <a:gd name="T31" fmla="*/ 222 h 1238"/>
                <a:gd name="T32" fmla="*/ 19 w 1077"/>
                <a:gd name="T33" fmla="*/ 201 h 1238"/>
                <a:gd name="T34" fmla="*/ 36 w 1077"/>
                <a:gd name="T35" fmla="*/ 180 h 1238"/>
                <a:gd name="T36" fmla="*/ 80 w 1077"/>
                <a:gd name="T37" fmla="*/ 140 h 1238"/>
                <a:gd name="T38" fmla="*/ 135 w 1077"/>
                <a:gd name="T39" fmla="*/ 104 h 1238"/>
                <a:gd name="T40" fmla="*/ 195 w 1077"/>
                <a:gd name="T41" fmla="*/ 70 h 1238"/>
                <a:gd name="T42" fmla="*/ 302 w 1077"/>
                <a:gd name="T43" fmla="*/ 19 h 1238"/>
                <a:gd name="T44" fmla="*/ 351 w 1077"/>
                <a:gd name="T45" fmla="*/ 0 h 1238"/>
                <a:gd name="T46" fmla="*/ 349 w 1077"/>
                <a:gd name="T47" fmla="*/ 83 h 1238"/>
                <a:gd name="T48" fmla="*/ 352 w 1077"/>
                <a:gd name="T49" fmla="*/ 136 h 1238"/>
                <a:gd name="T50" fmla="*/ 354 w 1077"/>
                <a:gd name="T51" fmla="*/ 142 h 1238"/>
                <a:gd name="T52" fmla="*/ 371 w 1077"/>
                <a:gd name="T53" fmla="*/ 173 h 1238"/>
                <a:gd name="T54" fmla="*/ 418 w 1077"/>
                <a:gd name="T55" fmla="*/ 230 h 1238"/>
                <a:gd name="T56" fmla="*/ 491 w 1077"/>
                <a:gd name="T57" fmla="*/ 302 h 1238"/>
                <a:gd name="T58" fmla="*/ 581 w 1077"/>
                <a:gd name="T59" fmla="*/ 379 h 1238"/>
                <a:gd name="T60" fmla="*/ 691 w 1077"/>
                <a:gd name="T61" fmla="*/ 456 h 1238"/>
                <a:gd name="T62" fmla="*/ 749 w 1077"/>
                <a:gd name="T63" fmla="*/ 492 h 1238"/>
                <a:gd name="T64" fmla="*/ 812 w 1077"/>
                <a:gd name="T65" fmla="*/ 524 h 1238"/>
                <a:gd name="T66" fmla="*/ 875 w 1077"/>
                <a:gd name="T67" fmla="*/ 552 h 1238"/>
                <a:gd name="T68" fmla="*/ 941 w 1077"/>
                <a:gd name="T69" fmla="*/ 573 h 1238"/>
                <a:gd name="T70" fmla="*/ 1009 w 1077"/>
                <a:gd name="T71" fmla="*/ 590 h 1238"/>
                <a:gd name="T72" fmla="*/ 1077 w 1077"/>
                <a:gd name="T73" fmla="*/ 599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7" h="1238">
                  <a:moveTo>
                    <a:pt x="1077" y="599"/>
                  </a:moveTo>
                  <a:lnTo>
                    <a:pt x="1077" y="602"/>
                  </a:lnTo>
                  <a:lnTo>
                    <a:pt x="760" y="989"/>
                  </a:lnTo>
                  <a:lnTo>
                    <a:pt x="555" y="1238"/>
                  </a:lnTo>
                  <a:lnTo>
                    <a:pt x="555" y="1238"/>
                  </a:lnTo>
                  <a:lnTo>
                    <a:pt x="543" y="1228"/>
                  </a:lnTo>
                  <a:lnTo>
                    <a:pt x="528" y="1212"/>
                  </a:lnTo>
                  <a:lnTo>
                    <a:pt x="503" y="1188"/>
                  </a:lnTo>
                  <a:lnTo>
                    <a:pt x="471" y="1152"/>
                  </a:lnTo>
                  <a:lnTo>
                    <a:pt x="428" y="1103"/>
                  </a:lnTo>
                  <a:lnTo>
                    <a:pt x="374" y="1040"/>
                  </a:lnTo>
                  <a:lnTo>
                    <a:pt x="309" y="961"/>
                  </a:lnTo>
                  <a:lnTo>
                    <a:pt x="309" y="961"/>
                  </a:lnTo>
                  <a:lnTo>
                    <a:pt x="274" y="915"/>
                  </a:lnTo>
                  <a:lnTo>
                    <a:pt x="240" y="867"/>
                  </a:lnTo>
                  <a:lnTo>
                    <a:pt x="206" y="815"/>
                  </a:lnTo>
                  <a:lnTo>
                    <a:pt x="175" y="763"/>
                  </a:lnTo>
                  <a:lnTo>
                    <a:pt x="146" y="709"/>
                  </a:lnTo>
                  <a:lnTo>
                    <a:pt x="119" y="653"/>
                  </a:lnTo>
                  <a:lnTo>
                    <a:pt x="94" y="599"/>
                  </a:lnTo>
                  <a:lnTo>
                    <a:pt x="71" y="545"/>
                  </a:lnTo>
                  <a:lnTo>
                    <a:pt x="51" y="493"/>
                  </a:lnTo>
                  <a:lnTo>
                    <a:pt x="34" y="442"/>
                  </a:lnTo>
                  <a:lnTo>
                    <a:pt x="20" y="395"/>
                  </a:lnTo>
                  <a:lnTo>
                    <a:pt x="9" y="351"/>
                  </a:lnTo>
                  <a:lnTo>
                    <a:pt x="3" y="311"/>
                  </a:lnTo>
                  <a:lnTo>
                    <a:pt x="0" y="276"/>
                  </a:lnTo>
                  <a:lnTo>
                    <a:pt x="0" y="261"/>
                  </a:lnTo>
                  <a:lnTo>
                    <a:pt x="2" y="245"/>
                  </a:lnTo>
                  <a:lnTo>
                    <a:pt x="5" y="233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2" y="211"/>
                  </a:lnTo>
                  <a:lnTo>
                    <a:pt x="19" y="201"/>
                  </a:lnTo>
                  <a:lnTo>
                    <a:pt x="26" y="191"/>
                  </a:lnTo>
                  <a:lnTo>
                    <a:pt x="36" y="180"/>
                  </a:lnTo>
                  <a:lnTo>
                    <a:pt x="56" y="160"/>
                  </a:lnTo>
                  <a:lnTo>
                    <a:pt x="80" y="140"/>
                  </a:lnTo>
                  <a:lnTo>
                    <a:pt x="106" y="122"/>
                  </a:lnTo>
                  <a:lnTo>
                    <a:pt x="135" y="104"/>
                  </a:lnTo>
                  <a:lnTo>
                    <a:pt x="165" y="85"/>
                  </a:lnTo>
                  <a:lnTo>
                    <a:pt x="195" y="70"/>
                  </a:lnTo>
                  <a:lnTo>
                    <a:pt x="252" y="40"/>
                  </a:lnTo>
                  <a:lnTo>
                    <a:pt x="302" y="19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49" y="83"/>
                  </a:lnTo>
                  <a:lnTo>
                    <a:pt x="351" y="114"/>
                  </a:lnTo>
                  <a:lnTo>
                    <a:pt x="352" y="136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8" y="151"/>
                  </a:lnTo>
                  <a:lnTo>
                    <a:pt x="371" y="173"/>
                  </a:lnTo>
                  <a:lnTo>
                    <a:pt x="392" y="199"/>
                  </a:lnTo>
                  <a:lnTo>
                    <a:pt x="418" y="230"/>
                  </a:lnTo>
                  <a:lnTo>
                    <a:pt x="452" y="265"/>
                  </a:lnTo>
                  <a:lnTo>
                    <a:pt x="491" y="302"/>
                  </a:lnTo>
                  <a:lnTo>
                    <a:pt x="534" y="341"/>
                  </a:lnTo>
                  <a:lnTo>
                    <a:pt x="581" y="379"/>
                  </a:lnTo>
                  <a:lnTo>
                    <a:pt x="634" y="419"/>
                  </a:lnTo>
                  <a:lnTo>
                    <a:pt x="691" y="456"/>
                  </a:lnTo>
                  <a:lnTo>
                    <a:pt x="720" y="475"/>
                  </a:lnTo>
                  <a:lnTo>
                    <a:pt x="749" y="492"/>
                  </a:lnTo>
                  <a:lnTo>
                    <a:pt x="780" y="508"/>
                  </a:lnTo>
                  <a:lnTo>
                    <a:pt x="812" y="524"/>
                  </a:lnTo>
                  <a:lnTo>
                    <a:pt x="843" y="538"/>
                  </a:lnTo>
                  <a:lnTo>
                    <a:pt x="875" y="552"/>
                  </a:lnTo>
                  <a:lnTo>
                    <a:pt x="909" y="564"/>
                  </a:lnTo>
                  <a:lnTo>
                    <a:pt x="941" y="573"/>
                  </a:lnTo>
                  <a:lnTo>
                    <a:pt x="975" y="582"/>
                  </a:lnTo>
                  <a:lnTo>
                    <a:pt x="1009" y="590"/>
                  </a:lnTo>
                  <a:lnTo>
                    <a:pt x="1043" y="596"/>
                  </a:lnTo>
                  <a:lnTo>
                    <a:pt x="1077" y="599"/>
                  </a:lnTo>
                  <a:lnTo>
                    <a:pt x="1077" y="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D827BC16-0C48-E424-045A-9970AE215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2331"/>
              <a:ext cx="2469" cy="1606"/>
            </a:xfrm>
            <a:custGeom>
              <a:avLst/>
              <a:gdLst>
                <a:gd name="T0" fmla="*/ 1945 w 4938"/>
                <a:gd name="T1" fmla="*/ 2256 h 3214"/>
                <a:gd name="T2" fmla="*/ 2088 w 4938"/>
                <a:gd name="T3" fmla="*/ 2535 h 3214"/>
                <a:gd name="T4" fmla="*/ 2210 w 4938"/>
                <a:gd name="T5" fmla="*/ 2820 h 3214"/>
                <a:gd name="T6" fmla="*/ 2126 w 4938"/>
                <a:gd name="T7" fmla="*/ 2729 h 3214"/>
                <a:gd name="T8" fmla="*/ 2060 w 4938"/>
                <a:gd name="T9" fmla="*/ 2675 h 3214"/>
                <a:gd name="T10" fmla="*/ 1987 w 4938"/>
                <a:gd name="T11" fmla="*/ 2642 h 3214"/>
                <a:gd name="T12" fmla="*/ 1817 w 4938"/>
                <a:gd name="T13" fmla="*/ 2613 h 3214"/>
                <a:gd name="T14" fmla="*/ 1633 w 4938"/>
                <a:gd name="T15" fmla="*/ 2618 h 3214"/>
                <a:gd name="T16" fmla="*/ 1558 w 4938"/>
                <a:gd name="T17" fmla="*/ 2627 h 3214"/>
                <a:gd name="T18" fmla="*/ 1401 w 4938"/>
                <a:gd name="T19" fmla="*/ 2679 h 3214"/>
                <a:gd name="T20" fmla="*/ 1238 w 4938"/>
                <a:gd name="T21" fmla="*/ 2767 h 3214"/>
                <a:gd name="T22" fmla="*/ 1141 w 4938"/>
                <a:gd name="T23" fmla="*/ 2841 h 3214"/>
                <a:gd name="T24" fmla="*/ 1050 w 4938"/>
                <a:gd name="T25" fmla="*/ 2938 h 3214"/>
                <a:gd name="T26" fmla="*/ 990 w 4938"/>
                <a:gd name="T27" fmla="*/ 3024 h 3214"/>
                <a:gd name="T28" fmla="*/ 915 w 4938"/>
                <a:gd name="T29" fmla="*/ 3020 h 3214"/>
                <a:gd name="T30" fmla="*/ 762 w 4938"/>
                <a:gd name="T31" fmla="*/ 2852 h 3214"/>
                <a:gd name="T32" fmla="*/ 629 w 4938"/>
                <a:gd name="T33" fmla="*/ 2739 h 3214"/>
                <a:gd name="T34" fmla="*/ 406 w 4938"/>
                <a:gd name="T35" fmla="*/ 2556 h 3214"/>
                <a:gd name="T36" fmla="*/ 229 w 4938"/>
                <a:gd name="T37" fmla="*/ 2365 h 3214"/>
                <a:gd name="T38" fmla="*/ 126 w 4938"/>
                <a:gd name="T39" fmla="*/ 2222 h 3214"/>
                <a:gd name="T40" fmla="*/ 49 w 4938"/>
                <a:gd name="T41" fmla="*/ 2094 h 3214"/>
                <a:gd name="T42" fmla="*/ 12 w 4938"/>
                <a:gd name="T43" fmla="*/ 2005 h 3214"/>
                <a:gd name="T44" fmla="*/ 0 w 4938"/>
                <a:gd name="T45" fmla="*/ 1919 h 3214"/>
                <a:gd name="T46" fmla="*/ 10 w 4938"/>
                <a:gd name="T47" fmla="*/ 1834 h 3214"/>
                <a:gd name="T48" fmla="*/ 46 w 4938"/>
                <a:gd name="T49" fmla="*/ 1752 h 3214"/>
                <a:gd name="T50" fmla="*/ 101 w 4938"/>
                <a:gd name="T51" fmla="*/ 1671 h 3214"/>
                <a:gd name="T52" fmla="*/ 221 w 4938"/>
                <a:gd name="T53" fmla="*/ 1551 h 3214"/>
                <a:gd name="T54" fmla="*/ 443 w 4938"/>
                <a:gd name="T55" fmla="*/ 1391 h 3214"/>
                <a:gd name="T56" fmla="*/ 724 w 4938"/>
                <a:gd name="T57" fmla="*/ 1226 h 3214"/>
                <a:gd name="T58" fmla="*/ 1325 w 4938"/>
                <a:gd name="T59" fmla="*/ 910 h 3214"/>
                <a:gd name="T60" fmla="*/ 1811 w 4938"/>
                <a:gd name="T61" fmla="*/ 658 h 3214"/>
                <a:gd name="T62" fmla="*/ 2206 w 4938"/>
                <a:gd name="T63" fmla="*/ 473 h 3214"/>
                <a:gd name="T64" fmla="*/ 2589 w 4938"/>
                <a:gd name="T65" fmla="*/ 325 h 3214"/>
                <a:gd name="T66" fmla="*/ 2946 w 4938"/>
                <a:gd name="T67" fmla="*/ 209 h 3214"/>
                <a:gd name="T68" fmla="*/ 3466 w 4938"/>
                <a:gd name="T69" fmla="*/ 76 h 3214"/>
                <a:gd name="T70" fmla="*/ 3820 w 4938"/>
                <a:gd name="T71" fmla="*/ 8 h 3214"/>
                <a:gd name="T72" fmla="*/ 3863 w 4938"/>
                <a:gd name="T73" fmla="*/ 23 h 3214"/>
                <a:gd name="T74" fmla="*/ 3870 w 4938"/>
                <a:gd name="T75" fmla="*/ 129 h 3214"/>
                <a:gd name="T76" fmla="*/ 3932 w 4938"/>
                <a:gd name="T77" fmla="*/ 323 h 3214"/>
                <a:gd name="T78" fmla="*/ 4036 w 4938"/>
                <a:gd name="T79" fmla="*/ 541 h 3214"/>
                <a:gd name="T80" fmla="*/ 4170 w 4938"/>
                <a:gd name="T81" fmla="*/ 739 h 3214"/>
                <a:gd name="T82" fmla="*/ 4332 w 4938"/>
                <a:gd name="T83" fmla="*/ 930 h 3214"/>
                <a:gd name="T84" fmla="*/ 4416 w 4938"/>
                <a:gd name="T85" fmla="*/ 1016 h 3214"/>
                <a:gd name="T86" fmla="*/ 4649 w 4938"/>
                <a:gd name="T87" fmla="*/ 813 h 3214"/>
                <a:gd name="T88" fmla="*/ 4752 w 4938"/>
                <a:gd name="T89" fmla="*/ 955 h 3214"/>
                <a:gd name="T90" fmla="*/ 4896 w 4938"/>
                <a:gd name="T91" fmla="*/ 1107 h 3214"/>
                <a:gd name="T92" fmla="*/ 4885 w 4938"/>
                <a:gd name="T93" fmla="*/ 1468 h 3214"/>
                <a:gd name="T94" fmla="*/ 4778 w 4938"/>
                <a:gd name="T95" fmla="*/ 2193 h 3214"/>
                <a:gd name="T96" fmla="*/ 4755 w 4938"/>
                <a:gd name="T97" fmla="*/ 2445 h 3214"/>
                <a:gd name="T98" fmla="*/ 4722 w 4938"/>
                <a:gd name="T99" fmla="*/ 3214 h 3214"/>
                <a:gd name="T100" fmla="*/ 3675 w 4938"/>
                <a:gd name="T101" fmla="*/ 3186 h 3214"/>
                <a:gd name="T102" fmla="*/ 2731 w 4938"/>
                <a:gd name="T103" fmla="*/ 3131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38" h="3214">
                  <a:moveTo>
                    <a:pt x="2792" y="2019"/>
                  </a:moveTo>
                  <a:lnTo>
                    <a:pt x="1910" y="2194"/>
                  </a:lnTo>
                  <a:lnTo>
                    <a:pt x="1910" y="2194"/>
                  </a:lnTo>
                  <a:lnTo>
                    <a:pt x="1945" y="2256"/>
                  </a:lnTo>
                  <a:lnTo>
                    <a:pt x="1977" y="2316"/>
                  </a:lnTo>
                  <a:lnTo>
                    <a:pt x="2008" y="2374"/>
                  </a:lnTo>
                  <a:lnTo>
                    <a:pt x="2036" y="2430"/>
                  </a:lnTo>
                  <a:lnTo>
                    <a:pt x="2088" y="2535"/>
                  </a:lnTo>
                  <a:lnTo>
                    <a:pt x="2130" y="2629"/>
                  </a:lnTo>
                  <a:lnTo>
                    <a:pt x="2163" y="2706"/>
                  </a:lnTo>
                  <a:lnTo>
                    <a:pt x="2190" y="2766"/>
                  </a:lnTo>
                  <a:lnTo>
                    <a:pt x="2210" y="2820"/>
                  </a:lnTo>
                  <a:lnTo>
                    <a:pt x="2210" y="2820"/>
                  </a:lnTo>
                  <a:lnTo>
                    <a:pt x="2185" y="2790"/>
                  </a:lnTo>
                  <a:lnTo>
                    <a:pt x="2157" y="2759"/>
                  </a:lnTo>
                  <a:lnTo>
                    <a:pt x="2126" y="2729"/>
                  </a:lnTo>
                  <a:lnTo>
                    <a:pt x="2091" y="2698"/>
                  </a:lnTo>
                  <a:lnTo>
                    <a:pt x="2091" y="2698"/>
                  </a:lnTo>
                  <a:lnTo>
                    <a:pt x="2076" y="2686"/>
                  </a:lnTo>
                  <a:lnTo>
                    <a:pt x="2060" y="2675"/>
                  </a:lnTo>
                  <a:lnTo>
                    <a:pt x="2043" y="2666"/>
                  </a:lnTo>
                  <a:lnTo>
                    <a:pt x="2025" y="2658"/>
                  </a:lnTo>
                  <a:lnTo>
                    <a:pt x="2007" y="2650"/>
                  </a:lnTo>
                  <a:lnTo>
                    <a:pt x="1987" y="2642"/>
                  </a:lnTo>
                  <a:lnTo>
                    <a:pt x="1945" y="2632"/>
                  </a:lnTo>
                  <a:lnTo>
                    <a:pt x="1904" y="2622"/>
                  </a:lnTo>
                  <a:lnTo>
                    <a:pt x="1860" y="2618"/>
                  </a:lnTo>
                  <a:lnTo>
                    <a:pt x="1817" y="2613"/>
                  </a:lnTo>
                  <a:lnTo>
                    <a:pt x="1774" y="2612"/>
                  </a:lnTo>
                  <a:lnTo>
                    <a:pt x="1734" y="2612"/>
                  </a:lnTo>
                  <a:lnTo>
                    <a:pt x="1697" y="2613"/>
                  </a:lnTo>
                  <a:lnTo>
                    <a:pt x="1633" y="2618"/>
                  </a:lnTo>
                  <a:lnTo>
                    <a:pt x="1590" y="2621"/>
                  </a:lnTo>
                  <a:lnTo>
                    <a:pt x="1574" y="2624"/>
                  </a:lnTo>
                  <a:lnTo>
                    <a:pt x="1574" y="2624"/>
                  </a:lnTo>
                  <a:lnTo>
                    <a:pt x="1558" y="2627"/>
                  </a:lnTo>
                  <a:lnTo>
                    <a:pt x="1511" y="2639"/>
                  </a:lnTo>
                  <a:lnTo>
                    <a:pt x="1479" y="2650"/>
                  </a:lnTo>
                  <a:lnTo>
                    <a:pt x="1442" y="2662"/>
                  </a:lnTo>
                  <a:lnTo>
                    <a:pt x="1401" y="2679"/>
                  </a:lnTo>
                  <a:lnTo>
                    <a:pt x="1356" y="2699"/>
                  </a:lnTo>
                  <a:lnTo>
                    <a:pt x="1310" y="2722"/>
                  </a:lnTo>
                  <a:lnTo>
                    <a:pt x="1261" y="2752"/>
                  </a:lnTo>
                  <a:lnTo>
                    <a:pt x="1238" y="2767"/>
                  </a:lnTo>
                  <a:lnTo>
                    <a:pt x="1213" y="2784"/>
                  </a:lnTo>
                  <a:lnTo>
                    <a:pt x="1188" y="2803"/>
                  </a:lnTo>
                  <a:lnTo>
                    <a:pt x="1164" y="2821"/>
                  </a:lnTo>
                  <a:lnTo>
                    <a:pt x="1141" y="2841"/>
                  </a:lnTo>
                  <a:lnTo>
                    <a:pt x="1118" y="2864"/>
                  </a:lnTo>
                  <a:lnTo>
                    <a:pt x="1095" y="2887"/>
                  </a:lnTo>
                  <a:lnTo>
                    <a:pt x="1072" y="2912"/>
                  </a:lnTo>
                  <a:lnTo>
                    <a:pt x="1050" y="2938"/>
                  </a:lnTo>
                  <a:lnTo>
                    <a:pt x="1028" y="2964"/>
                  </a:lnTo>
                  <a:lnTo>
                    <a:pt x="1008" y="2994"/>
                  </a:lnTo>
                  <a:lnTo>
                    <a:pt x="990" y="3024"/>
                  </a:lnTo>
                  <a:lnTo>
                    <a:pt x="990" y="3024"/>
                  </a:lnTo>
                  <a:lnTo>
                    <a:pt x="959" y="3077"/>
                  </a:lnTo>
                  <a:lnTo>
                    <a:pt x="959" y="3077"/>
                  </a:lnTo>
                  <a:lnTo>
                    <a:pt x="949" y="3063"/>
                  </a:lnTo>
                  <a:lnTo>
                    <a:pt x="915" y="3020"/>
                  </a:lnTo>
                  <a:lnTo>
                    <a:pt x="853" y="2949"/>
                  </a:lnTo>
                  <a:lnTo>
                    <a:pt x="812" y="2904"/>
                  </a:lnTo>
                  <a:lnTo>
                    <a:pt x="762" y="2852"/>
                  </a:lnTo>
                  <a:lnTo>
                    <a:pt x="762" y="2852"/>
                  </a:lnTo>
                  <a:lnTo>
                    <a:pt x="735" y="2824"/>
                  </a:lnTo>
                  <a:lnTo>
                    <a:pt x="702" y="2796"/>
                  </a:lnTo>
                  <a:lnTo>
                    <a:pt x="667" y="2769"/>
                  </a:lnTo>
                  <a:lnTo>
                    <a:pt x="629" y="2739"/>
                  </a:lnTo>
                  <a:lnTo>
                    <a:pt x="546" y="2675"/>
                  </a:lnTo>
                  <a:lnTo>
                    <a:pt x="501" y="2639"/>
                  </a:lnTo>
                  <a:lnTo>
                    <a:pt x="453" y="2599"/>
                  </a:lnTo>
                  <a:lnTo>
                    <a:pt x="406" y="2556"/>
                  </a:lnTo>
                  <a:lnTo>
                    <a:pt x="356" y="2508"/>
                  </a:lnTo>
                  <a:lnTo>
                    <a:pt x="306" y="2456"/>
                  </a:lnTo>
                  <a:lnTo>
                    <a:pt x="255" y="2398"/>
                  </a:lnTo>
                  <a:lnTo>
                    <a:pt x="229" y="2365"/>
                  </a:lnTo>
                  <a:lnTo>
                    <a:pt x="203" y="2331"/>
                  </a:lnTo>
                  <a:lnTo>
                    <a:pt x="177" y="2298"/>
                  </a:lnTo>
                  <a:lnTo>
                    <a:pt x="152" y="2261"/>
                  </a:lnTo>
                  <a:lnTo>
                    <a:pt x="126" y="2222"/>
                  </a:lnTo>
                  <a:lnTo>
                    <a:pt x="100" y="2180"/>
                  </a:lnTo>
                  <a:lnTo>
                    <a:pt x="75" y="2139"/>
                  </a:lnTo>
                  <a:lnTo>
                    <a:pt x="49" y="2094"/>
                  </a:lnTo>
                  <a:lnTo>
                    <a:pt x="49" y="2094"/>
                  </a:lnTo>
                  <a:lnTo>
                    <a:pt x="37" y="2071"/>
                  </a:lnTo>
                  <a:lnTo>
                    <a:pt x="27" y="2048"/>
                  </a:lnTo>
                  <a:lnTo>
                    <a:pt x="18" y="2026"/>
                  </a:lnTo>
                  <a:lnTo>
                    <a:pt x="12" y="2005"/>
                  </a:lnTo>
                  <a:lnTo>
                    <a:pt x="6" y="1982"/>
                  </a:lnTo>
                  <a:lnTo>
                    <a:pt x="3" y="1960"/>
                  </a:lnTo>
                  <a:lnTo>
                    <a:pt x="0" y="1939"/>
                  </a:lnTo>
                  <a:lnTo>
                    <a:pt x="0" y="1919"/>
                  </a:lnTo>
                  <a:lnTo>
                    <a:pt x="0" y="1897"/>
                  </a:lnTo>
                  <a:lnTo>
                    <a:pt x="3" y="1876"/>
                  </a:lnTo>
                  <a:lnTo>
                    <a:pt x="6" y="1854"/>
                  </a:lnTo>
                  <a:lnTo>
                    <a:pt x="10" y="1834"/>
                  </a:lnTo>
                  <a:lnTo>
                    <a:pt x="18" y="1814"/>
                  </a:lnTo>
                  <a:lnTo>
                    <a:pt x="26" y="1792"/>
                  </a:lnTo>
                  <a:lnTo>
                    <a:pt x="35" y="1772"/>
                  </a:lnTo>
                  <a:lnTo>
                    <a:pt x="46" y="1752"/>
                  </a:lnTo>
                  <a:lnTo>
                    <a:pt x="58" y="1731"/>
                  </a:lnTo>
                  <a:lnTo>
                    <a:pt x="70" y="1711"/>
                  </a:lnTo>
                  <a:lnTo>
                    <a:pt x="86" y="1691"/>
                  </a:lnTo>
                  <a:lnTo>
                    <a:pt x="101" y="1671"/>
                  </a:lnTo>
                  <a:lnTo>
                    <a:pt x="118" y="1651"/>
                  </a:lnTo>
                  <a:lnTo>
                    <a:pt x="137" y="1631"/>
                  </a:lnTo>
                  <a:lnTo>
                    <a:pt x="177" y="1591"/>
                  </a:lnTo>
                  <a:lnTo>
                    <a:pt x="221" y="1551"/>
                  </a:lnTo>
                  <a:lnTo>
                    <a:pt x="270" y="1511"/>
                  </a:lnTo>
                  <a:lnTo>
                    <a:pt x="324" y="1471"/>
                  </a:lnTo>
                  <a:lnTo>
                    <a:pt x="381" y="1431"/>
                  </a:lnTo>
                  <a:lnTo>
                    <a:pt x="443" y="1391"/>
                  </a:lnTo>
                  <a:lnTo>
                    <a:pt x="507" y="1351"/>
                  </a:lnTo>
                  <a:lnTo>
                    <a:pt x="576" y="1309"/>
                  </a:lnTo>
                  <a:lnTo>
                    <a:pt x="649" y="1267"/>
                  </a:lnTo>
                  <a:lnTo>
                    <a:pt x="724" y="1226"/>
                  </a:lnTo>
                  <a:lnTo>
                    <a:pt x="802" y="1183"/>
                  </a:lnTo>
                  <a:lnTo>
                    <a:pt x="967" y="1095"/>
                  </a:lnTo>
                  <a:lnTo>
                    <a:pt x="1142" y="1006"/>
                  </a:lnTo>
                  <a:lnTo>
                    <a:pt x="1325" y="910"/>
                  </a:lnTo>
                  <a:lnTo>
                    <a:pt x="1516" y="812"/>
                  </a:lnTo>
                  <a:lnTo>
                    <a:pt x="1711" y="708"/>
                  </a:lnTo>
                  <a:lnTo>
                    <a:pt x="1711" y="708"/>
                  </a:lnTo>
                  <a:lnTo>
                    <a:pt x="1811" y="658"/>
                  </a:lnTo>
                  <a:lnTo>
                    <a:pt x="1911" y="608"/>
                  </a:lnTo>
                  <a:lnTo>
                    <a:pt x="2010" y="561"/>
                  </a:lnTo>
                  <a:lnTo>
                    <a:pt x="2110" y="516"/>
                  </a:lnTo>
                  <a:lnTo>
                    <a:pt x="2206" y="473"/>
                  </a:lnTo>
                  <a:lnTo>
                    <a:pt x="2305" y="433"/>
                  </a:lnTo>
                  <a:lnTo>
                    <a:pt x="2402" y="396"/>
                  </a:lnTo>
                  <a:lnTo>
                    <a:pt x="2496" y="359"/>
                  </a:lnTo>
                  <a:lnTo>
                    <a:pt x="2589" y="325"/>
                  </a:lnTo>
                  <a:lnTo>
                    <a:pt x="2682" y="294"/>
                  </a:lnTo>
                  <a:lnTo>
                    <a:pt x="2772" y="263"/>
                  </a:lnTo>
                  <a:lnTo>
                    <a:pt x="2860" y="236"/>
                  </a:lnTo>
                  <a:lnTo>
                    <a:pt x="2946" y="209"/>
                  </a:lnTo>
                  <a:lnTo>
                    <a:pt x="3029" y="185"/>
                  </a:lnTo>
                  <a:lnTo>
                    <a:pt x="3188" y="142"/>
                  </a:lnTo>
                  <a:lnTo>
                    <a:pt x="3334" y="105"/>
                  </a:lnTo>
                  <a:lnTo>
                    <a:pt x="3466" y="76"/>
                  </a:lnTo>
                  <a:lnTo>
                    <a:pt x="3583" y="51"/>
                  </a:lnTo>
                  <a:lnTo>
                    <a:pt x="3681" y="31"/>
                  </a:lnTo>
                  <a:lnTo>
                    <a:pt x="3761" y="17"/>
                  </a:lnTo>
                  <a:lnTo>
                    <a:pt x="3820" y="8"/>
                  </a:lnTo>
                  <a:lnTo>
                    <a:pt x="3869" y="0"/>
                  </a:lnTo>
                  <a:lnTo>
                    <a:pt x="3869" y="0"/>
                  </a:lnTo>
                  <a:lnTo>
                    <a:pt x="3866" y="11"/>
                  </a:lnTo>
                  <a:lnTo>
                    <a:pt x="3863" y="23"/>
                  </a:lnTo>
                  <a:lnTo>
                    <a:pt x="3861" y="39"/>
                  </a:lnTo>
                  <a:lnTo>
                    <a:pt x="3861" y="54"/>
                  </a:lnTo>
                  <a:lnTo>
                    <a:pt x="3864" y="89"/>
                  </a:lnTo>
                  <a:lnTo>
                    <a:pt x="3870" y="129"/>
                  </a:lnTo>
                  <a:lnTo>
                    <a:pt x="3881" y="173"/>
                  </a:lnTo>
                  <a:lnTo>
                    <a:pt x="3895" y="220"/>
                  </a:lnTo>
                  <a:lnTo>
                    <a:pt x="3912" y="271"/>
                  </a:lnTo>
                  <a:lnTo>
                    <a:pt x="3932" y="323"/>
                  </a:lnTo>
                  <a:lnTo>
                    <a:pt x="3955" y="377"/>
                  </a:lnTo>
                  <a:lnTo>
                    <a:pt x="3980" y="431"/>
                  </a:lnTo>
                  <a:lnTo>
                    <a:pt x="4007" y="487"/>
                  </a:lnTo>
                  <a:lnTo>
                    <a:pt x="4036" y="541"/>
                  </a:lnTo>
                  <a:lnTo>
                    <a:pt x="4067" y="593"/>
                  </a:lnTo>
                  <a:lnTo>
                    <a:pt x="4101" y="645"/>
                  </a:lnTo>
                  <a:lnTo>
                    <a:pt x="4135" y="693"/>
                  </a:lnTo>
                  <a:lnTo>
                    <a:pt x="4170" y="739"/>
                  </a:lnTo>
                  <a:lnTo>
                    <a:pt x="4170" y="739"/>
                  </a:lnTo>
                  <a:lnTo>
                    <a:pt x="4235" y="818"/>
                  </a:lnTo>
                  <a:lnTo>
                    <a:pt x="4289" y="881"/>
                  </a:lnTo>
                  <a:lnTo>
                    <a:pt x="4332" y="930"/>
                  </a:lnTo>
                  <a:lnTo>
                    <a:pt x="4364" y="966"/>
                  </a:lnTo>
                  <a:lnTo>
                    <a:pt x="4389" y="990"/>
                  </a:lnTo>
                  <a:lnTo>
                    <a:pt x="4404" y="1006"/>
                  </a:lnTo>
                  <a:lnTo>
                    <a:pt x="4416" y="1016"/>
                  </a:lnTo>
                  <a:lnTo>
                    <a:pt x="4621" y="767"/>
                  </a:lnTo>
                  <a:lnTo>
                    <a:pt x="4621" y="767"/>
                  </a:lnTo>
                  <a:lnTo>
                    <a:pt x="4633" y="790"/>
                  </a:lnTo>
                  <a:lnTo>
                    <a:pt x="4649" y="813"/>
                  </a:lnTo>
                  <a:lnTo>
                    <a:pt x="4669" y="845"/>
                  </a:lnTo>
                  <a:lnTo>
                    <a:pt x="4693" y="879"/>
                  </a:lnTo>
                  <a:lnTo>
                    <a:pt x="4721" y="918"/>
                  </a:lnTo>
                  <a:lnTo>
                    <a:pt x="4752" y="955"/>
                  </a:lnTo>
                  <a:lnTo>
                    <a:pt x="4785" y="992"/>
                  </a:lnTo>
                  <a:lnTo>
                    <a:pt x="4785" y="992"/>
                  </a:lnTo>
                  <a:lnTo>
                    <a:pt x="4848" y="1055"/>
                  </a:lnTo>
                  <a:lnTo>
                    <a:pt x="4896" y="1107"/>
                  </a:lnTo>
                  <a:lnTo>
                    <a:pt x="4938" y="1152"/>
                  </a:lnTo>
                  <a:lnTo>
                    <a:pt x="4938" y="1152"/>
                  </a:lnTo>
                  <a:lnTo>
                    <a:pt x="4912" y="1304"/>
                  </a:lnTo>
                  <a:lnTo>
                    <a:pt x="4885" y="1468"/>
                  </a:lnTo>
                  <a:lnTo>
                    <a:pt x="4853" y="1665"/>
                  </a:lnTo>
                  <a:lnTo>
                    <a:pt x="4821" y="1879"/>
                  </a:lnTo>
                  <a:lnTo>
                    <a:pt x="4792" y="2093"/>
                  </a:lnTo>
                  <a:lnTo>
                    <a:pt x="4778" y="2193"/>
                  </a:lnTo>
                  <a:lnTo>
                    <a:pt x="4768" y="2287"/>
                  </a:lnTo>
                  <a:lnTo>
                    <a:pt x="4759" y="2371"/>
                  </a:lnTo>
                  <a:lnTo>
                    <a:pt x="4755" y="2445"/>
                  </a:lnTo>
                  <a:lnTo>
                    <a:pt x="4755" y="2445"/>
                  </a:lnTo>
                  <a:lnTo>
                    <a:pt x="4742" y="2707"/>
                  </a:lnTo>
                  <a:lnTo>
                    <a:pt x="4732" y="2947"/>
                  </a:lnTo>
                  <a:lnTo>
                    <a:pt x="4722" y="3214"/>
                  </a:lnTo>
                  <a:lnTo>
                    <a:pt x="4722" y="3214"/>
                  </a:lnTo>
                  <a:lnTo>
                    <a:pt x="4452" y="3209"/>
                  </a:lnTo>
                  <a:lnTo>
                    <a:pt x="4187" y="3204"/>
                  </a:lnTo>
                  <a:lnTo>
                    <a:pt x="3927" y="3197"/>
                  </a:lnTo>
                  <a:lnTo>
                    <a:pt x="3675" y="3186"/>
                  </a:lnTo>
                  <a:lnTo>
                    <a:pt x="3428" y="3175"/>
                  </a:lnTo>
                  <a:lnTo>
                    <a:pt x="3188" y="3161"/>
                  </a:lnTo>
                  <a:lnTo>
                    <a:pt x="2955" y="3147"/>
                  </a:lnTo>
                  <a:lnTo>
                    <a:pt x="2731" y="3131"/>
                  </a:lnTo>
                  <a:lnTo>
                    <a:pt x="2792" y="2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D8EE53BB-E041-A302-3B45-D7A072002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340"/>
              <a:ext cx="441" cy="556"/>
            </a:xfrm>
            <a:custGeom>
              <a:avLst/>
              <a:gdLst>
                <a:gd name="T0" fmla="*/ 882 w 882"/>
                <a:gd name="T1" fmla="*/ 0 h 1112"/>
                <a:gd name="T2" fmla="*/ 821 w 882"/>
                <a:gd name="T3" fmla="*/ 1112 h 1112"/>
                <a:gd name="T4" fmla="*/ 821 w 882"/>
                <a:gd name="T5" fmla="*/ 1112 h 1112"/>
                <a:gd name="T6" fmla="*/ 575 w 882"/>
                <a:gd name="T7" fmla="*/ 1090 h 1112"/>
                <a:gd name="T8" fmla="*/ 572 w 882"/>
                <a:gd name="T9" fmla="*/ 1095 h 1112"/>
                <a:gd name="T10" fmla="*/ 572 w 882"/>
                <a:gd name="T11" fmla="*/ 1095 h 1112"/>
                <a:gd name="T12" fmla="*/ 518 w 882"/>
                <a:gd name="T13" fmla="*/ 1047 h 1112"/>
                <a:gd name="T14" fmla="*/ 473 w 882"/>
                <a:gd name="T15" fmla="*/ 1005 h 1112"/>
                <a:gd name="T16" fmla="*/ 435 w 882"/>
                <a:gd name="T17" fmla="*/ 965 h 1112"/>
                <a:gd name="T18" fmla="*/ 403 w 882"/>
                <a:gd name="T19" fmla="*/ 928 h 1112"/>
                <a:gd name="T20" fmla="*/ 373 w 882"/>
                <a:gd name="T21" fmla="*/ 894 h 1112"/>
                <a:gd name="T22" fmla="*/ 349 w 882"/>
                <a:gd name="T23" fmla="*/ 862 h 1112"/>
                <a:gd name="T24" fmla="*/ 300 w 882"/>
                <a:gd name="T25" fmla="*/ 801 h 1112"/>
                <a:gd name="T26" fmla="*/ 300 w 882"/>
                <a:gd name="T27" fmla="*/ 801 h 1112"/>
                <a:gd name="T28" fmla="*/ 300 w 882"/>
                <a:gd name="T29" fmla="*/ 801 h 1112"/>
                <a:gd name="T30" fmla="*/ 300 w 882"/>
                <a:gd name="T31" fmla="*/ 801 h 1112"/>
                <a:gd name="T32" fmla="*/ 280 w 882"/>
                <a:gd name="T33" fmla="*/ 747 h 1112"/>
                <a:gd name="T34" fmla="*/ 253 w 882"/>
                <a:gd name="T35" fmla="*/ 687 h 1112"/>
                <a:gd name="T36" fmla="*/ 220 w 882"/>
                <a:gd name="T37" fmla="*/ 610 h 1112"/>
                <a:gd name="T38" fmla="*/ 178 w 882"/>
                <a:gd name="T39" fmla="*/ 516 h 1112"/>
                <a:gd name="T40" fmla="*/ 126 w 882"/>
                <a:gd name="T41" fmla="*/ 411 h 1112"/>
                <a:gd name="T42" fmla="*/ 98 w 882"/>
                <a:gd name="T43" fmla="*/ 355 h 1112"/>
                <a:gd name="T44" fmla="*/ 67 w 882"/>
                <a:gd name="T45" fmla="*/ 297 h 1112"/>
                <a:gd name="T46" fmla="*/ 35 w 882"/>
                <a:gd name="T47" fmla="*/ 237 h 1112"/>
                <a:gd name="T48" fmla="*/ 0 w 882"/>
                <a:gd name="T49" fmla="*/ 175 h 1112"/>
                <a:gd name="T50" fmla="*/ 882 w 882"/>
                <a:gd name="T5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2" h="1112">
                  <a:moveTo>
                    <a:pt x="882" y="0"/>
                  </a:moveTo>
                  <a:lnTo>
                    <a:pt x="821" y="1112"/>
                  </a:lnTo>
                  <a:lnTo>
                    <a:pt x="821" y="1112"/>
                  </a:lnTo>
                  <a:lnTo>
                    <a:pt x="575" y="1090"/>
                  </a:lnTo>
                  <a:lnTo>
                    <a:pt x="572" y="1095"/>
                  </a:lnTo>
                  <a:lnTo>
                    <a:pt x="572" y="1095"/>
                  </a:lnTo>
                  <a:lnTo>
                    <a:pt x="518" y="1047"/>
                  </a:lnTo>
                  <a:lnTo>
                    <a:pt x="473" y="1005"/>
                  </a:lnTo>
                  <a:lnTo>
                    <a:pt x="435" y="965"/>
                  </a:lnTo>
                  <a:lnTo>
                    <a:pt x="403" y="928"/>
                  </a:lnTo>
                  <a:lnTo>
                    <a:pt x="373" y="894"/>
                  </a:lnTo>
                  <a:lnTo>
                    <a:pt x="349" y="862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280" y="747"/>
                  </a:lnTo>
                  <a:lnTo>
                    <a:pt x="253" y="687"/>
                  </a:lnTo>
                  <a:lnTo>
                    <a:pt x="220" y="610"/>
                  </a:lnTo>
                  <a:lnTo>
                    <a:pt x="178" y="516"/>
                  </a:lnTo>
                  <a:lnTo>
                    <a:pt x="126" y="411"/>
                  </a:lnTo>
                  <a:lnTo>
                    <a:pt x="98" y="355"/>
                  </a:lnTo>
                  <a:lnTo>
                    <a:pt x="67" y="297"/>
                  </a:lnTo>
                  <a:lnTo>
                    <a:pt x="35" y="237"/>
                  </a:lnTo>
                  <a:lnTo>
                    <a:pt x="0" y="17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03837E99-17DD-74BB-9534-4B9D40A99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3636"/>
              <a:ext cx="969" cy="675"/>
            </a:xfrm>
            <a:custGeom>
              <a:avLst/>
              <a:gdLst>
                <a:gd name="T0" fmla="*/ 1285 w 1939"/>
                <a:gd name="T1" fmla="*/ 720 h 1349"/>
                <a:gd name="T2" fmla="*/ 1228 w 1939"/>
                <a:gd name="T3" fmla="*/ 840 h 1349"/>
                <a:gd name="T4" fmla="*/ 1205 w 1939"/>
                <a:gd name="T5" fmla="*/ 994 h 1349"/>
                <a:gd name="T6" fmla="*/ 1207 w 1939"/>
                <a:gd name="T7" fmla="*/ 1127 h 1349"/>
                <a:gd name="T8" fmla="*/ 1199 w 1939"/>
                <a:gd name="T9" fmla="*/ 1258 h 1349"/>
                <a:gd name="T10" fmla="*/ 1171 w 1939"/>
                <a:gd name="T11" fmla="*/ 1299 h 1349"/>
                <a:gd name="T12" fmla="*/ 1119 w 1939"/>
                <a:gd name="T13" fmla="*/ 1319 h 1349"/>
                <a:gd name="T14" fmla="*/ 1062 w 1939"/>
                <a:gd name="T15" fmla="*/ 1315 h 1349"/>
                <a:gd name="T16" fmla="*/ 1008 w 1939"/>
                <a:gd name="T17" fmla="*/ 1278 h 1349"/>
                <a:gd name="T18" fmla="*/ 958 w 1939"/>
                <a:gd name="T19" fmla="*/ 1187 h 1349"/>
                <a:gd name="T20" fmla="*/ 925 w 1939"/>
                <a:gd name="T21" fmla="*/ 1037 h 1349"/>
                <a:gd name="T22" fmla="*/ 916 w 1939"/>
                <a:gd name="T23" fmla="*/ 1053 h 1349"/>
                <a:gd name="T24" fmla="*/ 922 w 1939"/>
                <a:gd name="T25" fmla="*/ 1182 h 1349"/>
                <a:gd name="T26" fmla="*/ 907 w 1939"/>
                <a:gd name="T27" fmla="*/ 1290 h 1349"/>
                <a:gd name="T28" fmla="*/ 870 w 1939"/>
                <a:gd name="T29" fmla="*/ 1332 h 1349"/>
                <a:gd name="T30" fmla="*/ 805 w 1939"/>
                <a:gd name="T31" fmla="*/ 1349 h 1349"/>
                <a:gd name="T32" fmla="*/ 739 w 1939"/>
                <a:gd name="T33" fmla="*/ 1335 h 1349"/>
                <a:gd name="T34" fmla="*/ 678 w 1939"/>
                <a:gd name="T35" fmla="*/ 1278 h 1349"/>
                <a:gd name="T36" fmla="*/ 632 w 1939"/>
                <a:gd name="T37" fmla="*/ 1173 h 1349"/>
                <a:gd name="T38" fmla="*/ 599 w 1939"/>
                <a:gd name="T39" fmla="*/ 994 h 1349"/>
                <a:gd name="T40" fmla="*/ 590 w 1939"/>
                <a:gd name="T41" fmla="*/ 985 h 1349"/>
                <a:gd name="T42" fmla="*/ 592 w 1939"/>
                <a:gd name="T43" fmla="*/ 1107 h 1349"/>
                <a:gd name="T44" fmla="*/ 584 w 1939"/>
                <a:gd name="T45" fmla="*/ 1255 h 1349"/>
                <a:gd name="T46" fmla="*/ 555 w 1939"/>
                <a:gd name="T47" fmla="*/ 1301 h 1349"/>
                <a:gd name="T48" fmla="*/ 501 w 1939"/>
                <a:gd name="T49" fmla="*/ 1324 h 1349"/>
                <a:gd name="T50" fmla="*/ 441 w 1939"/>
                <a:gd name="T51" fmla="*/ 1316 h 1349"/>
                <a:gd name="T52" fmla="*/ 380 w 1939"/>
                <a:gd name="T53" fmla="*/ 1267 h 1349"/>
                <a:gd name="T54" fmla="*/ 327 w 1939"/>
                <a:gd name="T55" fmla="*/ 1148 h 1349"/>
                <a:gd name="T56" fmla="*/ 298 w 1939"/>
                <a:gd name="T57" fmla="*/ 970 h 1349"/>
                <a:gd name="T58" fmla="*/ 290 w 1939"/>
                <a:gd name="T59" fmla="*/ 982 h 1349"/>
                <a:gd name="T60" fmla="*/ 278 w 1939"/>
                <a:gd name="T61" fmla="*/ 1201 h 1349"/>
                <a:gd name="T62" fmla="*/ 258 w 1939"/>
                <a:gd name="T63" fmla="*/ 1248 h 1349"/>
                <a:gd name="T64" fmla="*/ 220 w 1939"/>
                <a:gd name="T65" fmla="*/ 1276 h 1349"/>
                <a:gd name="T66" fmla="*/ 118 w 1939"/>
                <a:gd name="T67" fmla="*/ 1270 h 1349"/>
                <a:gd name="T68" fmla="*/ 60 w 1939"/>
                <a:gd name="T69" fmla="*/ 1221 h 1349"/>
                <a:gd name="T70" fmla="*/ 24 w 1939"/>
                <a:gd name="T71" fmla="*/ 1155 h 1349"/>
                <a:gd name="T72" fmla="*/ 1 w 1939"/>
                <a:gd name="T73" fmla="*/ 1039 h 1349"/>
                <a:gd name="T74" fmla="*/ 14 w 1939"/>
                <a:gd name="T75" fmla="*/ 851 h 1349"/>
                <a:gd name="T76" fmla="*/ 87 w 1939"/>
                <a:gd name="T77" fmla="*/ 625 h 1349"/>
                <a:gd name="T78" fmla="*/ 198 w 1939"/>
                <a:gd name="T79" fmla="*/ 412 h 1349"/>
                <a:gd name="T80" fmla="*/ 280 w 1939"/>
                <a:gd name="T81" fmla="*/ 300 h 1349"/>
                <a:gd name="T82" fmla="*/ 396 w 1939"/>
                <a:gd name="T83" fmla="*/ 191 h 1349"/>
                <a:gd name="T84" fmla="*/ 564 w 1939"/>
                <a:gd name="T85" fmla="*/ 87 h 1349"/>
                <a:gd name="T86" fmla="*/ 766 w 1939"/>
                <a:gd name="T87" fmla="*/ 15 h 1349"/>
                <a:gd name="T88" fmla="*/ 905 w 1939"/>
                <a:gd name="T89" fmla="*/ 1 h 1349"/>
                <a:gd name="T90" fmla="*/ 1112 w 1939"/>
                <a:gd name="T91" fmla="*/ 10 h 1349"/>
                <a:gd name="T92" fmla="*/ 1251 w 1939"/>
                <a:gd name="T93" fmla="*/ 54 h 1349"/>
                <a:gd name="T94" fmla="*/ 1334 w 1939"/>
                <a:gd name="T95" fmla="*/ 117 h 1349"/>
                <a:gd name="T96" fmla="*/ 1418 w 1939"/>
                <a:gd name="T97" fmla="*/ 208 h 1349"/>
                <a:gd name="T98" fmla="*/ 1553 w 1939"/>
                <a:gd name="T99" fmla="*/ 372 h 1349"/>
                <a:gd name="T100" fmla="*/ 1693 w 1939"/>
                <a:gd name="T101" fmla="*/ 505 h 1349"/>
                <a:gd name="T102" fmla="*/ 1862 w 1939"/>
                <a:gd name="T103" fmla="*/ 660 h 1349"/>
                <a:gd name="T104" fmla="*/ 1936 w 1939"/>
                <a:gd name="T105" fmla="*/ 774 h 1349"/>
                <a:gd name="T106" fmla="*/ 1916 w 1939"/>
                <a:gd name="T107" fmla="*/ 868 h 1349"/>
                <a:gd name="T108" fmla="*/ 1874 w 1939"/>
                <a:gd name="T109" fmla="*/ 908 h 1349"/>
                <a:gd name="T110" fmla="*/ 1814 w 1939"/>
                <a:gd name="T111" fmla="*/ 925 h 1349"/>
                <a:gd name="T112" fmla="*/ 1670 w 1939"/>
                <a:gd name="T113" fmla="*/ 899 h 1349"/>
                <a:gd name="T114" fmla="*/ 1534 w 1939"/>
                <a:gd name="T115" fmla="*/ 827 h 1349"/>
                <a:gd name="T116" fmla="*/ 1390 w 1939"/>
                <a:gd name="T117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1349">
                  <a:moveTo>
                    <a:pt x="1348" y="631"/>
                  </a:moveTo>
                  <a:lnTo>
                    <a:pt x="1348" y="631"/>
                  </a:lnTo>
                  <a:lnTo>
                    <a:pt x="1322" y="666"/>
                  </a:lnTo>
                  <a:lnTo>
                    <a:pt x="1285" y="720"/>
                  </a:lnTo>
                  <a:lnTo>
                    <a:pt x="1285" y="720"/>
                  </a:lnTo>
                  <a:lnTo>
                    <a:pt x="1270" y="743"/>
                  </a:lnTo>
                  <a:lnTo>
                    <a:pt x="1258" y="768"/>
                  </a:lnTo>
                  <a:lnTo>
                    <a:pt x="1245" y="793"/>
                  </a:lnTo>
                  <a:lnTo>
                    <a:pt x="1236" y="817"/>
                  </a:lnTo>
                  <a:lnTo>
                    <a:pt x="1228" y="840"/>
                  </a:lnTo>
                  <a:lnTo>
                    <a:pt x="1222" y="865"/>
                  </a:lnTo>
                  <a:lnTo>
                    <a:pt x="1218" y="888"/>
                  </a:lnTo>
                  <a:lnTo>
                    <a:pt x="1213" y="911"/>
                  </a:lnTo>
                  <a:lnTo>
                    <a:pt x="1208" y="954"/>
                  </a:lnTo>
                  <a:lnTo>
                    <a:pt x="1205" y="994"/>
                  </a:lnTo>
                  <a:lnTo>
                    <a:pt x="1202" y="1057"/>
                  </a:lnTo>
                  <a:lnTo>
                    <a:pt x="1202" y="1057"/>
                  </a:lnTo>
                  <a:lnTo>
                    <a:pt x="1202" y="1071"/>
                  </a:lnTo>
                  <a:lnTo>
                    <a:pt x="1204" y="1087"/>
                  </a:lnTo>
                  <a:lnTo>
                    <a:pt x="1207" y="1127"/>
                  </a:lnTo>
                  <a:lnTo>
                    <a:pt x="1210" y="1171"/>
                  </a:lnTo>
                  <a:lnTo>
                    <a:pt x="1210" y="1195"/>
                  </a:lnTo>
                  <a:lnTo>
                    <a:pt x="1208" y="1216"/>
                  </a:lnTo>
                  <a:lnTo>
                    <a:pt x="1204" y="1238"/>
                  </a:lnTo>
                  <a:lnTo>
                    <a:pt x="1199" y="1258"/>
                  </a:lnTo>
                  <a:lnTo>
                    <a:pt x="1195" y="1267"/>
                  </a:lnTo>
                  <a:lnTo>
                    <a:pt x="1190" y="1276"/>
                  </a:lnTo>
                  <a:lnTo>
                    <a:pt x="1185" y="1284"/>
                  </a:lnTo>
                  <a:lnTo>
                    <a:pt x="1178" y="1292"/>
                  </a:lnTo>
                  <a:lnTo>
                    <a:pt x="1171" y="1299"/>
                  </a:lnTo>
                  <a:lnTo>
                    <a:pt x="1162" y="1304"/>
                  </a:lnTo>
                  <a:lnTo>
                    <a:pt x="1153" y="1310"/>
                  </a:lnTo>
                  <a:lnTo>
                    <a:pt x="1144" y="1313"/>
                  </a:lnTo>
                  <a:lnTo>
                    <a:pt x="1132" y="1316"/>
                  </a:lnTo>
                  <a:lnTo>
                    <a:pt x="1119" y="1319"/>
                  </a:lnTo>
                  <a:lnTo>
                    <a:pt x="1105" y="1319"/>
                  </a:lnTo>
                  <a:lnTo>
                    <a:pt x="1090" y="1319"/>
                  </a:lnTo>
                  <a:lnTo>
                    <a:pt x="1090" y="1319"/>
                  </a:lnTo>
                  <a:lnTo>
                    <a:pt x="1076" y="1318"/>
                  </a:lnTo>
                  <a:lnTo>
                    <a:pt x="1062" y="1315"/>
                  </a:lnTo>
                  <a:lnTo>
                    <a:pt x="1050" y="1310"/>
                  </a:lnTo>
                  <a:lnTo>
                    <a:pt x="1039" y="1304"/>
                  </a:lnTo>
                  <a:lnTo>
                    <a:pt x="1028" y="1296"/>
                  </a:lnTo>
                  <a:lnTo>
                    <a:pt x="1018" y="1287"/>
                  </a:lnTo>
                  <a:lnTo>
                    <a:pt x="1008" y="1278"/>
                  </a:lnTo>
                  <a:lnTo>
                    <a:pt x="999" y="1267"/>
                  </a:lnTo>
                  <a:lnTo>
                    <a:pt x="992" y="1255"/>
                  </a:lnTo>
                  <a:lnTo>
                    <a:pt x="984" y="1242"/>
                  </a:lnTo>
                  <a:lnTo>
                    <a:pt x="970" y="1216"/>
                  </a:lnTo>
                  <a:lnTo>
                    <a:pt x="958" y="1187"/>
                  </a:lnTo>
                  <a:lnTo>
                    <a:pt x="949" y="1156"/>
                  </a:lnTo>
                  <a:lnTo>
                    <a:pt x="941" y="1125"/>
                  </a:lnTo>
                  <a:lnTo>
                    <a:pt x="935" y="1096"/>
                  </a:lnTo>
                  <a:lnTo>
                    <a:pt x="930" y="1065"/>
                  </a:lnTo>
                  <a:lnTo>
                    <a:pt x="925" y="1037"/>
                  </a:lnTo>
                  <a:lnTo>
                    <a:pt x="921" y="990"/>
                  </a:lnTo>
                  <a:lnTo>
                    <a:pt x="921" y="959"/>
                  </a:lnTo>
                  <a:lnTo>
                    <a:pt x="921" y="959"/>
                  </a:lnTo>
                  <a:lnTo>
                    <a:pt x="918" y="1011"/>
                  </a:lnTo>
                  <a:lnTo>
                    <a:pt x="916" y="1053"/>
                  </a:lnTo>
                  <a:lnTo>
                    <a:pt x="916" y="1053"/>
                  </a:lnTo>
                  <a:lnTo>
                    <a:pt x="915" y="1068"/>
                  </a:lnTo>
                  <a:lnTo>
                    <a:pt x="916" y="1087"/>
                  </a:lnTo>
                  <a:lnTo>
                    <a:pt x="919" y="1131"/>
                  </a:lnTo>
                  <a:lnTo>
                    <a:pt x="922" y="1182"/>
                  </a:lnTo>
                  <a:lnTo>
                    <a:pt x="922" y="1207"/>
                  </a:lnTo>
                  <a:lnTo>
                    <a:pt x="921" y="1233"/>
                  </a:lnTo>
                  <a:lnTo>
                    <a:pt x="918" y="1258"/>
                  </a:lnTo>
                  <a:lnTo>
                    <a:pt x="912" y="1279"/>
                  </a:lnTo>
                  <a:lnTo>
                    <a:pt x="907" y="1290"/>
                  </a:lnTo>
                  <a:lnTo>
                    <a:pt x="901" y="1301"/>
                  </a:lnTo>
                  <a:lnTo>
                    <a:pt x="895" y="1308"/>
                  </a:lnTo>
                  <a:lnTo>
                    <a:pt x="889" y="1318"/>
                  </a:lnTo>
                  <a:lnTo>
                    <a:pt x="879" y="1325"/>
                  </a:lnTo>
                  <a:lnTo>
                    <a:pt x="870" y="1332"/>
                  </a:lnTo>
                  <a:lnTo>
                    <a:pt x="859" y="1338"/>
                  </a:lnTo>
                  <a:lnTo>
                    <a:pt x="849" y="1342"/>
                  </a:lnTo>
                  <a:lnTo>
                    <a:pt x="835" y="1345"/>
                  </a:lnTo>
                  <a:lnTo>
                    <a:pt x="821" y="1349"/>
                  </a:lnTo>
                  <a:lnTo>
                    <a:pt x="805" y="1349"/>
                  </a:lnTo>
                  <a:lnTo>
                    <a:pt x="789" y="1349"/>
                  </a:lnTo>
                  <a:lnTo>
                    <a:pt x="789" y="1349"/>
                  </a:lnTo>
                  <a:lnTo>
                    <a:pt x="772" y="1345"/>
                  </a:lnTo>
                  <a:lnTo>
                    <a:pt x="755" y="1341"/>
                  </a:lnTo>
                  <a:lnTo>
                    <a:pt x="739" y="1335"/>
                  </a:lnTo>
                  <a:lnTo>
                    <a:pt x="726" y="1327"/>
                  </a:lnTo>
                  <a:lnTo>
                    <a:pt x="712" y="1316"/>
                  </a:lnTo>
                  <a:lnTo>
                    <a:pt x="699" y="1305"/>
                  </a:lnTo>
                  <a:lnTo>
                    <a:pt x="689" y="1292"/>
                  </a:lnTo>
                  <a:lnTo>
                    <a:pt x="678" y="1278"/>
                  </a:lnTo>
                  <a:lnTo>
                    <a:pt x="669" y="1262"/>
                  </a:lnTo>
                  <a:lnTo>
                    <a:pt x="659" y="1247"/>
                  </a:lnTo>
                  <a:lnTo>
                    <a:pt x="652" y="1228"/>
                  </a:lnTo>
                  <a:lnTo>
                    <a:pt x="644" y="1211"/>
                  </a:lnTo>
                  <a:lnTo>
                    <a:pt x="632" y="1173"/>
                  </a:lnTo>
                  <a:lnTo>
                    <a:pt x="621" y="1136"/>
                  </a:lnTo>
                  <a:lnTo>
                    <a:pt x="613" y="1098"/>
                  </a:lnTo>
                  <a:lnTo>
                    <a:pt x="607" y="1061"/>
                  </a:lnTo>
                  <a:lnTo>
                    <a:pt x="602" y="1025"/>
                  </a:lnTo>
                  <a:lnTo>
                    <a:pt x="599" y="994"/>
                  </a:lnTo>
                  <a:lnTo>
                    <a:pt x="596" y="950"/>
                  </a:lnTo>
                  <a:lnTo>
                    <a:pt x="596" y="931"/>
                  </a:lnTo>
                  <a:lnTo>
                    <a:pt x="592" y="931"/>
                  </a:lnTo>
                  <a:lnTo>
                    <a:pt x="592" y="931"/>
                  </a:lnTo>
                  <a:lnTo>
                    <a:pt x="590" y="985"/>
                  </a:lnTo>
                  <a:lnTo>
                    <a:pt x="587" y="1028"/>
                  </a:lnTo>
                  <a:lnTo>
                    <a:pt x="587" y="1028"/>
                  </a:lnTo>
                  <a:lnTo>
                    <a:pt x="587" y="1044"/>
                  </a:lnTo>
                  <a:lnTo>
                    <a:pt x="589" y="1062"/>
                  </a:lnTo>
                  <a:lnTo>
                    <a:pt x="592" y="1107"/>
                  </a:lnTo>
                  <a:lnTo>
                    <a:pt x="595" y="1158"/>
                  </a:lnTo>
                  <a:lnTo>
                    <a:pt x="595" y="1182"/>
                  </a:lnTo>
                  <a:lnTo>
                    <a:pt x="593" y="1208"/>
                  </a:lnTo>
                  <a:lnTo>
                    <a:pt x="590" y="1233"/>
                  </a:lnTo>
                  <a:lnTo>
                    <a:pt x="584" y="1255"/>
                  </a:lnTo>
                  <a:lnTo>
                    <a:pt x="579" y="1265"/>
                  </a:lnTo>
                  <a:lnTo>
                    <a:pt x="575" y="1276"/>
                  </a:lnTo>
                  <a:lnTo>
                    <a:pt x="569" y="1284"/>
                  </a:lnTo>
                  <a:lnTo>
                    <a:pt x="563" y="1293"/>
                  </a:lnTo>
                  <a:lnTo>
                    <a:pt x="555" y="1301"/>
                  </a:lnTo>
                  <a:lnTo>
                    <a:pt x="547" y="1307"/>
                  </a:lnTo>
                  <a:lnTo>
                    <a:pt x="536" y="1313"/>
                  </a:lnTo>
                  <a:lnTo>
                    <a:pt x="526" y="1318"/>
                  </a:lnTo>
                  <a:lnTo>
                    <a:pt x="515" y="1321"/>
                  </a:lnTo>
                  <a:lnTo>
                    <a:pt x="501" y="1324"/>
                  </a:lnTo>
                  <a:lnTo>
                    <a:pt x="487" y="1324"/>
                  </a:lnTo>
                  <a:lnTo>
                    <a:pt x="472" y="1324"/>
                  </a:lnTo>
                  <a:lnTo>
                    <a:pt x="472" y="1324"/>
                  </a:lnTo>
                  <a:lnTo>
                    <a:pt x="455" y="1321"/>
                  </a:lnTo>
                  <a:lnTo>
                    <a:pt x="441" y="1316"/>
                  </a:lnTo>
                  <a:lnTo>
                    <a:pt x="427" y="1310"/>
                  </a:lnTo>
                  <a:lnTo>
                    <a:pt x="413" y="1302"/>
                  </a:lnTo>
                  <a:lnTo>
                    <a:pt x="401" y="1292"/>
                  </a:lnTo>
                  <a:lnTo>
                    <a:pt x="390" y="1281"/>
                  </a:lnTo>
                  <a:lnTo>
                    <a:pt x="380" y="1267"/>
                  </a:lnTo>
                  <a:lnTo>
                    <a:pt x="370" y="1253"/>
                  </a:lnTo>
                  <a:lnTo>
                    <a:pt x="361" y="1238"/>
                  </a:lnTo>
                  <a:lnTo>
                    <a:pt x="353" y="1222"/>
                  </a:lnTo>
                  <a:lnTo>
                    <a:pt x="338" y="1187"/>
                  </a:lnTo>
                  <a:lnTo>
                    <a:pt x="327" y="1148"/>
                  </a:lnTo>
                  <a:lnTo>
                    <a:pt x="318" y="1111"/>
                  </a:lnTo>
                  <a:lnTo>
                    <a:pt x="310" y="1073"/>
                  </a:lnTo>
                  <a:lnTo>
                    <a:pt x="304" y="1036"/>
                  </a:lnTo>
                  <a:lnTo>
                    <a:pt x="301" y="1001"/>
                  </a:lnTo>
                  <a:lnTo>
                    <a:pt x="298" y="970"/>
                  </a:lnTo>
                  <a:lnTo>
                    <a:pt x="295" y="925"/>
                  </a:lnTo>
                  <a:lnTo>
                    <a:pt x="295" y="907"/>
                  </a:lnTo>
                  <a:lnTo>
                    <a:pt x="295" y="907"/>
                  </a:lnTo>
                  <a:lnTo>
                    <a:pt x="292" y="944"/>
                  </a:lnTo>
                  <a:lnTo>
                    <a:pt x="290" y="982"/>
                  </a:lnTo>
                  <a:lnTo>
                    <a:pt x="287" y="1057"/>
                  </a:lnTo>
                  <a:lnTo>
                    <a:pt x="286" y="1131"/>
                  </a:lnTo>
                  <a:lnTo>
                    <a:pt x="283" y="1167"/>
                  </a:lnTo>
                  <a:lnTo>
                    <a:pt x="278" y="1201"/>
                  </a:lnTo>
                  <a:lnTo>
                    <a:pt x="278" y="1201"/>
                  </a:lnTo>
                  <a:lnTo>
                    <a:pt x="276" y="1211"/>
                  </a:lnTo>
                  <a:lnTo>
                    <a:pt x="272" y="1222"/>
                  </a:lnTo>
                  <a:lnTo>
                    <a:pt x="269" y="1231"/>
                  </a:lnTo>
                  <a:lnTo>
                    <a:pt x="264" y="1241"/>
                  </a:lnTo>
                  <a:lnTo>
                    <a:pt x="258" y="1248"/>
                  </a:lnTo>
                  <a:lnTo>
                    <a:pt x="252" y="1256"/>
                  </a:lnTo>
                  <a:lnTo>
                    <a:pt x="244" y="1262"/>
                  </a:lnTo>
                  <a:lnTo>
                    <a:pt x="236" y="1268"/>
                  </a:lnTo>
                  <a:lnTo>
                    <a:pt x="229" y="1273"/>
                  </a:lnTo>
                  <a:lnTo>
                    <a:pt x="220" y="1276"/>
                  </a:lnTo>
                  <a:lnTo>
                    <a:pt x="201" y="1282"/>
                  </a:lnTo>
                  <a:lnTo>
                    <a:pt x="181" y="1284"/>
                  </a:lnTo>
                  <a:lnTo>
                    <a:pt x="160" y="1282"/>
                  </a:lnTo>
                  <a:lnTo>
                    <a:pt x="140" y="1278"/>
                  </a:lnTo>
                  <a:lnTo>
                    <a:pt x="118" y="1270"/>
                  </a:lnTo>
                  <a:lnTo>
                    <a:pt x="98" y="1258"/>
                  </a:lnTo>
                  <a:lnTo>
                    <a:pt x="87" y="1250"/>
                  </a:lnTo>
                  <a:lnTo>
                    <a:pt x="78" y="1241"/>
                  </a:lnTo>
                  <a:lnTo>
                    <a:pt x="69" y="1231"/>
                  </a:lnTo>
                  <a:lnTo>
                    <a:pt x="60" y="1221"/>
                  </a:lnTo>
                  <a:lnTo>
                    <a:pt x="52" y="1210"/>
                  </a:lnTo>
                  <a:lnTo>
                    <a:pt x="44" y="1198"/>
                  </a:lnTo>
                  <a:lnTo>
                    <a:pt x="37" y="1185"/>
                  </a:lnTo>
                  <a:lnTo>
                    <a:pt x="30" y="1170"/>
                  </a:lnTo>
                  <a:lnTo>
                    <a:pt x="24" y="1155"/>
                  </a:lnTo>
                  <a:lnTo>
                    <a:pt x="20" y="1139"/>
                  </a:lnTo>
                  <a:lnTo>
                    <a:pt x="20" y="1139"/>
                  </a:lnTo>
                  <a:lnTo>
                    <a:pt x="12" y="1107"/>
                  </a:lnTo>
                  <a:lnTo>
                    <a:pt x="6" y="1074"/>
                  </a:lnTo>
                  <a:lnTo>
                    <a:pt x="1" y="1039"/>
                  </a:lnTo>
                  <a:lnTo>
                    <a:pt x="0" y="1005"/>
                  </a:lnTo>
                  <a:lnTo>
                    <a:pt x="0" y="968"/>
                  </a:lnTo>
                  <a:lnTo>
                    <a:pt x="1" y="931"/>
                  </a:lnTo>
                  <a:lnTo>
                    <a:pt x="6" y="891"/>
                  </a:lnTo>
                  <a:lnTo>
                    <a:pt x="14" y="851"/>
                  </a:lnTo>
                  <a:lnTo>
                    <a:pt x="23" y="810"/>
                  </a:lnTo>
                  <a:lnTo>
                    <a:pt x="35" y="765"/>
                  </a:lnTo>
                  <a:lnTo>
                    <a:pt x="49" y="720"/>
                  </a:lnTo>
                  <a:lnTo>
                    <a:pt x="67" y="673"/>
                  </a:lnTo>
                  <a:lnTo>
                    <a:pt x="87" y="625"/>
                  </a:lnTo>
                  <a:lnTo>
                    <a:pt x="112" y="572"/>
                  </a:lnTo>
                  <a:lnTo>
                    <a:pt x="138" y="520"/>
                  </a:lnTo>
                  <a:lnTo>
                    <a:pt x="167" y="465"/>
                  </a:lnTo>
                  <a:lnTo>
                    <a:pt x="167" y="465"/>
                  </a:lnTo>
                  <a:lnTo>
                    <a:pt x="198" y="412"/>
                  </a:lnTo>
                  <a:lnTo>
                    <a:pt x="198" y="412"/>
                  </a:lnTo>
                  <a:lnTo>
                    <a:pt x="216" y="382"/>
                  </a:lnTo>
                  <a:lnTo>
                    <a:pt x="236" y="352"/>
                  </a:lnTo>
                  <a:lnTo>
                    <a:pt x="258" y="326"/>
                  </a:lnTo>
                  <a:lnTo>
                    <a:pt x="280" y="300"/>
                  </a:lnTo>
                  <a:lnTo>
                    <a:pt x="303" y="275"/>
                  </a:lnTo>
                  <a:lnTo>
                    <a:pt x="326" y="252"/>
                  </a:lnTo>
                  <a:lnTo>
                    <a:pt x="349" y="229"/>
                  </a:lnTo>
                  <a:lnTo>
                    <a:pt x="372" y="209"/>
                  </a:lnTo>
                  <a:lnTo>
                    <a:pt x="396" y="191"/>
                  </a:lnTo>
                  <a:lnTo>
                    <a:pt x="421" y="172"/>
                  </a:lnTo>
                  <a:lnTo>
                    <a:pt x="446" y="155"/>
                  </a:lnTo>
                  <a:lnTo>
                    <a:pt x="469" y="140"/>
                  </a:lnTo>
                  <a:lnTo>
                    <a:pt x="518" y="110"/>
                  </a:lnTo>
                  <a:lnTo>
                    <a:pt x="564" y="87"/>
                  </a:lnTo>
                  <a:lnTo>
                    <a:pt x="609" y="67"/>
                  </a:lnTo>
                  <a:lnTo>
                    <a:pt x="650" y="50"/>
                  </a:lnTo>
                  <a:lnTo>
                    <a:pt x="687" y="38"/>
                  </a:lnTo>
                  <a:lnTo>
                    <a:pt x="719" y="27"/>
                  </a:lnTo>
                  <a:lnTo>
                    <a:pt x="766" y="15"/>
                  </a:lnTo>
                  <a:lnTo>
                    <a:pt x="782" y="12"/>
                  </a:lnTo>
                  <a:lnTo>
                    <a:pt x="782" y="12"/>
                  </a:lnTo>
                  <a:lnTo>
                    <a:pt x="798" y="9"/>
                  </a:lnTo>
                  <a:lnTo>
                    <a:pt x="841" y="6"/>
                  </a:lnTo>
                  <a:lnTo>
                    <a:pt x="905" y="1"/>
                  </a:lnTo>
                  <a:lnTo>
                    <a:pt x="942" y="0"/>
                  </a:lnTo>
                  <a:lnTo>
                    <a:pt x="982" y="0"/>
                  </a:lnTo>
                  <a:lnTo>
                    <a:pt x="1025" y="1"/>
                  </a:lnTo>
                  <a:lnTo>
                    <a:pt x="1068" y="6"/>
                  </a:lnTo>
                  <a:lnTo>
                    <a:pt x="1112" y="10"/>
                  </a:lnTo>
                  <a:lnTo>
                    <a:pt x="1153" y="20"/>
                  </a:lnTo>
                  <a:lnTo>
                    <a:pt x="1195" y="30"/>
                  </a:lnTo>
                  <a:lnTo>
                    <a:pt x="1215" y="38"/>
                  </a:lnTo>
                  <a:lnTo>
                    <a:pt x="1233" y="46"/>
                  </a:lnTo>
                  <a:lnTo>
                    <a:pt x="1251" y="54"/>
                  </a:lnTo>
                  <a:lnTo>
                    <a:pt x="1268" y="63"/>
                  </a:lnTo>
                  <a:lnTo>
                    <a:pt x="1284" y="74"/>
                  </a:lnTo>
                  <a:lnTo>
                    <a:pt x="1299" y="86"/>
                  </a:lnTo>
                  <a:lnTo>
                    <a:pt x="1299" y="86"/>
                  </a:lnTo>
                  <a:lnTo>
                    <a:pt x="1334" y="117"/>
                  </a:lnTo>
                  <a:lnTo>
                    <a:pt x="1365" y="147"/>
                  </a:lnTo>
                  <a:lnTo>
                    <a:pt x="1393" y="17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67" y="269"/>
                  </a:lnTo>
                  <a:lnTo>
                    <a:pt x="1491" y="301"/>
                  </a:lnTo>
                  <a:lnTo>
                    <a:pt x="1521" y="335"/>
                  </a:lnTo>
                  <a:lnTo>
                    <a:pt x="1553" y="372"/>
                  </a:lnTo>
                  <a:lnTo>
                    <a:pt x="1591" y="412"/>
                  </a:lnTo>
                  <a:lnTo>
                    <a:pt x="1636" y="454"/>
                  </a:lnTo>
                  <a:lnTo>
                    <a:pt x="1690" y="502"/>
                  </a:lnTo>
                  <a:lnTo>
                    <a:pt x="1690" y="502"/>
                  </a:lnTo>
                  <a:lnTo>
                    <a:pt x="1693" y="505"/>
                  </a:lnTo>
                  <a:lnTo>
                    <a:pt x="1693" y="505"/>
                  </a:lnTo>
                  <a:lnTo>
                    <a:pt x="1773" y="574"/>
                  </a:lnTo>
                  <a:lnTo>
                    <a:pt x="1807" y="605"/>
                  </a:lnTo>
                  <a:lnTo>
                    <a:pt x="1836" y="634"/>
                  </a:lnTo>
                  <a:lnTo>
                    <a:pt x="1862" y="660"/>
                  </a:lnTo>
                  <a:lnTo>
                    <a:pt x="1885" y="686"/>
                  </a:lnTo>
                  <a:lnTo>
                    <a:pt x="1903" y="709"/>
                  </a:lnTo>
                  <a:lnTo>
                    <a:pt x="1917" y="733"/>
                  </a:lnTo>
                  <a:lnTo>
                    <a:pt x="1928" y="754"/>
                  </a:lnTo>
                  <a:lnTo>
                    <a:pt x="1936" y="774"/>
                  </a:lnTo>
                  <a:lnTo>
                    <a:pt x="1939" y="794"/>
                  </a:lnTo>
                  <a:lnTo>
                    <a:pt x="1939" y="813"/>
                  </a:lnTo>
                  <a:lnTo>
                    <a:pt x="1934" y="831"/>
                  </a:lnTo>
                  <a:lnTo>
                    <a:pt x="1927" y="850"/>
                  </a:lnTo>
                  <a:lnTo>
                    <a:pt x="1916" y="868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93" y="894"/>
                  </a:lnTo>
                  <a:lnTo>
                    <a:pt x="1884" y="902"/>
                  </a:lnTo>
                  <a:lnTo>
                    <a:pt x="1874" y="908"/>
                  </a:lnTo>
                  <a:lnTo>
                    <a:pt x="1864" y="914"/>
                  </a:lnTo>
                  <a:lnTo>
                    <a:pt x="1851" y="919"/>
                  </a:lnTo>
                  <a:lnTo>
                    <a:pt x="1840" y="922"/>
                  </a:lnTo>
                  <a:lnTo>
                    <a:pt x="1827" y="924"/>
                  </a:lnTo>
                  <a:lnTo>
                    <a:pt x="1814" y="925"/>
                  </a:lnTo>
                  <a:lnTo>
                    <a:pt x="1787" y="927"/>
                  </a:lnTo>
                  <a:lnTo>
                    <a:pt x="1759" y="924"/>
                  </a:lnTo>
                  <a:lnTo>
                    <a:pt x="1728" y="917"/>
                  </a:lnTo>
                  <a:lnTo>
                    <a:pt x="1699" y="910"/>
                  </a:lnTo>
                  <a:lnTo>
                    <a:pt x="1670" y="899"/>
                  </a:lnTo>
                  <a:lnTo>
                    <a:pt x="1639" y="887"/>
                  </a:lnTo>
                  <a:lnTo>
                    <a:pt x="1611" y="873"/>
                  </a:lnTo>
                  <a:lnTo>
                    <a:pt x="1584" y="859"/>
                  </a:lnTo>
                  <a:lnTo>
                    <a:pt x="1557" y="843"/>
                  </a:lnTo>
                  <a:lnTo>
                    <a:pt x="1534" y="827"/>
                  </a:lnTo>
                  <a:lnTo>
                    <a:pt x="1514" y="810"/>
                  </a:lnTo>
                  <a:lnTo>
                    <a:pt x="1496" y="794"/>
                  </a:lnTo>
                  <a:lnTo>
                    <a:pt x="1496" y="794"/>
                  </a:lnTo>
                  <a:lnTo>
                    <a:pt x="1436" y="733"/>
                  </a:lnTo>
                  <a:lnTo>
                    <a:pt x="1390" y="680"/>
                  </a:lnTo>
                  <a:lnTo>
                    <a:pt x="1359" y="645"/>
                  </a:lnTo>
                  <a:lnTo>
                    <a:pt x="1348" y="631"/>
                  </a:lnTo>
                  <a:lnTo>
                    <a:pt x="1348" y="63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590D2176-2455-1C0E-E1B7-070249A20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491"/>
              <a:ext cx="1659" cy="1724"/>
            </a:xfrm>
            <a:custGeom>
              <a:avLst/>
              <a:gdLst>
                <a:gd name="T0" fmla="*/ 2399 w 3319"/>
                <a:gd name="T1" fmla="*/ 202 h 3448"/>
                <a:gd name="T2" fmla="*/ 2030 w 3319"/>
                <a:gd name="T3" fmla="*/ 350 h 3448"/>
                <a:gd name="T4" fmla="*/ 1462 w 3319"/>
                <a:gd name="T5" fmla="*/ 372 h 3448"/>
                <a:gd name="T6" fmla="*/ 875 w 3319"/>
                <a:gd name="T7" fmla="*/ 298 h 3448"/>
                <a:gd name="T8" fmla="*/ 892 w 3319"/>
                <a:gd name="T9" fmla="*/ 428 h 3448"/>
                <a:gd name="T10" fmla="*/ 924 w 3319"/>
                <a:gd name="T11" fmla="*/ 727 h 3448"/>
                <a:gd name="T12" fmla="*/ 841 w 3319"/>
                <a:gd name="T13" fmla="*/ 997 h 3448"/>
                <a:gd name="T14" fmla="*/ 690 w 3319"/>
                <a:gd name="T15" fmla="*/ 1232 h 3448"/>
                <a:gd name="T16" fmla="*/ 744 w 3319"/>
                <a:gd name="T17" fmla="*/ 1683 h 3448"/>
                <a:gd name="T18" fmla="*/ 698 w 3319"/>
                <a:gd name="T19" fmla="*/ 1707 h 3448"/>
                <a:gd name="T20" fmla="*/ 520 w 3319"/>
                <a:gd name="T21" fmla="*/ 1537 h 3448"/>
                <a:gd name="T22" fmla="*/ 312 w 3319"/>
                <a:gd name="T23" fmla="*/ 1439 h 3448"/>
                <a:gd name="T24" fmla="*/ 161 w 3319"/>
                <a:gd name="T25" fmla="*/ 1483 h 3448"/>
                <a:gd name="T26" fmla="*/ 23 w 3319"/>
                <a:gd name="T27" fmla="*/ 1713 h 3448"/>
                <a:gd name="T28" fmla="*/ 11 w 3319"/>
                <a:gd name="T29" fmla="*/ 1998 h 3448"/>
                <a:gd name="T30" fmla="*/ 115 w 3319"/>
                <a:gd name="T31" fmla="*/ 2250 h 3448"/>
                <a:gd name="T32" fmla="*/ 304 w 3319"/>
                <a:gd name="T33" fmla="*/ 2409 h 3448"/>
                <a:gd name="T34" fmla="*/ 570 w 3319"/>
                <a:gd name="T35" fmla="*/ 2483 h 3448"/>
                <a:gd name="T36" fmla="*/ 686 w 3319"/>
                <a:gd name="T37" fmla="*/ 2529 h 3448"/>
                <a:gd name="T38" fmla="*/ 949 w 3319"/>
                <a:gd name="T39" fmla="*/ 2974 h 3448"/>
                <a:gd name="T40" fmla="*/ 1315 w 3319"/>
                <a:gd name="T41" fmla="*/ 3254 h 3448"/>
                <a:gd name="T42" fmla="*/ 1799 w 3319"/>
                <a:gd name="T43" fmla="*/ 3413 h 3448"/>
                <a:gd name="T44" fmla="*/ 2273 w 3319"/>
                <a:gd name="T45" fmla="*/ 3445 h 3448"/>
                <a:gd name="T46" fmla="*/ 2720 w 3319"/>
                <a:gd name="T47" fmla="*/ 3346 h 3448"/>
                <a:gd name="T48" fmla="*/ 3042 w 3319"/>
                <a:gd name="T49" fmla="*/ 3137 h 3448"/>
                <a:gd name="T50" fmla="*/ 3226 w 3319"/>
                <a:gd name="T51" fmla="*/ 2875 h 3448"/>
                <a:gd name="T52" fmla="*/ 3308 w 3319"/>
                <a:gd name="T53" fmla="*/ 2493 h 3448"/>
                <a:gd name="T54" fmla="*/ 3294 w 3319"/>
                <a:gd name="T55" fmla="*/ 1611 h 3448"/>
                <a:gd name="T56" fmla="*/ 3179 w 3319"/>
                <a:gd name="T57" fmla="*/ 692 h 3448"/>
                <a:gd name="T58" fmla="*/ 3031 w 3319"/>
                <a:gd name="T59" fmla="*/ 385 h 3448"/>
                <a:gd name="T60" fmla="*/ 2699 w 3319"/>
                <a:gd name="T61" fmla="*/ 37 h 3448"/>
                <a:gd name="T62" fmla="*/ 2628 w 3319"/>
                <a:gd name="T63" fmla="*/ 11 h 3448"/>
                <a:gd name="T64" fmla="*/ 2633 w 3319"/>
                <a:gd name="T65" fmla="*/ 74 h 3448"/>
                <a:gd name="T66" fmla="*/ 2683 w 3319"/>
                <a:gd name="T67" fmla="*/ 79 h 3448"/>
                <a:gd name="T68" fmla="*/ 3048 w 3319"/>
                <a:gd name="T69" fmla="*/ 493 h 3448"/>
                <a:gd name="T70" fmla="*/ 3180 w 3319"/>
                <a:gd name="T71" fmla="*/ 949 h 3448"/>
                <a:gd name="T72" fmla="*/ 3274 w 3319"/>
                <a:gd name="T73" fmla="*/ 2041 h 3448"/>
                <a:gd name="T74" fmla="*/ 3239 w 3319"/>
                <a:gd name="T75" fmla="*/ 2703 h 3448"/>
                <a:gd name="T76" fmla="*/ 3114 w 3319"/>
                <a:gd name="T77" fmla="*/ 2986 h 3448"/>
                <a:gd name="T78" fmla="*/ 2853 w 3319"/>
                <a:gd name="T79" fmla="*/ 3231 h 3448"/>
                <a:gd name="T80" fmla="*/ 2465 w 3319"/>
                <a:gd name="T81" fmla="*/ 3377 h 3448"/>
                <a:gd name="T82" fmla="*/ 2033 w 3319"/>
                <a:gd name="T83" fmla="*/ 3399 h 3448"/>
                <a:gd name="T84" fmla="*/ 1499 w 3319"/>
                <a:gd name="T85" fmla="*/ 3291 h 3448"/>
                <a:gd name="T86" fmla="*/ 1075 w 3319"/>
                <a:gd name="T87" fmla="*/ 3039 h 3448"/>
                <a:gd name="T88" fmla="*/ 750 w 3319"/>
                <a:gd name="T89" fmla="*/ 2583 h 3448"/>
                <a:gd name="T90" fmla="*/ 690 w 3319"/>
                <a:gd name="T91" fmla="*/ 2446 h 3448"/>
                <a:gd name="T92" fmla="*/ 298 w 3319"/>
                <a:gd name="T93" fmla="*/ 2358 h 3448"/>
                <a:gd name="T94" fmla="*/ 75 w 3319"/>
                <a:gd name="T95" fmla="*/ 2073 h 3448"/>
                <a:gd name="T96" fmla="*/ 46 w 3319"/>
                <a:gd name="T97" fmla="*/ 1816 h 3448"/>
                <a:gd name="T98" fmla="*/ 108 w 3319"/>
                <a:gd name="T99" fmla="*/ 1620 h 3448"/>
                <a:gd name="T100" fmla="*/ 240 w 3319"/>
                <a:gd name="T101" fmla="*/ 1486 h 3448"/>
                <a:gd name="T102" fmla="*/ 427 w 3319"/>
                <a:gd name="T103" fmla="*/ 1525 h 3448"/>
                <a:gd name="T104" fmla="*/ 614 w 3319"/>
                <a:gd name="T105" fmla="*/ 1699 h 3448"/>
                <a:gd name="T106" fmla="*/ 744 w 3319"/>
                <a:gd name="T107" fmla="*/ 1750 h 3448"/>
                <a:gd name="T108" fmla="*/ 786 w 3319"/>
                <a:gd name="T109" fmla="*/ 1651 h 3448"/>
                <a:gd name="T110" fmla="*/ 724 w 3319"/>
                <a:gd name="T111" fmla="*/ 1251 h 3448"/>
                <a:gd name="T112" fmla="*/ 929 w 3319"/>
                <a:gd name="T113" fmla="*/ 903 h 3448"/>
                <a:gd name="T114" fmla="*/ 964 w 3319"/>
                <a:gd name="T115" fmla="*/ 615 h 3448"/>
                <a:gd name="T116" fmla="*/ 875 w 3319"/>
                <a:gd name="T117" fmla="*/ 339 h 3448"/>
                <a:gd name="T118" fmla="*/ 1658 w 3319"/>
                <a:gd name="T119" fmla="*/ 422 h 3448"/>
                <a:gd name="T120" fmla="*/ 2118 w 3319"/>
                <a:gd name="T121" fmla="*/ 373 h 3448"/>
                <a:gd name="T122" fmla="*/ 2525 w 3319"/>
                <a:gd name="T123" fmla="*/ 167 h 3448"/>
                <a:gd name="T124" fmla="*/ 2648 w 3319"/>
                <a:gd name="T125" fmla="*/ 45 h 3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9" h="3448">
                  <a:moveTo>
                    <a:pt x="2613" y="37"/>
                  </a:moveTo>
                  <a:lnTo>
                    <a:pt x="2613" y="37"/>
                  </a:lnTo>
                  <a:lnTo>
                    <a:pt x="2590" y="60"/>
                  </a:lnTo>
                  <a:lnTo>
                    <a:pt x="2563" y="84"/>
                  </a:lnTo>
                  <a:lnTo>
                    <a:pt x="2539" y="105"/>
                  </a:lnTo>
                  <a:lnTo>
                    <a:pt x="2511" y="127"/>
                  </a:lnTo>
                  <a:lnTo>
                    <a:pt x="2485" y="147"/>
                  </a:lnTo>
                  <a:lnTo>
                    <a:pt x="2456" y="167"/>
                  </a:lnTo>
                  <a:lnTo>
                    <a:pt x="2428" y="185"/>
                  </a:lnTo>
                  <a:lnTo>
                    <a:pt x="2399" y="202"/>
                  </a:lnTo>
                  <a:lnTo>
                    <a:pt x="2368" y="221"/>
                  </a:lnTo>
                  <a:lnTo>
                    <a:pt x="2339" y="236"/>
                  </a:lnTo>
                  <a:lnTo>
                    <a:pt x="2277" y="267"/>
                  </a:lnTo>
                  <a:lnTo>
                    <a:pt x="2214" y="293"/>
                  </a:lnTo>
                  <a:lnTo>
                    <a:pt x="2153" y="316"/>
                  </a:lnTo>
                  <a:lnTo>
                    <a:pt x="2153" y="316"/>
                  </a:lnTo>
                  <a:lnTo>
                    <a:pt x="2122" y="327"/>
                  </a:lnTo>
                  <a:lnTo>
                    <a:pt x="2091" y="335"/>
                  </a:lnTo>
                  <a:lnTo>
                    <a:pt x="2061" y="344"/>
                  </a:lnTo>
                  <a:lnTo>
                    <a:pt x="2030" y="350"/>
                  </a:lnTo>
                  <a:lnTo>
                    <a:pt x="1968" y="362"/>
                  </a:lnTo>
                  <a:lnTo>
                    <a:pt x="1905" y="370"/>
                  </a:lnTo>
                  <a:lnTo>
                    <a:pt x="1842" y="376"/>
                  </a:lnTo>
                  <a:lnTo>
                    <a:pt x="1779" y="379"/>
                  </a:lnTo>
                  <a:lnTo>
                    <a:pt x="1716" y="379"/>
                  </a:lnTo>
                  <a:lnTo>
                    <a:pt x="1652" y="379"/>
                  </a:lnTo>
                  <a:lnTo>
                    <a:pt x="1652" y="379"/>
                  </a:lnTo>
                  <a:lnTo>
                    <a:pt x="1588" y="378"/>
                  </a:lnTo>
                  <a:lnTo>
                    <a:pt x="1525" y="375"/>
                  </a:lnTo>
                  <a:lnTo>
                    <a:pt x="1462" y="372"/>
                  </a:lnTo>
                  <a:lnTo>
                    <a:pt x="1398" y="367"/>
                  </a:lnTo>
                  <a:lnTo>
                    <a:pt x="1272" y="355"/>
                  </a:lnTo>
                  <a:lnTo>
                    <a:pt x="1147" y="339"/>
                  </a:lnTo>
                  <a:lnTo>
                    <a:pt x="1147" y="339"/>
                  </a:lnTo>
                  <a:lnTo>
                    <a:pt x="1016" y="321"/>
                  </a:lnTo>
                  <a:lnTo>
                    <a:pt x="952" y="310"/>
                  </a:lnTo>
                  <a:lnTo>
                    <a:pt x="887" y="298"/>
                  </a:lnTo>
                  <a:lnTo>
                    <a:pt x="887" y="298"/>
                  </a:lnTo>
                  <a:lnTo>
                    <a:pt x="881" y="296"/>
                  </a:lnTo>
                  <a:lnTo>
                    <a:pt x="875" y="298"/>
                  </a:lnTo>
                  <a:lnTo>
                    <a:pt x="870" y="299"/>
                  </a:lnTo>
                  <a:lnTo>
                    <a:pt x="866" y="302"/>
                  </a:lnTo>
                  <a:lnTo>
                    <a:pt x="863" y="307"/>
                  </a:lnTo>
                  <a:lnTo>
                    <a:pt x="860" y="311"/>
                  </a:lnTo>
                  <a:lnTo>
                    <a:pt x="860" y="318"/>
                  </a:lnTo>
                  <a:lnTo>
                    <a:pt x="861" y="324"/>
                  </a:lnTo>
                  <a:lnTo>
                    <a:pt x="861" y="324"/>
                  </a:lnTo>
                  <a:lnTo>
                    <a:pt x="872" y="358"/>
                  </a:lnTo>
                  <a:lnTo>
                    <a:pt x="883" y="393"/>
                  </a:lnTo>
                  <a:lnTo>
                    <a:pt x="892" y="428"/>
                  </a:lnTo>
                  <a:lnTo>
                    <a:pt x="900" y="465"/>
                  </a:lnTo>
                  <a:lnTo>
                    <a:pt x="907" y="501"/>
                  </a:lnTo>
                  <a:lnTo>
                    <a:pt x="912" y="538"/>
                  </a:lnTo>
                  <a:lnTo>
                    <a:pt x="916" y="573"/>
                  </a:lnTo>
                  <a:lnTo>
                    <a:pt x="921" y="610"/>
                  </a:lnTo>
                  <a:lnTo>
                    <a:pt x="921" y="610"/>
                  </a:lnTo>
                  <a:lnTo>
                    <a:pt x="923" y="639"/>
                  </a:lnTo>
                  <a:lnTo>
                    <a:pt x="924" y="669"/>
                  </a:lnTo>
                  <a:lnTo>
                    <a:pt x="924" y="698"/>
                  </a:lnTo>
                  <a:lnTo>
                    <a:pt x="924" y="727"/>
                  </a:lnTo>
                  <a:lnTo>
                    <a:pt x="921" y="756"/>
                  </a:lnTo>
                  <a:lnTo>
                    <a:pt x="918" y="786"/>
                  </a:lnTo>
                  <a:lnTo>
                    <a:pt x="912" y="813"/>
                  </a:lnTo>
                  <a:lnTo>
                    <a:pt x="904" y="843"/>
                  </a:lnTo>
                  <a:lnTo>
                    <a:pt x="904" y="843"/>
                  </a:lnTo>
                  <a:lnTo>
                    <a:pt x="895" y="873"/>
                  </a:lnTo>
                  <a:lnTo>
                    <a:pt x="883" y="906"/>
                  </a:lnTo>
                  <a:lnTo>
                    <a:pt x="870" y="937"/>
                  </a:lnTo>
                  <a:lnTo>
                    <a:pt x="856" y="966"/>
                  </a:lnTo>
                  <a:lnTo>
                    <a:pt x="841" y="997"/>
                  </a:lnTo>
                  <a:lnTo>
                    <a:pt x="826" y="1026"/>
                  </a:lnTo>
                  <a:lnTo>
                    <a:pt x="792" y="1083"/>
                  </a:lnTo>
                  <a:lnTo>
                    <a:pt x="792" y="1083"/>
                  </a:lnTo>
                  <a:lnTo>
                    <a:pt x="772" y="1117"/>
                  </a:lnTo>
                  <a:lnTo>
                    <a:pt x="750" y="1148"/>
                  </a:lnTo>
                  <a:lnTo>
                    <a:pt x="727" y="1180"/>
                  </a:lnTo>
                  <a:lnTo>
                    <a:pt x="703" y="1209"/>
                  </a:lnTo>
                  <a:lnTo>
                    <a:pt x="703" y="1209"/>
                  </a:lnTo>
                  <a:lnTo>
                    <a:pt x="695" y="1222"/>
                  </a:lnTo>
                  <a:lnTo>
                    <a:pt x="690" y="1232"/>
                  </a:lnTo>
                  <a:lnTo>
                    <a:pt x="689" y="1245"/>
                  </a:lnTo>
                  <a:lnTo>
                    <a:pt x="690" y="1260"/>
                  </a:lnTo>
                  <a:lnTo>
                    <a:pt x="690" y="1260"/>
                  </a:lnTo>
                  <a:lnTo>
                    <a:pt x="715" y="1408"/>
                  </a:lnTo>
                  <a:lnTo>
                    <a:pt x="724" y="1482"/>
                  </a:lnTo>
                  <a:lnTo>
                    <a:pt x="735" y="1557"/>
                  </a:lnTo>
                  <a:lnTo>
                    <a:pt x="735" y="1557"/>
                  </a:lnTo>
                  <a:lnTo>
                    <a:pt x="741" y="1620"/>
                  </a:lnTo>
                  <a:lnTo>
                    <a:pt x="744" y="1653"/>
                  </a:lnTo>
                  <a:lnTo>
                    <a:pt x="744" y="1683"/>
                  </a:lnTo>
                  <a:lnTo>
                    <a:pt x="744" y="1683"/>
                  </a:lnTo>
                  <a:lnTo>
                    <a:pt x="743" y="1694"/>
                  </a:lnTo>
                  <a:lnTo>
                    <a:pt x="740" y="1700"/>
                  </a:lnTo>
                  <a:lnTo>
                    <a:pt x="737" y="1703"/>
                  </a:lnTo>
                  <a:lnTo>
                    <a:pt x="732" y="1707"/>
                  </a:lnTo>
                  <a:lnTo>
                    <a:pt x="727" y="1710"/>
                  </a:lnTo>
                  <a:lnTo>
                    <a:pt x="721" y="1711"/>
                  </a:lnTo>
                  <a:lnTo>
                    <a:pt x="713" y="1710"/>
                  </a:lnTo>
                  <a:lnTo>
                    <a:pt x="713" y="1710"/>
                  </a:lnTo>
                  <a:lnTo>
                    <a:pt x="698" y="1707"/>
                  </a:lnTo>
                  <a:lnTo>
                    <a:pt x="684" y="1700"/>
                  </a:lnTo>
                  <a:lnTo>
                    <a:pt x="672" y="1693"/>
                  </a:lnTo>
                  <a:lnTo>
                    <a:pt x="658" y="1683"/>
                  </a:lnTo>
                  <a:lnTo>
                    <a:pt x="647" y="1673"/>
                  </a:lnTo>
                  <a:lnTo>
                    <a:pt x="637" y="1660"/>
                  </a:lnTo>
                  <a:lnTo>
                    <a:pt x="617" y="1637"/>
                  </a:lnTo>
                  <a:lnTo>
                    <a:pt x="617" y="1637"/>
                  </a:lnTo>
                  <a:lnTo>
                    <a:pt x="587" y="1603"/>
                  </a:lnTo>
                  <a:lnTo>
                    <a:pt x="555" y="1570"/>
                  </a:lnTo>
                  <a:lnTo>
                    <a:pt x="520" y="1537"/>
                  </a:lnTo>
                  <a:lnTo>
                    <a:pt x="501" y="1522"/>
                  </a:lnTo>
                  <a:lnTo>
                    <a:pt x="483" y="1508"/>
                  </a:lnTo>
                  <a:lnTo>
                    <a:pt x="463" y="1494"/>
                  </a:lnTo>
                  <a:lnTo>
                    <a:pt x="443" y="1483"/>
                  </a:lnTo>
                  <a:lnTo>
                    <a:pt x="421" y="1471"/>
                  </a:lnTo>
                  <a:lnTo>
                    <a:pt x="401" y="1462"/>
                  </a:lnTo>
                  <a:lnTo>
                    <a:pt x="378" y="1454"/>
                  </a:lnTo>
                  <a:lnTo>
                    <a:pt x="357" y="1446"/>
                  </a:lnTo>
                  <a:lnTo>
                    <a:pt x="334" y="1442"/>
                  </a:lnTo>
                  <a:lnTo>
                    <a:pt x="312" y="1439"/>
                  </a:lnTo>
                  <a:lnTo>
                    <a:pt x="312" y="1439"/>
                  </a:lnTo>
                  <a:lnTo>
                    <a:pt x="297" y="1437"/>
                  </a:lnTo>
                  <a:lnTo>
                    <a:pt x="283" y="1437"/>
                  </a:lnTo>
                  <a:lnTo>
                    <a:pt x="269" y="1439"/>
                  </a:lnTo>
                  <a:lnTo>
                    <a:pt x="255" y="1440"/>
                  </a:lnTo>
                  <a:lnTo>
                    <a:pt x="243" y="1442"/>
                  </a:lnTo>
                  <a:lnTo>
                    <a:pt x="229" y="1446"/>
                  </a:lnTo>
                  <a:lnTo>
                    <a:pt x="206" y="1456"/>
                  </a:lnTo>
                  <a:lnTo>
                    <a:pt x="183" y="1468"/>
                  </a:lnTo>
                  <a:lnTo>
                    <a:pt x="161" y="1483"/>
                  </a:lnTo>
                  <a:lnTo>
                    <a:pt x="141" y="1500"/>
                  </a:lnTo>
                  <a:lnTo>
                    <a:pt x="123" y="1520"/>
                  </a:lnTo>
                  <a:lnTo>
                    <a:pt x="106" y="1542"/>
                  </a:lnTo>
                  <a:lnTo>
                    <a:pt x="91" y="1565"/>
                  </a:lnTo>
                  <a:lnTo>
                    <a:pt x="75" y="1588"/>
                  </a:lnTo>
                  <a:lnTo>
                    <a:pt x="63" y="1613"/>
                  </a:lnTo>
                  <a:lnTo>
                    <a:pt x="51" y="1637"/>
                  </a:lnTo>
                  <a:lnTo>
                    <a:pt x="40" y="1663"/>
                  </a:lnTo>
                  <a:lnTo>
                    <a:pt x="32" y="1688"/>
                  </a:lnTo>
                  <a:lnTo>
                    <a:pt x="23" y="1713"/>
                  </a:lnTo>
                  <a:lnTo>
                    <a:pt x="23" y="1713"/>
                  </a:lnTo>
                  <a:lnTo>
                    <a:pt x="15" y="1745"/>
                  </a:lnTo>
                  <a:lnTo>
                    <a:pt x="9" y="1776"/>
                  </a:lnTo>
                  <a:lnTo>
                    <a:pt x="5" y="1807"/>
                  </a:lnTo>
                  <a:lnTo>
                    <a:pt x="1" y="1839"/>
                  </a:lnTo>
                  <a:lnTo>
                    <a:pt x="0" y="1871"/>
                  </a:lnTo>
                  <a:lnTo>
                    <a:pt x="0" y="1902"/>
                  </a:lnTo>
                  <a:lnTo>
                    <a:pt x="3" y="1934"/>
                  </a:lnTo>
                  <a:lnTo>
                    <a:pt x="6" y="1965"/>
                  </a:lnTo>
                  <a:lnTo>
                    <a:pt x="11" y="1998"/>
                  </a:lnTo>
                  <a:lnTo>
                    <a:pt x="18" y="2028"/>
                  </a:lnTo>
                  <a:lnTo>
                    <a:pt x="26" y="2059"/>
                  </a:lnTo>
                  <a:lnTo>
                    <a:pt x="35" y="2088"/>
                  </a:lnTo>
                  <a:lnTo>
                    <a:pt x="46" y="2119"/>
                  </a:lnTo>
                  <a:lnTo>
                    <a:pt x="58" y="2148"/>
                  </a:lnTo>
                  <a:lnTo>
                    <a:pt x="72" y="2178"/>
                  </a:lnTo>
                  <a:lnTo>
                    <a:pt x="88" y="2205"/>
                  </a:lnTo>
                  <a:lnTo>
                    <a:pt x="88" y="2205"/>
                  </a:lnTo>
                  <a:lnTo>
                    <a:pt x="101" y="2229"/>
                  </a:lnTo>
                  <a:lnTo>
                    <a:pt x="115" y="2250"/>
                  </a:lnTo>
                  <a:lnTo>
                    <a:pt x="131" y="2270"/>
                  </a:lnTo>
                  <a:lnTo>
                    <a:pt x="146" y="2289"/>
                  </a:lnTo>
                  <a:lnTo>
                    <a:pt x="163" y="2307"/>
                  </a:lnTo>
                  <a:lnTo>
                    <a:pt x="181" y="2326"/>
                  </a:lnTo>
                  <a:lnTo>
                    <a:pt x="200" y="2341"/>
                  </a:lnTo>
                  <a:lnTo>
                    <a:pt x="220" y="2356"/>
                  </a:lnTo>
                  <a:lnTo>
                    <a:pt x="240" y="2370"/>
                  </a:lnTo>
                  <a:lnTo>
                    <a:pt x="260" y="2384"/>
                  </a:lnTo>
                  <a:lnTo>
                    <a:pt x="281" y="2396"/>
                  </a:lnTo>
                  <a:lnTo>
                    <a:pt x="304" y="2409"/>
                  </a:lnTo>
                  <a:lnTo>
                    <a:pt x="327" y="2419"/>
                  </a:lnTo>
                  <a:lnTo>
                    <a:pt x="351" y="2429"/>
                  </a:lnTo>
                  <a:lnTo>
                    <a:pt x="375" y="2438"/>
                  </a:lnTo>
                  <a:lnTo>
                    <a:pt x="400" y="2447"/>
                  </a:lnTo>
                  <a:lnTo>
                    <a:pt x="400" y="2447"/>
                  </a:lnTo>
                  <a:lnTo>
                    <a:pt x="434" y="2456"/>
                  </a:lnTo>
                  <a:lnTo>
                    <a:pt x="467" y="2464"/>
                  </a:lnTo>
                  <a:lnTo>
                    <a:pt x="501" y="2472"/>
                  </a:lnTo>
                  <a:lnTo>
                    <a:pt x="535" y="2478"/>
                  </a:lnTo>
                  <a:lnTo>
                    <a:pt x="570" y="2483"/>
                  </a:lnTo>
                  <a:lnTo>
                    <a:pt x="604" y="2486"/>
                  </a:lnTo>
                  <a:lnTo>
                    <a:pt x="640" y="2487"/>
                  </a:lnTo>
                  <a:lnTo>
                    <a:pt x="675" y="2489"/>
                  </a:lnTo>
                  <a:lnTo>
                    <a:pt x="675" y="2489"/>
                  </a:lnTo>
                  <a:lnTo>
                    <a:pt x="690" y="2489"/>
                  </a:lnTo>
                  <a:lnTo>
                    <a:pt x="690" y="2489"/>
                  </a:lnTo>
                  <a:lnTo>
                    <a:pt x="670" y="2473"/>
                  </a:lnTo>
                  <a:lnTo>
                    <a:pt x="670" y="2473"/>
                  </a:lnTo>
                  <a:lnTo>
                    <a:pt x="677" y="2501"/>
                  </a:lnTo>
                  <a:lnTo>
                    <a:pt x="686" y="2529"/>
                  </a:lnTo>
                  <a:lnTo>
                    <a:pt x="695" y="2557"/>
                  </a:lnTo>
                  <a:lnTo>
                    <a:pt x="706" y="2584"/>
                  </a:lnTo>
                  <a:lnTo>
                    <a:pt x="729" y="2638"/>
                  </a:lnTo>
                  <a:lnTo>
                    <a:pt x="755" y="2691"/>
                  </a:lnTo>
                  <a:lnTo>
                    <a:pt x="755" y="2691"/>
                  </a:lnTo>
                  <a:lnTo>
                    <a:pt x="787" y="2751"/>
                  </a:lnTo>
                  <a:lnTo>
                    <a:pt x="823" y="2811"/>
                  </a:lnTo>
                  <a:lnTo>
                    <a:pt x="863" y="2866"/>
                  </a:lnTo>
                  <a:lnTo>
                    <a:pt x="904" y="2921"/>
                  </a:lnTo>
                  <a:lnTo>
                    <a:pt x="949" y="2974"/>
                  </a:lnTo>
                  <a:lnTo>
                    <a:pt x="996" y="3023"/>
                  </a:lnTo>
                  <a:lnTo>
                    <a:pt x="1046" y="3071"/>
                  </a:lnTo>
                  <a:lnTo>
                    <a:pt x="1072" y="3092"/>
                  </a:lnTo>
                  <a:lnTo>
                    <a:pt x="1098" y="3114"/>
                  </a:lnTo>
                  <a:lnTo>
                    <a:pt x="1098" y="3114"/>
                  </a:lnTo>
                  <a:lnTo>
                    <a:pt x="1139" y="3146"/>
                  </a:lnTo>
                  <a:lnTo>
                    <a:pt x="1183" y="3176"/>
                  </a:lnTo>
                  <a:lnTo>
                    <a:pt x="1226" y="3205"/>
                  </a:lnTo>
                  <a:lnTo>
                    <a:pt x="1270" y="3229"/>
                  </a:lnTo>
                  <a:lnTo>
                    <a:pt x="1315" y="3254"/>
                  </a:lnTo>
                  <a:lnTo>
                    <a:pt x="1361" y="3277"/>
                  </a:lnTo>
                  <a:lnTo>
                    <a:pt x="1407" y="3299"/>
                  </a:lnTo>
                  <a:lnTo>
                    <a:pt x="1453" y="3317"/>
                  </a:lnTo>
                  <a:lnTo>
                    <a:pt x="1502" y="3336"/>
                  </a:lnTo>
                  <a:lnTo>
                    <a:pt x="1550" y="3353"/>
                  </a:lnTo>
                  <a:lnTo>
                    <a:pt x="1599" y="3366"/>
                  </a:lnTo>
                  <a:lnTo>
                    <a:pt x="1648" y="3380"/>
                  </a:lnTo>
                  <a:lnTo>
                    <a:pt x="1699" y="3393"/>
                  </a:lnTo>
                  <a:lnTo>
                    <a:pt x="1748" y="3403"/>
                  </a:lnTo>
                  <a:lnTo>
                    <a:pt x="1799" y="3413"/>
                  </a:lnTo>
                  <a:lnTo>
                    <a:pt x="1850" y="3422"/>
                  </a:lnTo>
                  <a:lnTo>
                    <a:pt x="1850" y="3422"/>
                  </a:lnTo>
                  <a:lnTo>
                    <a:pt x="1902" y="3430"/>
                  </a:lnTo>
                  <a:lnTo>
                    <a:pt x="1955" y="3436"/>
                  </a:lnTo>
                  <a:lnTo>
                    <a:pt x="2008" y="3440"/>
                  </a:lnTo>
                  <a:lnTo>
                    <a:pt x="2061" y="3443"/>
                  </a:lnTo>
                  <a:lnTo>
                    <a:pt x="2113" y="3447"/>
                  </a:lnTo>
                  <a:lnTo>
                    <a:pt x="2167" y="3448"/>
                  </a:lnTo>
                  <a:lnTo>
                    <a:pt x="2219" y="3447"/>
                  </a:lnTo>
                  <a:lnTo>
                    <a:pt x="2273" y="3445"/>
                  </a:lnTo>
                  <a:lnTo>
                    <a:pt x="2325" y="3440"/>
                  </a:lnTo>
                  <a:lnTo>
                    <a:pt x="2377" y="3436"/>
                  </a:lnTo>
                  <a:lnTo>
                    <a:pt x="2430" y="3428"/>
                  </a:lnTo>
                  <a:lnTo>
                    <a:pt x="2482" y="3419"/>
                  </a:lnTo>
                  <a:lnTo>
                    <a:pt x="2534" y="3408"/>
                  </a:lnTo>
                  <a:lnTo>
                    <a:pt x="2585" y="3394"/>
                  </a:lnTo>
                  <a:lnTo>
                    <a:pt x="2636" y="3379"/>
                  </a:lnTo>
                  <a:lnTo>
                    <a:pt x="2685" y="3360"/>
                  </a:lnTo>
                  <a:lnTo>
                    <a:pt x="2685" y="3360"/>
                  </a:lnTo>
                  <a:lnTo>
                    <a:pt x="2720" y="3346"/>
                  </a:lnTo>
                  <a:lnTo>
                    <a:pt x="2757" y="3331"/>
                  </a:lnTo>
                  <a:lnTo>
                    <a:pt x="2791" y="3314"/>
                  </a:lnTo>
                  <a:lnTo>
                    <a:pt x="2825" y="3296"/>
                  </a:lnTo>
                  <a:lnTo>
                    <a:pt x="2859" y="3277"/>
                  </a:lnTo>
                  <a:lnTo>
                    <a:pt x="2891" y="3257"/>
                  </a:lnTo>
                  <a:lnTo>
                    <a:pt x="2923" y="3236"/>
                  </a:lnTo>
                  <a:lnTo>
                    <a:pt x="2954" y="3213"/>
                  </a:lnTo>
                  <a:lnTo>
                    <a:pt x="2985" y="3188"/>
                  </a:lnTo>
                  <a:lnTo>
                    <a:pt x="3014" y="3163"/>
                  </a:lnTo>
                  <a:lnTo>
                    <a:pt x="3042" y="3137"/>
                  </a:lnTo>
                  <a:lnTo>
                    <a:pt x="3069" y="3109"/>
                  </a:lnTo>
                  <a:lnTo>
                    <a:pt x="3094" y="3080"/>
                  </a:lnTo>
                  <a:lnTo>
                    <a:pt x="3119" y="3051"/>
                  </a:lnTo>
                  <a:lnTo>
                    <a:pt x="3143" y="3020"/>
                  </a:lnTo>
                  <a:lnTo>
                    <a:pt x="3165" y="2988"/>
                  </a:lnTo>
                  <a:lnTo>
                    <a:pt x="3165" y="2988"/>
                  </a:lnTo>
                  <a:lnTo>
                    <a:pt x="3182" y="2960"/>
                  </a:lnTo>
                  <a:lnTo>
                    <a:pt x="3197" y="2932"/>
                  </a:lnTo>
                  <a:lnTo>
                    <a:pt x="3212" y="2905"/>
                  </a:lnTo>
                  <a:lnTo>
                    <a:pt x="3226" y="2875"/>
                  </a:lnTo>
                  <a:lnTo>
                    <a:pt x="3239" y="2846"/>
                  </a:lnTo>
                  <a:lnTo>
                    <a:pt x="3251" y="2817"/>
                  </a:lnTo>
                  <a:lnTo>
                    <a:pt x="3260" y="2786"/>
                  </a:lnTo>
                  <a:lnTo>
                    <a:pt x="3269" y="2755"/>
                  </a:lnTo>
                  <a:lnTo>
                    <a:pt x="3269" y="2755"/>
                  </a:lnTo>
                  <a:lnTo>
                    <a:pt x="3277" y="2723"/>
                  </a:lnTo>
                  <a:lnTo>
                    <a:pt x="3283" y="2691"/>
                  </a:lnTo>
                  <a:lnTo>
                    <a:pt x="3294" y="2626"/>
                  </a:lnTo>
                  <a:lnTo>
                    <a:pt x="3302" y="2560"/>
                  </a:lnTo>
                  <a:lnTo>
                    <a:pt x="3308" y="2493"/>
                  </a:lnTo>
                  <a:lnTo>
                    <a:pt x="3308" y="2493"/>
                  </a:lnTo>
                  <a:lnTo>
                    <a:pt x="3312" y="2406"/>
                  </a:lnTo>
                  <a:lnTo>
                    <a:pt x="3317" y="2318"/>
                  </a:lnTo>
                  <a:lnTo>
                    <a:pt x="3319" y="2230"/>
                  </a:lnTo>
                  <a:lnTo>
                    <a:pt x="3319" y="2141"/>
                  </a:lnTo>
                  <a:lnTo>
                    <a:pt x="3317" y="2053"/>
                  </a:lnTo>
                  <a:lnTo>
                    <a:pt x="3314" y="1965"/>
                  </a:lnTo>
                  <a:lnTo>
                    <a:pt x="3306" y="1790"/>
                  </a:lnTo>
                  <a:lnTo>
                    <a:pt x="3306" y="1790"/>
                  </a:lnTo>
                  <a:lnTo>
                    <a:pt x="3294" y="1611"/>
                  </a:lnTo>
                  <a:lnTo>
                    <a:pt x="3280" y="1434"/>
                  </a:lnTo>
                  <a:lnTo>
                    <a:pt x="3262" y="1257"/>
                  </a:lnTo>
                  <a:lnTo>
                    <a:pt x="3242" y="1081"/>
                  </a:lnTo>
                  <a:lnTo>
                    <a:pt x="3242" y="1081"/>
                  </a:lnTo>
                  <a:lnTo>
                    <a:pt x="3223" y="947"/>
                  </a:lnTo>
                  <a:lnTo>
                    <a:pt x="3214" y="881"/>
                  </a:lnTo>
                  <a:lnTo>
                    <a:pt x="3203" y="815"/>
                  </a:lnTo>
                  <a:lnTo>
                    <a:pt x="3203" y="815"/>
                  </a:lnTo>
                  <a:lnTo>
                    <a:pt x="3191" y="752"/>
                  </a:lnTo>
                  <a:lnTo>
                    <a:pt x="3179" y="692"/>
                  </a:lnTo>
                  <a:lnTo>
                    <a:pt x="3169" y="661"/>
                  </a:lnTo>
                  <a:lnTo>
                    <a:pt x="3160" y="632"/>
                  </a:lnTo>
                  <a:lnTo>
                    <a:pt x="3151" y="602"/>
                  </a:lnTo>
                  <a:lnTo>
                    <a:pt x="3139" y="573"/>
                  </a:lnTo>
                  <a:lnTo>
                    <a:pt x="3139" y="573"/>
                  </a:lnTo>
                  <a:lnTo>
                    <a:pt x="3120" y="533"/>
                  </a:lnTo>
                  <a:lnTo>
                    <a:pt x="3100" y="496"/>
                  </a:lnTo>
                  <a:lnTo>
                    <a:pt x="3079" y="458"/>
                  </a:lnTo>
                  <a:lnTo>
                    <a:pt x="3056" y="421"/>
                  </a:lnTo>
                  <a:lnTo>
                    <a:pt x="3031" y="385"/>
                  </a:lnTo>
                  <a:lnTo>
                    <a:pt x="3005" y="350"/>
                  </a:lnTo>
                  <a:lnTo>
                    <a:pt x="2977" y="315"/>
                  </a:lnTo>
                  <a:lnTo>
                    <a:pt x="2949" y="281"/>
                  </a:lnTo>
                  <a:lnTo>
                    <a:pt x="2920" y="248"/>
                  </a:lnTo>
                  <a:lnTo>
                    <a:pt x="2890" y="216"/>
                  </a:lnTo>
                  <a:lnTo>
                    <a:pt x="2859" y="184"/>
                  </a:lnTo>
                  <a:lnTo>
                    <a:pt x="2828" y="153"/>
                  </a:lnTo>
                  <a:lnTo>
                    <a:pt x="2763" y="93"/>
                  </a:lnTo>
                  <a:lnTo>
                    <a:pt x="2699" y="37"/>
                  </a:lnTo>
                  <a:lnTo>
                    <a:pt x="2699" y="37"/>
                  </a:lnTo>
                  <a:lnTo>
                    <a:pt x="2662" y="7"/>
                  </a:lnTo>
                  <a:lnTo>
                    <a:pt x="2662" y="7"/>
                  </a:lnTo>
                  <a:lnTo>
                    <a:pt x="2653" y="2"/>
                  </a:lnTo>
                  <a:lnTo>
                    <a:pt x="2648" y="0"/>
                  </a:lnTo>
                  <a:lnTo>
                    <a:pt x="2643" y="0"/>
                  </a:lnTo>
                  <a:lnTo>
                    <a:pt x="2639" y="2"/>
                  </a:lnTo>
                  <a:lnTo>
                    <a:pt x="2636" y="3"/>
                  </a:lnTo>
                  <a:lnTo>
                    <a:pt x="2631" y="7"/>
                  </a:lnTo>
                  <a:lnTo>
                    <a:pt x="2628" y="11"/>
                  </a:lnTo>
                  <a:lnTo>
                    <a:pt x="2628" y="11"/>
                  </a:lnTo>
                  <a:lnTo>
                    <a:pt x="2610" y="42"/>
                  </a:lnTo>
                  <a:lnTo>
                    <a:pt x="2610" y="42"/>
                  </a:lnTo>
                  <a:lnTo>
                    <a:pt x="2608" y="47"/>
                  </a:lnTo>
                  <a:lnTo>
                    <a:pt x="2607" y="51"/>
                  </a:lnTo>
                  <a:lnTo>
                    <a:pt x="2607" y="54"/>
                  </a:lnTo>
                  <a:lnTo>
                    <a:pt x="2607" y="59"/>
                  </a:lnTo>
                  <a:lnTo>
                    <a:pt x="2611" y="65"/>
                  </a:lnTo>
                  <a:lnTo>
                    <a:pt x="2617" y="71"/>
                  </a:lnTo>
                  <a:lnTo>
                    <a:pt x="2625" y="73"/>
                  </a:lnTo>
                  <a:lnTo>
                    <a:pt x="2633" y="74"/>
                  </a:lnTo>
                  <a:lnTo>
                    <a:pt x="2637" y="73"/>
                  </a:lnTo>
                  <a:lnTo>
                    <a:pt x="2640" y="71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7" y="64"/>
                  </a:lnTo>
                  <a:lnTo>
                    <a:pt x="2665" y="33"/>
                  </a:lnTo>
                  <a:lnTo>
                    <a:pt x="2665" y="33"/>
                  </a:lnTo>
                  <a:lnTo>
                    <a:pt x="2631" y="37"/>
                  </a:lnTo>
                  <a:lnTo>
                    <a:pt x="2631" y="37"/>
                  </a:lnTo>
                  <a:lnTo>
                    <a:pt x="2683" y="79"/>
                  </a:lnTo>
                  <a:lnTo>
                    <a:pt x="2734" y="122"/>
                  </a:lnTo>
                  <a:lnTo>
                    <a:pt x="2783" y="168"/>
                  </a:lnTo>
                  <a:lnTo>
                    <a:pt x="2831" y="216"/>
                  </a:lnTo>
                  <a:lnTo>
                    <a:pt x="2876" y="265"/>
                  </a:lnTo>
                  <a:lnTo>
                    <a:pt x="2920" y="316"/>
                  </a:lnTo>
                  <a:lnTo>
                    <a:pt x="2962" y="368"/>
                  </a:lnTo>
                  <a:lnTo>
                    <a:pt x="3002" y="421"/>
                  </a:lnTo>
                  <a:lnTo>
                    <a:pt x="3002" y="421"/>
                  </a:lnTo>
                  <a:lnTo>
                    <a:pt x="3025" y="458"/>
                  </a:lnTo>
                  <a:lnTo>
                    <a:pt x="3048" y="493"/>
                  </a:lnTo>
                  <a:lnTo>
                    <a:pt x="3069" y="530"/>
                  </a:lnTo>
                  <a:lnTo>
                    <a:pt x="3088" y="569"/>
                  </a:lnTo>
                  <a:lnTo>
                    <a:pt x="3105" y="607"/>
                  </a:lnTo>
                  <a:lnTo>
                    <a:pt x="3120" y="647"/>
                  </a:lnTo>
                  <a:lnTo>
                    <a:pt x="3132" y="689"/>
                  </a:lnTo>
                  <a:lnTo>
                    <a:pt x="3143" y="730"/>
                  </a:lnTo>
                  <a:lnTo>
                    <a:pt x="3143" y="730"/>
                  </a:lnTo>
                  <a:lnTo>
                    <a:pt x="3154" y="784"/>
                  </a:lnTo>
                  <a:lnTo>
                    <a:pt x="3163" y="840"/>
                  </a:lnTo>
                  <a:lnTo>
                    <a:pt x="3180" y="949"/>
                  </a:lnTo>
                  <a:lnTo>
                    <a:pt x="3180" y="949"/>
                  </a:lnTo>
                  <a:lnTo>
                    <a:pt x="3202" y="1111"/>
                  </a:lnTo>
                  <a:lnTo>
                    <a:pt x="3222" y="1272"/>
                  </a:lnTo>
                  <a:lnTo>
                    <a:pt x="3237" y="1434"/>
                  </a:lnTo>
                  <a:lnTo>
                    <a:pt x="3251" y="1596"/>
                  </a:lnTo>
                  <a:lnTo>
                    <a:pt x="3251" y="1596"/>
                  </a:lnTo>
                  <a:lnTo>
                    <a:pt x="3262" y="1773"/>
                  </a:lnTo>
                  <a:lnTo>
                    <a:pt x="3266" y="1862"/>
                  </a:lnTo>
                  <a:lnTo>
                    <a:pt x="3271" y="1951"/>
                  </a:lnTo>
                  <a:lnTo>
                    <a:pt x="3274" y="2041"/>
                  </a:lnTo>
                  <a:lnTo>
                    <a:pt x="3274" y="2130"/>
                  </a:lnTo>
                  <a:lnTo>
                    <a:pt x="3275" y="2218"/>
                  </a:lnTo>
                  <a:lnTo>
                    <a:pt x="3274" y="2307"/>
                  </a:lnTo>
                  <a:lnTo>
                    <a:pt x="3274" y="2307"/>
                  </a:lnTo>
                  <a:lnTo>
                    <a:pt x="3269" y="2438"/>
                  </a:lnTo>
                  <a:lnTo>
                    <a:pt x="3266" y="2504"/>
                  </a:lnTo>
                  <a:lnTo>
                    <a:pt x="3260" y="2572"/>
                  </a:lnTo>
                  <a:lnTo>
                    <a:pt x="3251" y="2637"/>
                  </a:lnTo>
                  <a:lnTo>
                    <a:pt x="3245" y="2670"/>
                  </a:lnTo>
                  <a:lnTo>
                    <a:pt x="3239" y="2703"/>
                  </a:lnTo>
                  <a:lnTo>
                    <a:pt x="3231" y="2735"/>
                  </a:lnTo>
                  <a:lnTo>
                    <a:pt x="3222" y="2766"/>
                  </a:lnTo>
                  <a:lnTo>
                    <a:pt x="3212" y="2797"/>
                  </a:lnTo>
                  <a:lnTo>
                    <a:pt x="3200" y="2828"/>
                  </a:lnTo>
                  <a:lnTo>
                    <a:pt x="3200" y="2828"/>
                  </a:lnTo>
                  <a:lnTo>
                    <a:pt x="3186" y="2861"/>
                  </a:lnTo>
                  <a:lnTo>
                    <a:pt x="3169" y="2894"/>
                  </a:lnTo>
                  <a:lnTo>
                    <a:pt x="3152" y="2925"/>
                  </a:lnTo>
                  <a:lnTo>
                    <a:pt x="3134" y="2955"/>
                  </a:lnTo>
                  <a:lnTo>
                    <a:pt x="3114" y="2986"/>
                  </a:lnTo>
                  <a:lnTo>
                    <a:pt x="3092" y="3015"/>
                  </a:lnTo>
                  <a:lnTo>
                    <a:pt x="3069" y="3043"/>
                  </a:lnTo>
                  <a:lnTo>
                    <a:pt x="3046" y="3071"/>
                  </a:lnTo>
                  <a:lnTo>
                    <a:pt x="3022" y="3097"/>
                  </a:lnTo>
                  <a:lnTo>
                    <a:pt x="2996" y="3122"/>
                  </a:lnTo>
                  <a:lnTo>
                    <a:pt x="2968" y="3146"/>
                  </a:lnTo>
                  <a:lnTo>
                    <a:pt x="2940" y="3169"/>
                  </a:lnTo>
                  <a:lnTo>
                    <a:pt x="2913" y="3191"/>
                  </a:lnTo>
                  <a:lnTo>
                    <a:pt x="2882" y="3211"/>
                  </a:lnTo>
                  <a:lnTo>
                    <a:pt x="2853" y="3231"/>
                  </a:lnTo>
                  <a:lnTo>
                    <a:pt x="2820" y="3249"/>
                  </a:lnTo>
                  <a:lnTo>
                    <a:pt x="2820" y="3249"/>
                  </a:lnTo>
                  <a:lnTo>
                    <a:pt x="2779" y="3273"/>
                  </a:lnTo>
                  <a:lnTo>
                    <a:pt x="2736" y="3293"/>
                  </a:lnTo>
                  <a:lnTo>
                    <a:pt x="2693" y="3311"/>
                  </a:lnTo>
                  <a:lnTo>
                    <a:pt x="2648" y="3328"/>
                  </a:lnTo>
                  <a:lnTo>
                    <a:pt x="2603" y="3343"/>
                  </a:lnTo>
                  <a:lnTo>
                    <a:pt x="2559" y="3357"/>
                  </a:lnTo>
                  <a:lnTo>
                    <a:pt x="2513" y="3368"/>
                  </a:lnTo>
                  <a:lnTo>
                    <a:pt x="2465" y="3377"/>
                  </a:lnTo>
                  <a:lnTo>
                    <a:pt x="2419" y="3387"/>
                  </a:lnTo>
                  <a:lnTo>
                    <a:pt x="2371" y="3393"/>
                  </a:lnTo>
                  <a:lnTo>
                    <a:pt x="2325" y="3397"/>
                  </a:lnTo>
                  <a:lnTo>
                    <a:pt x="2277" y="3400"/>
                  </a:lnTo>
                  <a:lnTo>
                    <a:pt x="2230" y="3403"/>
                  </a:lnTo>
                  <a:lnTo>
                    <a:pt x="2182" y="3405"/>
                  </a:lnTo>
                  <a:lnTo>
                    <a:pt x="2134" y="3403"/>
                  </a:lnTo>
                  <a:lnTo>
                    <a:pt x="2088" y="3402"/>
                  </a:lnTo>
                  <a:lnTo>
                    <a:pt x="2088" y="3402"/>
                  </a:lnTo>
                  <a:lnTo>
                    <a:pt x="2033" y="3399"/>
                  </a:lnTo>
                  <a:lnTo>
                    <a:pt x="1979" y="3396"/>
                  </a:lnTo>
                  <a:lnTo>
                    <a:pt x="1925" y="3390"/>
                  </a:lnTo>
                  <a:lnTo>
                    <a:pt x="1870" y="3382"/>
                  </a:lnTo>
                  <a:lnTo>
                    <a:pt x="1816" y="3374"/>
                  </a:lnTo>
                  <a:lnTo>
                    <a:pt x="1762" y="3363"/>
                  </a:lnTo>
                  <a:lnTo>
                    <a:pt x="1708" y="3353"/>
                  </a:lnTo>
                  <a:lnTo>
                    <a:pt x="1656" y="3340"/>
                  </a:lnTo>
                  <a:lnTo>
                    <a:pt x="1602" y="3325"/>
                  </a:lnTo>
                  <a:lnTo>
                    <a:pt x="1550" y="3308"/>
                  </a:lnTo>
                  <a:lnTo>
                    <a:pt x="1499" y="3291"/>
                  </a:lnTo>
                  <a:lnTo>
                    <a:pt x="1449" y="3271"/>
                  </a:lnTo>
                  <a:lnTo>
                    <a:pt x="1398" y="3249"/>
                  </a:lnTo>
                  <a:lnTo>
                    <a:pt x="1349" y="3225"/>
                  </a:lnTo>
                  <a:lnTo>
                    <a:pt x="1301" y="3200"/>
                  </a:lnTo>
                  <a:lnTo>
                    <a:pt x="1253" y="3172"/>
                  </a:lnTo>
                  <a:lnTo>
                    <a:pt x="1253" y="3172"/>
                  </a:lnTo>
                  <a:lnTo>
                    <a:pt x="1207" y="3142"/>
                  </a:lnTo>
                  <a:lnTo>
                    <a:pt x="1163" y="3109"/>
                  </a:lnTo>
                  <a:lnTo>
                    <a:pt x="1118" y="3075"/>
                  </a:lnTo>
                  <a:lnTo>
                    <a:pt x="1075" y="3039"/>
                  </a:lnTo>
                  <a:lnTo>
                    <a:pt x="1033" y="3000"/>
                  </a:lnTo>
                  <a:lnTo>
                    <a:pt x="993" y="2960"/>
                  </a:lnTo>
                  <a:lnTo>
                    <a:pt x="956" y="2917"/>
                  </a:lnTo>
                  <a:lnTo>
                    <a:pt x="920" y="2874"/>
                  </a:lnTo>
                  <a:lnTo>
                    <a:pt x="886" y="2829"/>
                  </a:lnTo>
                  <a:lnTo>
                    <a:pt x="853" y="2781"/>
                  </a:lnTo>
                  <a:lnTo>
                    <a:pt x="824" y="2734"/>
                  </a:lnTo>
                  <a:lnTo>
                    <a:pt x="797" y="2684"/>
                  </a:lnTo>
                  <a:lnTo>
                    <a:pt x="772" y="2634"/>
                  </a:lnTo>
                  <a:lnTo>
                    <a:pt x="750" y="2583"/>
                  </a:lnTo>
                  <a:lnTo>
                    <a:pt x="730" y="2529"/>
                  </a:lnTo>
                  <a:lnTo>
                    <a:pt x="715" y="2476"/>
                  </a:lnTo>
                  <a:lnTo>
                    <a:pt x="715" y="2476"/>
                  </a:lnTo>
                  <a:lnTo>
                    <a:pt x="712" y="2461"/>
                  </a:lnTo>
                  <a:lnTo>
                    <a:pt x="712" y="2461"/>
                  </a:lnTo>
                  <a:lnTo>
                    <a:pt x="709" y="2455"/>
                  </a:lnTo>
                  <a:lnTo>
                    <a:pt x="703" y="2450"/>
                  </a:lnTo>
                  <a:lnTo>
                    <a:pt x="697" y="2447"/>
                  </a:lnTo>
                  <a:lnTo>
                    <a:pt x="690" y="2446"/>
                  </a:lnTo>
                  <a:lnTo>
                    <a:pt x="690" y="2446"/>
                  </a:lnTo>
                  <a:lnTo>
                    <a:pt x="646" y="2446"/>
                  </a:lnTo>
                  <a:lnTo>
                    <a:pt x="600" y="2443"/>
                  </a:lnTo>
                  <a:lnTo>
                    <a:pt x="554" y="2438"/>
                  </a:lnTo>
                  <a:lnTo>
                    <a:pt x="507" y="2430"/>
                  </a:lnTo>
                  <a:lnTo>
                    <a:pt x="463" y="2421"/>
                  </a:lnTo>
                  <a:lnTo>
                    <a:pt x="418" y="2409"/>
                  </a:lnTo>
                  <a:lnTo>
                    <a:pt x="375" y="2393"/>
                  </a:lnTo>
                  <a:lnTo>
                    <a:pt x="334" y="2376"/>
                  </a:lnTo>
                  <a:lnTo>
                    <a:pt x="334" y="2376"/>
                  </a:lnTo>
                  <a:lnTo>
                    <a:pt x="298" y="2358"/>
                  </a:lnTo>
                  <a:lnTo>
                    <a:pt x="264" y="2336"/>
                  </a:lnTo>
                  <a:lnTo>
                    <a:pt x="234" y="2313"/>
                  </a:lnTo>
                  <a:lnTo>
                    <a:pt x="204" y="2287"/>
                  </a:lnTo>
                  <a:lnTo>
                    <a:pt x="178" y="2259"/>
                  </a:lnTo>
                  <a:lnTo>
                    <a:pt x="154" y="2229"/>
                  </a:lnTo>
                  <a:lnTo>
                    <a:pt x="132" y="2196"/>
                  </a:lnTo>
                  <a:lnTo>
                    <a:pt x="112" y="2161"/>
                  </a:lnTo>
                  <a:lnTo>
                    <a:pt x="112" y="2161"/>
                  </a:lnTo>
                  <a:lnTo>
                    <a:pt x="92" y="2118"/>
                  </a:lnTo>
                  <a:lnTo>
                    <a:pt x="75" y="2073"/>
                  </a:lnTo>
                  <a:lnTo>
                    <a:pt x="61" y="2028"/>
                  </a:lnTo>
                  <a:lnTo>
                    <a:pt x="57" y="2005"/>
                  </a:lnTo>
                  <a:lnTo>
                    <a:pt x="52" y="1981"/>
                  </a:lnTo>
                  <a:lnTo>
                    <a:pt x="48" y="1958"/>
                  </a:lnTo>
                  <a:lnTo>
                    <a:pt x="45" y="1934"/>
                  </a:lnTo>
                  <a:lnTo>
                    <a:pt x="43" y="1910"/>
                  </a:lnTo>
                  <a:lnTo>
                    <a:pt x="43" y="1887"/>
                  </a:lnTo>
                  <a:lnTo>
                    <a:pt x="43" y="1864"/>
                  </a:lnTo>
                  <a:lnTo>
                    <a:pt x="45" y="1839"/>
                  </a:lnTo>
                  <a:lnTo>
                    <a:pt x="46" y="1816"/>
                  </a:lnTo>
                  <a:lnTo>
                    <a:pt x="51" y="1791"/>
                  </a:lnTo>
                  <a:lnTo>
                    <a:pt x="51" y="1791"/>
                  </a:lnTo>
                  <a:lnTo>
                    <a:pt x="54" y="1770"/>
                  </a:lnTo>
                  <a:lnTo>
                    <a:pt x="58" y="1748"/>
                  </a:lnTo>
                  <a:lnTo>
                    <a:pt x="65" y="1725"/>
                  </a:lnTo>
                  <a:lnTo>
                    <a:pt x="72" y="1703"/>
                  </a:lnTo>
                  <a:lnTo>
                    <a:pt x="80" y="1682"/>
                  </a:lnTo>
                  <a:lnTo>
                    <a:pt x="88" y="1662"/>
                  </a:lnTo>
                  <a:lnTo>
                    <a:pt x="98" y="1640"/>
                  </a:lnTo>
                  <a:lnTo>
                    <a:pt x="108" y="1620"/>
                  </a:lnTo>
                  <a:lnTo>
                    <a:pt x="108" y="1620"/>
                  </a:lnTo>
                  <a:lnTo>
                    <a:pt x="129" y="1583"/>
                  </a:lnTo>
                  <a:lnTo>
                    <a:pt x="141" y="1565"/>
                  </a:lnTo>
                  <a:lnTo>
                    <a:pt x="155" y="1548"/>
                  </a:lnTo>
                  <a:lnTo>
                    <a:pt x="171" y="1531"/>
                  </a:lnTo>
                  <a:lnTo>
                    <a:pt x="186" y="1517"/>
                  </a:lnTo>
                  <a:lnTo>
                    <a:pt x="203" y="1503"/>
                  </a:lnTo>
                  <a:lnTo>
                    <a:pt x="223" y="1494"/>
                  </a:lnTo>
                  <a:lnTo>
                    <a:pt x="223" y="1494"/>
                  </a:lnTo>
                  <a:lnTo>
                    <a:pt x="240" y="1486"/>
                  </a:lnTo>
                  <a:lnTo>
                    <a:pt x="257" y="1482"/>
                  </a:lnTo>
                  <a:lnTo>
                    <a:pt x="274" y="1480"/>
                  </a:lnTo>
                  <a:lnTo>
                    <a:pt x="292" y="1480"/>
                  </a:lnTo>
                  <a:lnTo>
                    <a:pt x="309" y="1480"/>
                  </a:lnTo>
                  <a:lnTo>
                    <a:pt x="326" y="1483"/>
                  </a:lnTo>
                  <a:lnTo>
                    <a:pt x="344" y="1488"/>
                  </a:lnTo>
                  <a:lnTo>
                    <a:pt x="361" y="1493"/>
                  </a:lnTo>
                  <a:lnTo>
                    <a:pt x="378" y="1500"/>
                  </a:lnTo>
                  <a:lnTo>
                    <a:pt x="395" y="1506"/>
                  </a:lnTo>
                  <a:lnTo>
                    <a:pt x="427" y="1525"/>
                  </a:lnTo>
                  <a:lnTo>
                    <a:pt x="457" y="1545"/>
                  </a:lnTo>
                  <a:lnTo>
                    <a:pt x="484" y="1565"/>
                  </a:lnTo>
                  <a:lnTo>
                    <a:pt x="484" y="1565"/>
                  </a:lnTo>
                  <a:lnTo>
                    <a:pt x="509" y="1585"/>
                  </a:lnTo>
                  <a:lnTo>
                    <a:pt x="532" y="1606"/>
                  </a:lnTo>
                  <a:lnTo>
                    <a:pt x="555" y="1630"/>
                  </a:lnTo>
                  <a:lnTo>
                    <a:pt x="575" y="1653"/>
                  </a:lnTo>
                  <a:lnTo>
                    <a:pt x="575" y="1653"/>
                  </a:lnTo>
                  <a:lnTo>
                    <a:pt x="600" y="1683"/>
                  </a:lnTo>
                  <a:lnTo>
                    <a:pt x="614" y="1699"/>
                  </a:lnTo>
                  <a:lnTo>
                    <a:pt x="627" y="1711"/>
                  </a:lnTo>
                  <a:lnTo>
                    <a:pt x="643" y="1725"/>
                  </a:lnTo>
                  <a:lnTo>
                    <a:pt x="660" y="1736"/>
                  </a:lnTo>
                  <a:lnTo>
                    <a:pt x="677" y="1744"/>
                  </a:lnTo>
                  <a:lnTo>
                    <a:pt x="695" y="1751"/>
                  </a:lnTo>
                  <a:lnTo>
                    <a:pt x="695" y="1751"/>
                  </a:lnTo>
                  <a:lnTo>
                    <a:pt x="707" y="1753"/>
                  </a:lnTo>
                  <a:lnTo>
                    <a:pt x="720" y="1754"/>
                  </a:lnTo>
                  <a:lnTo>
                    <a:pt x="732" y="1753"/>
                  </a:lnTo>
                  <a:lnTo>
                    <a:pt x="744" y="1750"/>
                  </a:lnTo>
                  <a:lnTo>
                    <a:pt x="755" y="1745"/>
                  </a:lnTo>
                  <a:lnTo>
                    <a:pt x="764" y="1737"/>
                  </a:lnTo>
                  <a:lnTo>
                    <a:pt x="773" y="1730"/>
                  </a:lnTo>
                  <a:lnTo>
                    <a:pt x="780" y="1719"/>
                  </a:lnTo>
                  <a:lnTo>
                    <a:pt x="780" y="1719"/>
                  </a:lnTo>
                  <a:lnTo>
                    <a:pt x="783" y="1710"/>
                  </a:lnTo>
                  <a:lnTo>
                    <a:pt x="786" y="1702"/>
                  </a:lnTo>
                  <a:lnTo>
                    <a:pt x="787" y="1685"/>
                  </a:lnTo>
                  <a:lnTo>
                    <a:pt x="787" y="1668"/>
                  </a:lnTo>
                  <a:lnTo>
                    <a:pt x="786" y="1651"/>
                  </a:lnTo>
                  <a:lnTo>
                    <a:pt x="786" y="1651"/>
                  </a:lnTo>
                  <a:lnTo>
                    <a:pt x="783" y="1599"/>
                  </a:lnTo>
                  <a:lnTo>
                    <a:pt x="778" y="1546"/>
                  </a:lnTo>
                  <a:lnTo>
                    <a:pt x="770" y="1493"/>
                  </a:lnTo>
                  <a:lnTo>
                    <a:pt x="764" y="1440"/>
                  </a:lnTo>
                  <a:lnTo>
                    <a:pt x="747" y="1334"/>
                  </a:lnTo>
                  <a:lnTo>
                    <a:pt x="730" y="1229"/>
                  </a:lnTo>
                  <a:lnTo>
                    <a:pt x="730" y="1229"/>
                  </a:lnTo>
                  <a:lnTo>
                    <a:pt x="724" y="1251"/>
                  </a:lnTo>
                  <a:lnTo>
                    <a:pt x="724" y="1251"/>
                  </a:lnTo>
                  <a:lnTo>
                    <a:pt x="753" y="1215"/>
                  </a:lnTo>
                  <a:lnTo>
                    <a:pt x="783" y="1178"/>
                  </a:lnTo>
                  <a:lnTo>
                    <a:pt x="809" y="1140"/>
                  </a:lnTo>
                  <a:lnTo>
                    <a:pt x="833" y="1100"/>
                  </a:lnTo>
                  <a:lnTo>
                    <a:pt x="856" y="1060"/>
                  </a:lnTo>
                  <a:lnTo>
                    <a:pt x="878" y="1018"/>
                  </a:lnTo>
                  <a:lnTo>
                    <a:pt x="898" y="977"/>
                  </a:lnTo>
                  <a:lnTo>
                    <a:pt x="916" y="934"/>
                  </a:lnTo>
                  <a:lnTo>
                    <a:pt x="916" y="934"/>
                  </a:lnTo>
                  <a:lnTo>
                    <a:pt x="929" y="903"/>
                  </a:lnTo>
                  <a:lnTo>
                    <a:pt x="940" y="870"/>
                  </a:lnTo>
                  <a:lnTo>
                    <a:pt x="949" y="840"/>
                  </a:lnTo>
                  <a:lnTo>
                    <a:pt x="956" y="807"/>
                  </a:lnTo>
                  <a:lnTo>
                    <a:pt x="961" y="775"/>
                  </a:lnTo>
                  <a:lnTo>
                    <a:pt x="966" y="741"/>
                  </a:lnTo>
                  <a:lnTo>
                    <a:pt x="967" y="709"/>
                  </a:lnTo>
                  <a:lnTo>
                    <a:pt x="967" y="675"/>
                  </a:lnTo>
                  <a:lnTo>
                    <a:pt x="967" y="675"/>
                  </a:lnTo>
                  <a:lnTo>
                    <a:pt x="966" y="646"/>
                  </a:lnTo>
                  <a:lnTo>
                    <a:pt x="964" y="615"/>
                  </a:lnTo>
                  <a:lnTo>
                    <a:pt x="958" y="556"/>
                  </a:lnTo>
                  <a:lnTo>
                    <a:pt x="949" y="498"/>
                  </a:lnTo>
                  <a:lnTo>
                    <a:pt x="938" y="441"/>
                  </a:lnTo>
                  <a:lnTo>
                    <a:pt x="938" y="441"/>
                  </a:lnTo>
                  <a:lnTo>
                    <a:pt x="921" y="376"/>
                  </a:lnTo>
                  <a:lnTo>
                    <a:pt x="912" y="344"/>
                  </a:lnTo>
                  <a:lnTo>
                    <a:pt x="903" y="311"/>
                  </a:lnTo>
                  <a:lnTo>
                    <a:pt x="903" y="311"/>
                  </a:lnTo>
                  <a:lnTo>
                    <a:pt x="875" y="339"/>
                  </a:lnTo>
                  <a:lnTo>
                    <a:pt x="875" y="339"/>
                  </a:lnTo>
                  <a:lnTo>
                    <a:pt x="964" y="356"/>
                  </a:lnTo>
                  <a:lnTo>
                    <a:pt x="1053" y="370"/>
                  </a:lnTo>
                  <a:lnTo>
                    <a:pt x="1143" y="384"/>
                  </a:lnTo>
                  <a:lnTo>
                    <a:pt x="1232" y="395"/>
                  </a:lnTo>
                  <a:lnTo>
                    <a:pt x="1322" y="404"/>
                  </a:lnTo>
                  <a:lnTo>
                    <a:pt x="1412" y="412"/>
                  </a:lnTo>
                  <a:lnTo>
                    <a:pt x="1502" y="418"/>
                  </a:lnTo>
                  <a:lnTo>
                    <a:pt x="1592" y="421"/>
                  </a:lnTo>
                  <a:lnTo>
                    <a:pt x="1592" y="421"/>
                  </a:lnTo>
                  <a:lnTo>
                    <a:pt x="1658" y="422"/>
                  </a:lnTo>
                  <a:lnTo>
                    <a:pt x="1725" y="424"/>
                  </a:lnTo>
                  <a:lnTo>
                    <a:pt x="1791" y="422"/>
                  </a:lnTo>
                  <a:lnTo>
                    <a:pt x="1858" y="418"/>
                  </a:lnTo>
                  <a:lnTo>
                    <a:pt x="1922" y="412"/>
                  </a:lnTo>
                  <a:lnTo>
                    <a:pt x="1988" y="402"/>
                  </a:lnTo>
                  <a:lnTo>
                    <a:pt x="2021" y="396"/>
                  </a:lnTo>
                  <a:lnTo>
                    <a:pt x="2053" y="390"/>
                  </a:lnTo>
                  <a:lnTo>
                    <a:pt x="2085" y="382"/>
                  </a:lnTo>
                  <a:lnTo>
                    <a:pt x="2118" y="373"/>
                  </a:lnTo>
                  <a:lnTo>
                    <a:pt x="2118" y="373"/>
                  </a:lnTo>
                  <a:lnTo>
                    <a:pt x="2165" y="358"/>
                  </a:lnTo>
                  <a:lnTo>
                    <a:pt x="2213" y="339"/>
                  </a:lnTo>
                  <a:lnTo>
                    <a:pt x="2261" y="321"/>
                  </a:lnTo>
                  <a:lnTo>
                    <a:pt x="2307" y="299"/>
                  </a:lnTo>
                  <a:lnTo>
                    <a:pt x="2353" y="276"/>
                  </a:lnTo>
                  <a:lnTo>
                    <a:pt x="2397" y="251"/>
                  </a:lnTo>
                  <a:lnTo>
                    <a:pt x="2440" y="225"/>
                  </a:lnTo>
                  <a:lnTo>
                    <a:pt x="2484" y="198"/>
                  </a:lnTo>
                  <a:lnTo>
                    <a:pt x="2484" y="198"/>
                  </a:lnTo>
                  <a:lnTo>
                    <a:pt x="2525" y="167"/>
                  </a:lnTo>
                  <a:lnTo>
                    <a:pt x="2567" y="136"/>
                  </a:lnTo>
                  <a:lnTo>
                    <a:pt x="2607" y="104"/>
                  </a:lnTo>
                  <a:lnTo>
                    <a:pt x="2625" y="87"/>
                  </a:lnTo>
                  <a:lnTo>
                    <a:pt x="2643" y="68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8" y="60"/>
                  </a:lnTo>
                  <a:lnTo>
                    <a:pt x="2650" y="56"/>
                  </a:lnTo>
                  <a:lnTo>
                    <a:pt x="2650" y="53"/>
                  </a:lnTo>
                  <a:lnTo>
                    <a:pt x="2648" y="45"/>
                  </a:lnTo>
                  <a:lnTo>
                    <a:pt x="2642" y="37"/>
                  </a:lnTo>
                  <a:lnTo>
                    <a:pt x="2636" y="33"/>
                  </a:lnTo>
                  <a:lnTo>
                    <a:pt x="2628" y="31"/>
                  </a:lnTo>
                  <a:lnTo>
                    <a:pt x="2625" y="31"/>
                  </a:lnTo>
                  <a:lnTo>
                    <a:pt x="2620" y="33"/>
                  </a:lnTo>
                  <a:lnTo>
                    <a:pt x="2617" y="34"/>
                  </a:lnTo>
                  <a:lnTo>
                    <a:pt x="2613" y="37"/>
                  </a:lnTo>
                  <a:lnTo>
                    <a:pt x="261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C8CB10F6-5999-08FB-F152-DC6518235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657"/>
              <a:ext cx="542" cy="260"/>
            </a:xfrm>
            <a:custGeom>
              <a:avLst/>
              <a:gdLst>
                <a:gd name="T0" fmla="*/ 609 w 1082"/>
                <a:gd name="T1" fmla="*/ 55 h 520"/>
                <a:gd name="T2" fmla="*/ 775 w 1082"/>
                <a:gd name="T3" fmla="*/ 44 h 520"/>
                <a:gd name="T4" fmla="*/ 908 w 1082"/>
                <a:gd name="T5" fmla="*/ 49 h 520"/>
                <a:gd name="T6" fmla="*/ 985 w 1082"/>
                <a:gd name="T7" fmla="*/ 69 h 520"/>
                <a:gd name="T8" fmla="*/ 1021 w 1082"/>
                <a:gd name="T9" fmla="*/ 95 h 520"/>
                <a:gd name="T10" fmla="*/ 1036 w 1082"/>
                <a:gd name="T11" fmla="*/ 132 h 520"/>
                <a:gd name="T12" fmla="*/ 1030 w 1082"/>
                <a:gd name="T13" fmla="*/ 194 h 520"/>
                <a:gd name="T14" fmla="*/ 1004 w 1082"/>
                <a:gd name="T15" fmla="*/ 248 h 520"/>
                <a:gd name="T16" fmla="*/ 933 w 1082"/>
                <a:gd name="T17" fmla="*/ 334 h 520"/>
                <a:gd name="T18" fmla="*/ 812 w 1082"/>
                <a:gd name="T19" fmla="*/ 420 h 520"/>
                <a:gd name="T20" fmla="*/ 713 w 1082"/>
                <a:gd name="T21" fmla="*/ 462 h 520"/>
                <a:gd name="T22" fmla="*/ 650 w 1082"/>
                <a:gd name="T23" fmla="*/ 476 h 520"/>
                <a:gd name="T24" fmla="*/ 558 w 1082"/>
                <a:gd name="T25" fmla="*/ 477 h 520"/>
                <a:gd name="T26" fmla="*/ 422 w 1082"/>
                <a:gd name="T27" fmla="*/ 452 h 520"/>
                <a:gd name="T28" fmla="*/ 247 w 1082"/>
                <a:gd name="T29" fmla="*/ 397 h 520"/>
                <a:gd name="T30" fmla="*/ 129 w 1082"/>
                <a:gd name="T31" fmla="*/ 332 h 520"/>
                <a:gd name="T32" fmla="*/ 61 w 1082"/>
                <a:gd name="T33" fmla="*/ 268 h 520"/>
                <a:gd name="T34" fmla="*/ 44 w 1082"/>
                <a:gd name="T35" fmla="*/ 228 h 520"/>
                <a:gd name="T36" fmla="*/ 61 w 1082"/>
                <a:gd name="T37" fmla="*/ 191 h 520"/>
                <a:gd name="T38" fmla="*/ 110 w 1082"/>
                <a:gd name="T39" fmla="*/ 158 h 520"/>
                <a:gd name="T40" fmla="*/ 227 w 1082"/>
                <a:gd name="T41" fmla="*/ 120 h 520"/>
                <a:gd name="T42" fmla="*/ 393 w 1082"/>
                <a:gd name="T43" fmla="*/ 87 h 520"/>
                <a:gd name="T44" fmla="*/ 436 w 1082"/>
                <a:gd name="T45" fmla="*/ 80 h 520"/>
                <a:gd name="T46" fmla="*/ 441 w 1082"/>
                <a:gd name="T47" fmla="*/ 80 h 520"/>
                <a:gd name="T48" fmla="*/ 456 w 1082"/>
                <a:gd name="T49" fmla="*/ 57 h 520"/>
                <a:gd name="T50" fmla="*/ 446 w 1082"/>
                <a:gd name="T51" fmla="*/ 38 h 520"/>
                <a:gd name="T52" fmla="*/ 359 w 1082"/>
                <a:gd name="T53" fmla="*/ 49 h 520"/>
                <a:gd name="T54" fmla="*/ 193 w 1082"/>
                <a:gd name="T55" fmla="*/ 84 h 520"/>
                <a:gd name="T56" fmla="*/ 78 w 1082"/>
                <a:gd name="T57" fmla="*/ 128 h 520"/>
                <a:gd name="T58" fmla="*/ 20 w 1082"/>
                <a:gd name="T59" fmla="*/ 171 h 520"/>
                <a:gd name="T60" fmla="*/ 1 w 1082"/>
                <a:gd name="T61" fmla="*/ 208 h 520"/>
                <a:gd name="T62" fmla="*/ 4 w 1082"/>
                <a:gd name="T63" fmla="*/ 248 h 520"/>
                <a:gd name="T64" fmla="*/ 37 w 1082"/>
                <a:gd name="T65" fmla="*/ 305 h 520"/>
                <a:gd name="T66" fmla="*/ 81 w 1082"/>
                <a:gd name="T67" fmla="*/ 351 h 520"/>
                <a:gd name="T68" fmla="*/ 172 w 1082"/>
                <a:gd name="T69" fmla="*/ 411 h 520"/>
                <a:gd name="T70" fmla="*/ 332 w 1082"/>
                <a:gd name="T71" fmla="*/ 472 h 520"/>
                <a:gd name="T72" fmla="*/ 482 w 1082"/>
                <a:gd name="T73" fmla="*/ 511 h 520"/>
                <a:gd name="T74" fmla="*/ 609 w 1082"/>
                <a:gd name="T75" fmla="*/ 520 h 520"/>
                <a:gd name="T76" fmla="*/ 710 w 1082"/>
                <a:gd name="T77" fmla="*/ 506 h 520"/>
                <a:gd name="T78" fmla="*/ 815 w 1082"/>
                <a:gd name="T79" fmla="*/ 468 h 520"/>
                <a:gd name="T80" fmla="*/ 956 w 1082"/>
                <a:gd name="T81" fmla="*/ 371 h 520"/>
                <a:gd name="T82" fmla="*/ 1031 w 1082"/>
                <a:gd name="T83" fmla="*/ 285 h 520"/>
                <a:gd name="T84" fmla="*/ 1073 w 1082"/>
                <a:gd name="T85" fmla="*/ 200 h 520"/>
                <a:gd name="T86" fmla="*/ 1082 w 1082"/>
                <a:gd name="T87" fmla="*/ 140 h 520"/>
                <a:gd name="T88" fmla="*/ 1067 w 1082"/>
                <a:gd name="T89" fmla="*/ 81 h 520"/>
                <a:gd name="T90" fmla="*/ 1042 w 1082"/>
                <a:gd name="T91" fmla="*/ 54 h 520"/>
                <a:gd name="T92" fmla="*/ 988 w 1082"/>
                <a:gd name="T93" fmla="*/ 24 h 520"/>
                <a:gd name="T94" fmla="*/ 890 w 1082"/>
                <a:gd name="T95" fmla="*/ 4 h 520"/>
                <a:gd name="T96" fmla="*/ 718 w 1082"/>
                <a:gd name="T97" fmla="*/ 1 h 520"/>
                <a:gd name="T98" fmla="*/ 487 w 1082"/>
                <a:gd name="T99" fmla="*/ 27 h 520"/>
                <a:gd name="T100" fmla="*/ 422 w 1082"/>
                <a:gd name="T101" fmla="*/ 41 h 520"/>
                <a:gd name="T102" fmla="*/ 416 w 1082"/>
                <a:gd name="T103" fmla="*/ 63 h 520"/>
                <a:gd name="T104" fmla="*/ 436 w 1082"/>
                <a:gd name="T105" fmla="*/ 8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2" h="520">
                  <a:moveTo>
                    <a:pt x="442" y="80"/>
                  </a:moveTo>
                  <a:lnTo>
                    <a:pt x="442" y="80"/>
                  </a:lnTo>
                  <a:lnTo>
                    <a:pt x="524" y="66"/>
                  </a:lnTo>
                  <a:lnTo>
                    <a:pt x="609" y="55"/>
                  </a:lnTo>
                  <a:lnTo>
                    <a:pt x="692" y="47"/>
                  </a:lnTo>
                  <a:lnTo>
                    <a:pt x="733" y="46"/>
                  </a:lnTo>
                  <a:lnTo>
                    <a:pt x="775" y="44"/>
                  </a:lnTo>
                  <a:lnTo>
                    <a:pt x="775" y="44"/>
                  </a:lnTo>
                  <a:lnTo>
                    <a:pt x="828" y="44"/>
                  </a:lnTo>
                  <a:lnTo>
                    <a:pt x="855" y="44"/>
                  </a:lnTo>
                  <a:lnTo>
                    <a:pt x="882" y="46"/>
                  </a:lnTo>
                  <a:lnTo>
                    <a:pt x="908" y="49"/>
                  </a:lnTo>
                  <a:lnTo>
                    <a:pt x="935" y="54"/>
                  </a:lnTo>
                  <a:lnTo>
                    <a:pt x="961" y="6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96" y="75"/>
                  </a:lnTo>
                  <a:lnTo>
                    <a:pt x="1007" y="81"/>
                  </a:lnTo>
                  <a:lnTo>
                    <a:pt x="1015" y="89"/>
                  </a:lnTo>
                  <a:lnTo>
                    <a:pt x="1021" y="95"/>
                  </a:lnTo>
                  <a:lnTo>
                    <a:pt x="1027" y="104"/>
                  </a:lnTo>
                  <a:lnTo>
                    <a:pt x="1031" y="112"/>
                  </a:lnTo>
                  <a:lnTo>
                    <a:pt x="1035" y="121"/>
                  </a:lnTo>
                  <a:lnTo>
                    <a:pt x="1036" y="132"/>
                  </a:lnTo>
                  <a:lnTo>
                    <a:pt x="1038" y="141"/>
                  </a:lnTo>
                  <a:lnTo>
                    <a:pt x="1038" y="152"/>
                  </a:lnTo>
                  <a:lnTo>
                    <a:pt x="1035" y="172"/>
                  </a:lnTo>
                  <a:lnTo>
                    <a:pt x="1030" y="194"/>
                  </a:lnTo>
                  <a:lnTo>
                    <a:pt x="1021" y="215"/>
                  </a:lnTo>
                  <a:lnTo>
                    <a:pt x="1021" y="215"/>
                  </a:lnTo>
                  <a:lnTo>
                    <a:pt x="1013" y="232"/>
                  </a:lnTo>
                  <a:lnTo>
                    <a:pt x="1004" y="248"/>
                  </a:lnTo>
                  <a:lnTo>
                    <a:pt x="993" y="263"/>
                  </a:lnTo>
                  <a:lnTo>
                    <a:pt x="982" y="278"/>
                  </a:lnTo>
                  <a:lnTo>
                    <a:pt x="959" y="308"/>
                  </a:lnTo>
                  <a:lnTo>
                    <a:pt x="933" y="334"/>
                  </a:lnTo>
                  <a:lnTo>
                    <a:pt x="904" y="359"/>
                  </a:lnTo>
                  <a:lnTo>
                    <a:pt x="875" y="382"/>
                  </a:lnTo>
                  <a:lnTo>
                    <a:pt x="844" y="403"/>
                  </a:lnTo>
                  <a:lnTo>
                    <a:pt x="812" y="420"/>
                  </a:lnTo>
                  <a:lnTo>
                    <a:pt x="812" y="420"/>
                  </a:lnTo>
                  <a:lnTo>
                    <a:pt x="773" y="440"/>
                  </a:lnTo>
                  <a:lnTo>
                    <a:pt x="733" y="456"/>
                  </a:lnTo>
                  <a:lnTo>
                    <a:pt x="713" y="462"/>
                  </a:lnTo>
                  <a:lnTo>
                    <a:pt x="693" y="468"/>
                  </a:lnTo>
                  <a:lnTo>
                    <a:pt x="672" y="472"/>
                  </a:lnTo>
                  <a:lnTo>
                    <a:pt x="650" y="476"/>
                  </a:lnTo>
                  <a:lnTo>
                    <a:pt x="650" y="476"/>
                  </a:lnTo>
                  <a:lnTo>
                    <a:pt x="627" y="479"/>
                  </a:lnTo>
                  <a:lnTo>
                    <a:pt x="604" y="479"/>
                  </a:lnTo>
                  <a:lnTo>
                    <a:pt x="581" y="479"/>
                  </a:lnTo>
                  <a:lnTo>
                    <a:pt x="558" y="477"/>
                  </a:lnTo>
                  <a:lnTo>
                    <a:pt x="512" y="471"/>
                  </a:lnTo>
                  <a:lnTo>
                    <a:pt x="466" y="463"/>
                  </a:lnTo>
                  <a:lnTo>
                    <a:pt x="466" y="463"/>
                  </a:lnTo>
                  <a:lnTo>
                    <a:pt x="422" y="452"/>
                  </a:lnTo>
                  <a:lnTo>
                    <a:pt x="378" y="442"/>
                  </a:lnTo>
                  <a:lnTo>
                    <a:pt x="333" y="429"/>
                  </a:lnTo>
                  <a:lnTo>
                    <a:pt x="290" y="414"/>
                  </a:lnTo>
                  <a:lnTo>
                    <a:pt x="247" y="397"/>
                  </a:lnTo>
                  <a:lnTo>
                    <a:pt x="206" y="379"/>
                  </a:lnTo>
                  <a:lnTo>
                    <a:pt x="166" y="357"/>
                  </a:lnTo>
                  <a:lnTo>
                    <a:pt x="129" y="332"/>
                  </a:lnTo>
                  <a:lnTo>
                    <a:pt x="129" y="332"/>
                  </a:lnTo>
                  <a:lnTo>
                    <a:pt x="112" y="320"/>
                  </a:lnTo>
                  <a:lnTo>
                    <a:pt x="95" y="305"/>
                  </a:lnTo>
                  <a:lnTo>
                    <a:pt x="76" y="288"/>
                  </a:lnTo>
                  <a:lnTo>
                    <a:pt x="61" y="268"/>
                  </a:lnTo>
                  <a:lnTo>
                    <a:pt x="55" y="258"/>
                  </a:lnTo>
                  <a:lnTo>
                    <a:pt x="50" y="248"/>
                  </a:lnTo>
                  <a:lnTo>
                    <a:pt x="46" y="238"/>
                  </a:lnTo>
                  <a:lnTo>
                    <a:pt x="44" y="228"/>
                  </a:lnTo>
                  <a:lnTo>
                    <a:pt x="46" y="218"/>
                  </a:lnTo>
                  <a:lnTo>
                    <a:pt x="47" y="209"/>
                  </a:lnTo>
                  <a:lnTo>
                    <a:pt x="53" y="198"/>
                  </a:lnTo>
                  <a:lnTo>
                    <a:pt x="61" y="191"/>
                  </a:lnTo>
                  <a:lnTo>
                    <a:pt x="61" y="191"/>
                  </a:lnTo>
                  <a:lnTo>
                    <a:pt x="73" y="181"/>
                  </a:lnTo>
                  <a:lnTo>
                    <a:pt x="84" y="174"/>
                  </a:lnTo>
                  <a:lnTo>
                    <a:pt x="110" y="158"/>
                  </a:lnTo>
                  <a:lnTo>
                    <a:pt x="138" y="146"/>
                  </a:lnTo>
                  <a:lnTo>
                    <a:pt x="167" y="137"/>
                  </a:lnTo>
                  <a:lnTo>
                    <a:pt x="196" y="128"/>
                  </a:lnTo>
                  <a:lnTo>
                    <a:pt x="227" y="120"/>
                  </a:lnTo>
                  <a:lnTo>
                    <a:pt x="284" y="108"/>
                  </a:lnTo>
                  <a:lnTo>
                    <a:pt x="284" y="108"/>
                  </a:lnTo>
                  <a:lnTo>
                    <a:pt x="338" y="97"/>
                  </a:lnTo>
                  <a:lnTo>
                    <a:pt x="393" y="87"/>
                  </a:lnTo>
                  <a:lnTo>
                    <a:pt x="393" y="87"/>
                  </a:lnTo>
                  <a:lnTo>
                    <a:pt x="426" y="81"/>
                  </a:lnTo>
                  <a:lnTo>
                    <a:pt x="426" y="81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41" y="80"/>
                  </a:lnTo>
                  <a:lnTo>
                    <a:pt x="446" y="77"/>
                  </a:lnTo>
                  <a:lnTo>
                    <a:pt x="452" y="72"/>
                  </a:lnTo>
                  <a:lnTo>
                    <a:pt x="455" y="64"/>
                  </a:lnTo>
                  <a:lnTo>
                    <a:pt x="456" y="57"/>
                  </a:lnTo>
                  <a:lnTo>
                    <a:pt x="455" y="49"/>
                  </a:lnTo>
                  <a:lnTo>
                    <a:pt x="452" y="41"/>
                  </a:lnTo>
                  <a:lnTo>
                    <a:pt x="449" y="40"/>
                  </a:lnTo>
                  <a:lnTo>
                    <a:pt x="446" y="38"/>
                  </a:lnTo>
                  <a:lnTo>
                    <a:pt x="441" y="37"/>
                  </a:lnTo>
                  <a:lnTo>
                    <a:pt x="436" y="37"/>
                  </a:lnTo>
                  <a:lnTo>
                    <a:pt x="436" y="37"/>
                  </a:lnTo>
                  <a:lnTo>
                    <a:pt x="359" y="49"/>
                  </a:lnTo>
                  <a:lnTo>
                    <a:pt x="283" y="63"/>
                  </a:lnTo>
                  <a:lnTo>
                    <a:pt x="283" y="63"/>
                  </a:lnTo>
                  <a:lnTo>
                    <a:pt x="224" y="77"/>
                  </a:lnTo>
                  <a:lnTo>
                    <a:pt x="193" y="84"/>
                  </a:lnTo>
                  <a:lnTo>
                    <a:pt x="164" y="94"/>
                  </a:lnTo>
                  <a:lnTo>
                    <a:pt x="135" y="103"/>
                  </a:lnTo>
                  <a:lnTo>
                    <a:pt x="106" y="115"/>
                  </a:lnTo>
                  <a:lnTo>
                    <a:pt x="78" y="128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35" y="157"/>
                  </a:lnTo>
                  <a:lnTo>
                    <a:pt x="20" y="171"/>
                  </a:lnTo>
                  <a:lnTo>
                    <a:pt x="13" y="180"/>
                  </a:lnTo>
                  <a:lnTo>
                    <a:pt x="9" y="189"/>
                  </a:lnTo>
                  <a:lnTo>
                    <a:pt x="4" y="19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21"/>
                  </a:lnTo>
                  <a:lnTo>
                    <a:pt x="1" y="234"/>
                  </a:lnTo>
                  <a:lnTo>
                    <a:pt x="4" y="248"/>
                  </a:lnTo>
                  <a:lnTo>
                    <a:pt x="9" y="260"/>
                  </a:lnTo>
                  <a:lnTo>
                    <a:pt x="15" y="272"/>
                  </a:lnTo>
                  <a:lnTo>
                    <a:pt x="21" y="283"/>
                  </a:lnTo>
                  <a:lnTo>
                    <a:pt x="37" y="305"/>
                  </a:lnTo>
                  <a:lnTo>
                    <a:pt x="37" y="305"/>
                  </a:lnTo>
                  <a:lnTo>
                    <a:pt x="50" y="322"/>
                  </a:lnTo>
                  <a:lnTo>
                    <a:pt x="64" y="335"/>
                  </a:lnTo>
                  <a:lnTo>
                    <a:pt x="81" y="351"/>
                  </a:lnTo>
                  <a:lnTo>
                    <a:pt x="98" y="365"/>
                  </a:lnTo>
                  <a:lnTo>
                    <a:pt x="115" y="377"/>
                  </a:lnTo>
                  <a:lnTo>
                    <a:pt x="133" y="389"/>
                  </a:lnTo>
                  <a:lnTo>
                    <a:pt x="172" y="411"/>
                  </a:lnTo>
                  <a:lnTo>
                    <a:pt x="210" y="429"/>
                  </a:lnTo>
                  <a:lnTo>
                    <a:pt x="252" y="446"/>
                  </a:lnTo>
                  <a:lnTo>
                    <a:pt x="292" y="460"/>
                  </a:lnTo>
                  <a:lnTo>
                    <a:pt x="332" y="472"/>
                  </a:lnTo>
                  <a:lnTo>
                    <a:pt x="332" y="472"/>
                  </a:lnTo>
                  <a:lnTo>
                    <a:pt x="381" y="488"/>
                  </a:lnTo>
                  <a:lnTo>
                    <a:pt x="432" y="500"/>
                  </a:lnTo>
                  <a:lnTo>
                    <a:pt x="482" y="511"/>
                  </a:lnTo>
                  <a:lnTo>
                    <a:pt x="533" y="517"/>
                  </a:lnTo>
                  <a:lnTo>
                    <a:pt x="558" y="520"/>
                  </a:lnTo>
                  <a:lnTo>
                    <a:pt x="584" y="520"/>
                  </a:lnTo>
                  <a:lnTo>
                    <a:pt x="609" y="520"/>
                  </a:lnTo>
                  <a:lnTo>
                    <a:pt x="635" y="519"/>
                  </a:lnTo>
                  <a:lnTo>
                    <a:pt x="659" y="517"/>
                  </a:lnTo>
                  <a:lnTo>
                    <a:pt x="685" y="512"/>
                  </a:lnTo>
                  <a:lnTo>
                    <a:pt x="710" y="506"/>
                  </a:lnTo>
                  <a:lnTo>
                    <a:pt x="736" y="500"/>
                  </a:lnTo>
                  <a:lnTo>
                    <a:pt x="736" y="500"/>
                  </a:lnTo>
                  <a:lnTo>
                    <a:pt x="776" y="485"/>
                  </a:lnTo>
                  <a:lnTo>
                    <a:pt x="815" y="468"/>
                  </a:lnTo>
                  <a:lnTo>
                    <a:pt x="853" y="448"/>
                  </a:lnTo>
                  <a:lnTo>
                    <a:pt x="888" y="425"/>
                  </a:lnTo>
                  <a:lnTo>
                    <a:pt x="924" y="399"/>
                  </a:lnTo>
                  <a:lnTo>
                    <a:pt x="956" y="371"/>
                  </a:lnTo>
                  <a:lnTo>
                    <a:pt x="987" y="340"/>
                  </a:lnTo>
                  <a:lnTo>
                    <a:pt x="1013" y="308"/>
                  </a:lnTo>
                  <a:lnTo>
                    <a:pt x="1013" y="308"/>
                  </a:lnTo>
                  <a:lnTo>
                    <a:pt x="1031" y="285"/>
                  </a:lnTo>
                  <a:lnTo>
                    <a:pt x="1047" y="258"/>
                  </a:lnTo>
                  <a:lnTo>
                    <a:pt x="1062" y="229"/>
                  </a:lnTo>
                  <a:lnTo>
                    <a:pt x="1068" y="215"/>
                  </a:lnTo>
                  <a:lnTo>
                    <a:pt x="1073" y="200"/>
                  </a:lnTo>
                  <a:lnTo>
                    <a:pt x="1078" y="184"/>
                  </a:lnTo>
                  <a:lnTo>
                    <a:pt x="1081" y="171"/>
                  </a:lnTo>
                  <a:lnTo>
                    <a:pt x="1082" y="155"/>
                  </a:lnTo>
                  <a:lnTo>
                    <a:pt x="1082" y="140"/>
                  </a:lnTo>
                  <a:lnTo>
                    <a:pt x="1081" y="124"/>
                  </a:lnTo>
                  <a:lnTo>
                    <a:pt x="1078" y="111"/>
                  </a:lnTo>
                  <a:lnTo>
                    <a:pt x="1073" y="95"/>
                  </a:lnTo>
                  <a:lnTo>
                    <a:pt x="1067" y="81"/>
                  </a:lnTo>
                  <a:lnTo>
                    <a:pt x="1067" y="81"/>
                  </a:lnTo>
                  <a:lnTo>
                    <a:pt x="1059" y="71"/>
                  </a:lnTo>
                  <a:lnTo>
                    <a:pt x="1051" y="61"/>
                  </a:lnTo>
                  <a:lnTo>
                    <a:pt x="1042" y="54"/>
                  </a:lnTo>
                  <a:lnTo>
                    <a:pt x="1033" y="46"/>
                  </a:lnTo>
                  <a:lnTo>
                    <a:pt x="1022" y="40"/>
                  </a:lnTo>
                  <a:lnTo>
                    <a:pt x="1011" y="34"/>
                  </a:lnTo>
                  <a:lnTo>
                    <a:pt x="988" y="24"/>
                  </a:lnTo>
                  <a:lnTo>
                    <a:pt x="964" y="17"/>
                  </a:lnTo>
                  <a:lnTo>
                    <a:pt x="938" y="12"/>
                  </a:lnTo>
                  <a:lnTo>
                    <a:pt x="913" y="7"/>
                  </a:lnTo>
                  <a:lnTo>
                    <a:pt x="890" y="4"/>
                  </a:lnTo>
                  <a:lnTo>
                    <a:pt x="890" y="4"/>
                  </a:lnTo>
                  <a:lnTo>
                    <a:pt x="833" y="1"/>
                  </a:lnTo>
                  <a:lnTo>
                    <a:pt x="775" y="0"/>
                  </a:lnTo>
                  <a:lnTo>
                    <a:pt x="718" y="1"/>
                  </a:lnTo>
                  <a:lnTo>
                    <a:pt x="659" y="4"/>
                  </a:lnTo>
                  <a:lnTo>
                    <a:pt x="601" y="10"/>
                  </a:lnTo>
                  <a:lnTo>
                    <a:pt x="544" y="18"/>
                  </a:lnTo>
                  <a:lnTo>
                    <a:pt x="487" y="27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26" y="40"/>
                  </a:lnTo>
                  <a:lnTo>
                    <a:pt x="422" y="41"/>
                  </a:lnTo>
                  <a:lnTo>
                    <a:pt x="419" y="44"/>
                  </a:lnTo>
                  <a:lnTo>
                    <a:pt x="416" y="47"/>
                  </a:lnTo>
                  <a:lnTo>
                    <a:pt x="415" y="55"/>
                  </a:lnTo>
                  <a:lnTo>
                    <a:pt x="416" y="63"/>
                  </a:lnTo>
                  <a:lnTo>
                    <a:pt x="419" y="71"/>
                  </a:lnTo>
                  <a:lnTo>
                    <a:pt x="426" y="75"/>
                  </a:lnTo>
                  <a:lnTo>
                    <a:pt x="433" y="80"/>
                  </a:lnTo>
                  <a:lnTo>
                    <a:pt x="436" y="80"/>
                  </a:lnTo>
                  <a:lnTo>
                    <a:pt x="442" y="80"/>
                  </a:lnTo>
                  <a:lnTo>
                    <a:pt x="44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2E9B7E3E-9792-EF1A-55D8-D78C158AB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1101"/>
              <a:ext cx="163" cy="443"/>
            </a:xfrm>
            <a:custGeom>
              <a:avLst/>
              <a:gdLst>
                <a:gd name="T0" fmla="*/ 60 w 326"/>
                <a:gd name="T1" fmla="*/ 22 h 887"/>
                <a:gd name="T2" fmla="*/ 63 w 326"/>
                <a:gd name="T3" fmla="*/ 125 h 887"/>
                <a:gd name="T4" fmla="*/ 77 w 326"/>
                <a:gd name="T5" fmla="*/ 228 h 887"/>
                <a:gd name="T6" fmla="*/ 90 w 326"/>
                <a:gd name="T7" fmla="*/ 279 h 887"/>
                <a:gd name="T8" fmla="*/ 105 w 326"/>
                <a:gd name="T9" fmla="*/ 328 h 887"/>
                <a:gd name="T10" fmla="*/ 125 w 326"/>
                <a:gd name="T11" fmla="*/ 376 h 887"/>
                <a:gd name="T12" fmla="*/ 148 w 326"/>
                <a:gd name="T13" fmla="*/ 422 h 887"/>
                <a:gd name="T14" fmla="*/ 170 w 326"/>
                <a:gd name="T15" fmla="*/ 454 h 887"/>
                <a:gd name="T16" fmla="*/ 236 w 326"/>
                <a:gd name="T17" fmla="*/ 553 h 887"/>
                <a:gd name="T18" fmla="*/ 253 w 326"/>
                <a:gd name="T19" fmla="*/ 580 h 887"/>
                <a:gd name="T20" fmla="*/ 274 w 326"/>
                <a:gd name="T21" fmla="*/ 624 h 887"/>
                <a:gd name="T22" fmla="*/ 282 w 326"/>
                <a:gd name="T23" fmla="*/ 653 h 887"/>
                <a:gd name="T24" fmla="*/ 283 w 326"/>
                <a:gd name="T25" fmla="*/ 670 h 887"/>
                <a:gd name="T26" fmla="*/ 282 w 326"/>
                <a:gd name="T27" fmla="*/ 698 h 887"/>
                <a:gd name="T28" fmla="*/ 276 w 326"/>
                <a:gd name="T29" fmla="*/ 722 h 887"/>
                <a:gd name="T30" fmla="*/ 265 w 326"/>
                <a:gd name="T31" fmla="*/ 744 h 887"/>
                <a:gd name="T32" fmla="*/ 251 w 326"/>
                <a:gd name="T33" fmla="*/ 764 h 887"/>
                <a:gd name="T34" fmla="*/ 233 w 326"/>
                <a:gd name="T35" fmla="*/ 779 h 887"/>
                <a:gd name="T36" fmla="*/ 188 w 326"/>
                <a:gd name="T37" fmla="*/ 805 h 887"/>
                <a:gd name="T38" fmla="*/ 163 w 326"/>
                <a:gd name="T39" fmla="*/ 816 h 887"/>
                <a:gd name="T40" fmla="*/ 93 w 326"/>
                <a:gd name="T41" fmla="*/ 835 h 887"/>
                <a:gd name="T42" fmla="*/ 20 w 326"/>
                <a:gd name="T43" fmla="*/ 844 h 887"/>
                <a:gd name="T44" fmla="*/ 16 w 326"/>
                <a:gd name="T45" fmla="*/ 844 h 887"/>
                <a:gd name="T46" fmla="*/ 5 w 326"/>
                <a:gd name="T47" fmla="*/ 851 h 887"/>
                <a:gd name="T48" fmla="*/ 0 w 326"/>
                <a:gd name="T49" fmla="*/ 867 h 887"/>
                <a:gd name="T50" fmla="*/ 5 w 326"/>
                <a:gd name="T51" fmla="*/ 881 h 887"/>
                <a:gd name="T52" fmla="*/ 11 w 326"/>
                <a:gd name="T53" fmla="*/ 885 h 887"/>
                <a:gd name="T54" fmla="*/ 20 w 326"/>
                <a:gd name="T55" fmla="*/ 887 h 887"/>
                <a:gd name="T56" fmla="*/ 59 w 326"/>
                <a:gd name="T57" fmla="*/ 884 h 887"/>
                <a:gd name="T58" fmla="*/ 145 w 326"/>
                <a:gd name="T59" fmla="*/ 868 h 887"/>
                <a:gd name="T60" fmla="*/ 186 w 326"/>
                <a:gd name="T61" fmla="*/ 855 h 887"/>
                <a:gd name="T62" fmla="*/ 226 w 326"/>
                <a:gd name="T63" fmla="*/ 838 h 887"/>
                <a:gd name="T64" fmla="*/ 262 w 326"/>
                <a:gd name="T65" fmla="*/ 815 h 887"/>
                <a:gd name="T66" fmla="*/ 291 w 326"/>
                <a:gd name="T67" fmla="*/ 787 h 887"/>
                <a:gd name="T68" fmla="*/ 313 w 326"/>
                <a:gd name="T69" fmla="*/ 751 h 887"/>
                <a:gd name="T70" fmla="*/ 319 w 326"/>
                <a:gd name="T71" fmla="*/ 736 h 887"/>
                <a:gd name="T72" fmla="*/ 325 w 326"/>
                <a:gd name="T73" fmla="*/ 704 h 887"/>
                <a:gd name="T74" fmla="*/ 326 w 326"/>
                <a:gd name="T75" fmla="*/ 671 h 887"/>
                <a:gd name="T76" fmla="*/ 322 w 326"/>
                <a:gd name="T77" fmla="*/ 641 h 887"/>
                <a:gd name="T78" fmla="*/ 313 w 326"/>
                <a:gd name="T79" fmla="*/ 610 h 887"/>
                <a:gd name="T80" fmla="*/ 293 w 326"/>
                <a:gd name="T81" fmla="*/ 565 h 887"/>
                <a:gd name="T82" fmla="*/ 259 w 326"/>
                <a:gd name="T83" fmla="*/ 508 h 887"/>
                <a:gd name="T84" fmla="*/ 211 w 326"/>
                <a:gd name="T85" fmla="*/ 440 h 887"/>
                <a:gd name="T86" fmla="*/ 168 w 326"/>
                <a:gd name="T87" fmla="*/ 370 h 887"/>
                <a:gd name="T88" fmla="*/ 153 w 326"/>
                <a:gd name="T89" fmla="*/ 336 h 887"/>
                <a:gd name="T90" fmla="*/ 130 w 326"/>
                <a:gd name="T91" fmla="*/ 265 h 887"/>
                <a:gd name="T92" fmla="*/ 122 w 326"/>
                <a:gd name="T93" fmla="*/ 228 h 887"/>
                <a:gd name="T94" fmla="*/ 107 w 326"/>
                <a:gd name="T95" fmla="*/ 125 h 887"/>
                <a:gd name="T96" fmla="*/ 103 w 326"/>
                <a:gd name="T97" fmla="*/ 22 h 887"/>
                <a:gd name="T98" fmla="*/ 103 w 326"/>
                <a:gd name="T99" fmla="*/ 17 h 887"/>
                <a:gd name="T100" fmla="*/ 100 w 326"/>
                <a:gd name="T101" fmla="*/ 9 h 887"/>
                <a:gd name="T102" fmla="*/ 90 w 326"/>
                <a:gd name="T103" fmla="*/ 2 h 887"/>
                <a:gd name="T104" fmla="*/ 74 w 326"/>
                <a:gd name="T105" fmla="*/ 2 h 887"/>
                <a:gd name="T106" fmla="*/ 62 w 326"/>
                <a:gd name="T107" fmla="*/ 12 h 887"/>
                <a:gd name="T108" fmla="*/ 60 w 326"/>
                <a:gd name="T109" fmla="*/ 2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" h="887">
                  <a:moveTo>
                    <a:pt x="60" y="22"/>
                  </a:moveTo>
                  <a:lnTo>
                    <a:pt x="60" y="22"/>
                  </a:lnTo>
                  <a:lnTo>
                    <a:pt x="60" y="72"/>
                  </a:lnTo>
                  <a:lnTo>
                    <a:pt x="63" y="125"/>
                  </a:lnTo>
                  <a:lnTo>
                    <a:pt x="68" y="177"/>
                  </a:lnTo>
                  <a:lnTo>
                    <a:pt x="77" y="228"/>
                  </a:lnTo>
                  <a:lnTo>
                    <a:pt x="82" y="254"/>
                  </a:lnTo>
                  <a:lnTo>
                    <a:pt x="90" y="279"/>
                  </a:lnTo>
                  <a:lnTo>
                    <a:pt x="96" y="303"/>
                  </a:lnTo>
                  <a:lnTo>
                    <a:pt x="105" y="328"/>
                  </a:lnTo>
                  <a:lnTo>
                    <a:pt x="114" y="353"/>
                  </a:lnTo>
                  <a:lnTo>
                    <a:pt x="125" y="376"/>
                  </a:lnTo>
                  <a:lnTo>
                    <a:pt x="136" y="399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70" y="454"/>
                  </a:lnTo>
                  <a:lnTo>
                    <a:pt x="191" y="488"/>
                  </a:lnTo>
                  <a:lnTo>
                    <a:pt x="236" y="553"/>
                  </a:lnTo>
                  <a:lnTo>
                    <a:pt x="236" y="553"/>
                  </a:lnTo>
                  <a:lnTo>
                    <a:pt x="253" y="580"/>
                  </a:lnTo>
                  <a:lnTo>
                    <a:pt x="268" y="608"/>
                  </a:lnTo>
                  <a:lnTo>
                    <a:pt x="274" y="624"/>
                  </a:lnTo>
                  <a:lnTo>
                    <a:pt x="279" y="637"/>
                  </a:lnTo>
                  <a:lnTo>
                    <a:pt x="282" y="653"/>
                  </a:lnTo>
                  <a:lnTo>
                    <a:pt x="283" y="670"/>
                  </a:lnTo>
                  <a:lnTo>
                    <a:pt x="283" y="670"/>
                  </a:lnTo>
                  <a:lnTo>
                    <a:pt x="283" y="684"/>
                  </a:lnTo>
                  <a:lnTo>
                    <a:pt x="282" y="698"/>
                  </a:lnTo>
                  <a:lnTo>
                    <a:pt x="280" y="710"/>
                  </a:lnTo>
                  <a:lnTo>
                    <a:pt x="276" y="722"/>
                  </a:lnTo>
                  <a:lnTo>
                    <a:pt x="271" y="733"/>
                  </a:lnTo>
                  <a:lnTo>
                    <a:pt x="265" y="744"/>
                  </a:lnTo>
                  <a:lnTo>
                    <a:pt x="259" y="754"/>
                  </a:lnTo>
                  <a:lnTo>
                    <a:pt x="251" y="764"/>
                  </a:lnTo>
                  <a:lnTo>
                    <a:pt x="242" y="771"/>
                  </a:lnTo>
                  <a:lnTo>
                    <a:pt x="233" y="779"/>
                  </a:lnTo>
                  <a:lnTo>
                    <a:pt x="211" y="795"/>
                  </a:lnTo>
                  <a:lnTo>
                    <a:pt x="188" y="805"/>
                  </a:lnTo>
                  <a:lnTo>
                    <a:pt x="163" y="816"/>
                  </a:lnTo>
                  <a:lnTo>
                    <a:pt x="163" y="816"/>
                  </a:lnTo>
                  <a:lnTo>
                    <a:pt x="128" y="827"/>
                  </a:lnTo>
                  <a:lnTo>
                    <a:pt x="93" y="835"/>
                  </a:lnTo>
                  <a:lnTo>
                    <a:pt x="57" y="841"/>
                  </a:lnTo>
                  <a:lnTo>
                    <a:pt x="20" y="844"/>
                  </a:lnTo>
                  <a:lnTo>
                    <a:pt x="20" y="844"/>
                  </a:lnTo>
                  <a:lnTo>
                    <a:pt x="16" y="844"/>
                  </a:lnTo>
                  <a:lnTo>
                    <a:pt x="11" y="847"/>
                  </a:lnTo>
                  <a:lnTo>
                    <a:pt x="5" y="851"/>
                  </a:lnTo>
                  <a:lnTo>
                    <a:pt x="0" y="859"/>
                  </a:lnTo>
                  <a:lnTo>
                    <a:pt x="0" y="867"/>
                  </a:lnTo>
                  <a:lnTo>
                    <a:pt x="0" y="875"/>
                  </a:lnTo>
                  <a:lnTo>
                    <a:pt x="5" y="881"/>
                  </a:lnTo>
                  <a:lnTo>
                    <a:pt x="8" y="884"/>
                  </a:lnTo>
                  <a:lnTo>
                    <a:pt x="11" y="885"/>
                  </a:lnTo>
                  <a:lnTo>
                    <a:pt x="16" y="887"/>
                  </a:lnTo>
                  <a:lnTo>
                    <a:pt x="20" y="887"/>
                  </a:lnTo>
                  <a:lnTo>
                    <a:pt x="20" y="887"/>
                  </a:lnTo>
                  <a:lnTo>
                    <a:pt x="59" y="884"/>
                  </a:lnTo>
                  <a:lnTo>
                    <a:pt x="102" y="878"/>
                  </a:lnTo>
                  <a:lnTo>
                    <a:pt x="145" y="868"/>
                  </a:lnTo>
                  <a:lnTo>
                    <a:pt x="165" y="862"/>
                  </a:lnTo>
                  <a:lnTo>
                    <a:pt x="186" y="855"/>
                  </a:lnTo>
                  <a:lnTo>
                    <a:pt x="206" y="847"/>
                  </a:lnTo>
                  <a:lnTo>
                    <a:pt x="226" y="838"/>
                  </a:lnTo>
                  <a:lnTo>
                    <a:pt x="245" y="827"/>
                  </a:lnTo>
                  <a:lnTo>
                    <a:pt x="262" y="815"/>
                  </a:lnTo>
                  <a:lnTo>
                    <a:pt x="277" y="801"/>
                  </a:lnTo>
                  <a:lnTo>
                    <a:pt x="291" y="787"/>
                  </a:lnTo>
                  <a:lnTo>
                    <a:pt x="302" y="770"/>
                  </a:lnTo>
                  <a:lnTo>
                    <a:pt x="313" y="751"/>
                  </a:lnTo>
                  <a:lnTo>
                    <a:pt x="313" y="751"/>
                  </a:lnTo>
                  <a:lnTo>
                    <a:pt x="319" y="736"/>
                  </a:lnTo>
                  <a:lnTo>
                    <a:pt x="323" y="719"/>
                  </a:lnTo>
                  <a:lnTo>
                    <a:pt x="325" y="704"/>
                  </a:lnTo>
                  <a:lnTo>
                    <a:pt x="326" y="687"/>
                  </a:lnTo>
                  <a:lnTo>
                    <a:pt x="326" y="671"/>
                  </a:lnTo>
                  <a:lnTo>
                    <a:pt x="325" y="656"/>
                  </a:lnTo>
                  <a:lnTo>
                    <a:pt x="322" y="641"/>
                  </a:lnTo>
                  <a:lnTo>
                    <a:pt x="317" y="625"/>
                  </a:lnTo>
                  <a:lnTo>
                    <a:pt x="313" y="610"/>
                  </a:lnTo>
                  <a:lnTo>
                    <a:pt x="306" y="594"/>
                  </a:lnTo>
                  <a:lnTo>
                    <a:pt x="293" y="565"/>
                  </a:lnTo>
                  <a:lnTo>
                    <a:pt x="276" y="536"/>
                  </a:lnTo>
                  <a:lnTo>
                    <a:pt x="259" y="508"/>
                  </a:lnTo>
                  <a:lnTo>
                    <a:pt x="259" y="508"/>
                  </a:lnTo>
                  <a:lnTo>
                    <a:pt x="211" y="440"/>
                  </a:lnTo>
                  <a:lnTo>
                    <a:pt x="190" y="405"/>
                  </a:lnTo>
                  <a:lnTo>
                    <a:pt x="168" y="370"/>
                  </a:lnTo>
                  <a:lnTo>
                    <a:pt x="168" y="370"/>
                  </a:lnTo>
                  <a:lnTo>
                    <a:pt x="153" y="336"/>
                  </a:lnTo>
                  <a:lnTo>
                    <a:pt x="140" y="300"/>
                  </a:lnTo>
                  <a:lnTo>
                    <a:pt x="130" y="265"/>
                  </a:lnTo>
                  <a:lnTo>
                    <a:pt x="122" y="228"/>
                  </a:lnTo>
                  <a:lnTo>
                    <a:pt x="122" y="228"/>
                  </a:lnTo>
                  <a:lnTo>
                    <a:pt x="113" y="177"/>
                  </a:lnTo>
                  <a:lnTo>
                    <a:pt x="107" y="125"/>
                  </a:lnTo>
                  <a:lnTo>
                    <a:pt x="103" y="74"/>
                  </a:lnTo>
                  <a:lnTo>
                    <a:pt x="103" y="22"/>
                  </a:lnTo>
                  <a:lnTo>
                    <a:pt x="103" y="22"/>
                  </a:lnTo>
                  <a:lnTo>
                    <a:pt x="103" y="17"/>
                  </a:lnTo>
                  <a:lnTo>
                    <a:pt x="102" y="12"/>
                  </a:lnTo>
                  <a:lnTo>
                    <a:pt x="100" y="9"/>
                  </a:lnTo>
                  <a:lnTo>
                    <a:pt x="97" y="6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4" y="2"/>
                  </a:lnTo>
                  <a:lnTo>
                    <a:pt x="68" y="6"/>
                  </a:lnTo>
                  <a:lnTo>
                    <a:pt x="62" y="12"/>
                  </a:lnTo>
                  <a:lnTo>
                    <a:pt x="60" y="17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8C08E6F5-75D1-A344-CCCA-8FFCCEBD6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926"/>
              <a:ext cx="293" cy="123"/>
            </a:xfrm>
            <a:custGeom>
              <a:avLst/>
              <a:gdLst>
                <a:gd name="T0" fmla="*/ 569 w 584"/>
                <a:gd name="T1" fmla="*/ 25 h 245"/>
                <a:gd name="T2" fmla="*/ 483 w 584"/>
                <a:gd name="T3" fmla="*/ 7 h 245"/>
                <a:gd name="T4" fmla="*/ 393 w 584"/>
                <a:gd name="T5" fmla="*/ 0 h 245"/>
                <a:gd name="T6" fmla="*/ 326 w 584"/>
                <a:gd name="T7" fmla="*/ 3 h 245"/>
                <a:gd name="T8" fmla="*/ 283 w 584"/>
                <a:gd name="T9" fmla="*/ 10 h 245"/>
                <a:gd name="T10" fmla="*/ 240 w 584"/>
                <a:gd name="T11" fmla="*/ 20 h 245"/>
                <a:gd name="T12" fmla="*/ 220 w 584"/>
                <a:gd name="T13" fmla="*/ 28 h 245"/>
                <a:gd name="T14" fmla="*/ 155 w 584"/>
                <a:gd name="T15" fmla="*/ 59 h 245"/>
                <a:gd name="T16" fmla="*/ 95 w 584"/>
                <a:gd name="T17" fmla="*/ 101 h 245"/>
                <a:gd name="T18" fmla="*/ 43 w 584"/>
                <a:gd name="T19" fmla="*/ 153 h 245"/>
                <a:gd name="T20" fmla="*/ 12 w 584"/>
                <a:gd name="T21" fmla="*/ 198 h 245"/>
                <a:gd name="T22" fmla="*/ 3 w 584"/>
                <a:gd name="T23" fmla="*/ 213 h 245"/>
                <a:gd name="T24" fmla="*/ 0 w 584"/>
                <a:gd name="T25" fmla="*/ 222 h 245"/>
                <a:gd name="T26" fmla="*/ 6 w 584"/>
                <a:gd name="T27" fmla="*/ 238 h 245"/>
                <a:gd name="T28" fmla="*/ 18 w 584"/>
                <a:gd name="T29" fmla="*/ 245 h 245"/>
                <a:gd name="T30" fmla="*/ 31 w 584"/>
                <a:gd name="T31" fmla="*/ 244 h 245"/>
                <a:gd name="T32" fmla="*/ 37 w 584"/>
                <a:gd name="T33" fmla="*/ 239 h 245"/>
                <a:gd name="T34" fmla="*/ 40 w 584"/>
                <a:gd name="T35" fmla="*/ 234 h 245"/>
                <a:gd name="T36" fmla="*/ 77 w 584"/>
                <a:gd name="T37" fmla="*/ 179 h 245"/>
                <a:gd name="T38" fmla="*/ 124 w 584"/>
                <a:gd name="T39" fmla="*/ 131 h 245"/>
                <a:gd name="T40" fmla="*/ 180 w 584"/>
                <a:gd name="T41" fmla="*/ 93 h 245"/>
                <a:gd name="T42" fmla="*/ 240 w 584"/>
                <a:gd name="T43" fmla="*/ 67 h 245"/>
                <a:gd name="T44" fmla="*/ 260 w 584"/>
                <a:gd name="T45" fmla="*/ 60 h 245"/>
                <a:gd name="T46" fmla="*/ 318 w 584"/>
                <a:gd name="T47" fmla="*/ 48 h 245"/>
                <a:gd name="T48" fmla="*/ 398 w 584"/>
                <a:gd name="T49" fmla="*/ 44 h 245"/>
                <a:gd name="T50" fmla="*/ 480 w 584"/>
                <a:gd name="T51" fmla="*/ 50 h 245"/>
                <a:gd name="T52" fmla="*/ 556 w 584"/>
                <a:gd name="T53" fmla="*/ 67 h 245"/>
                <a:gd name="T54" fmla="*/ 561 w 584"/>
                <a:gd name="T55" fmla="*/ 67 h 245"/>
                <a:gd name="T56" fmla="*/ 570 w 584"/>
                <a:gd name="T57" fmla="*/ 65 h 245"/>
                <a:gd name="T58" fmla="*/ 580 w 584"/>
                <a:gd name="T59" fmla="*/ 57 h 245"/>
                <a:gd name="T60" fmla="*/ 584 w 584"/>
                <a:gd name="T61" fmla="*/ 42 h 245"/>
                <a:gd name="T62" fmla="*/ 580 w 584"/>
                <a:gd name="T63" fmla="*/ 31 h 245"/>
                <a:gd name="T64" fmla="*/ 573 w 584"/>
                <a:gd name="T65" fmla="*/ 27 h 245"/>
                <a:gd name="T66" fmla="*/ 569 w 584"/>
                <a:gd name="T67" fmla="*/ 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4" h="245">
                  <a:moveTo>
                    <a:pt x="569" y="25"/>
                  </a:moveTo>
                  <a:lnTo>
                    <a:pt x="569" y="25"/>
                  </a:lnTo>
                  <a:lnTo>
                    <a:pt x="526" y="14"/>
                  </a:lnTo>
                  <a:lnTo>
                    <a:pt x="483" y="7"/>
                  </a:lnTo>
                  <a:lnTo>
                    <a:pt x="438" y="2"/>
                  </a:lnTo>
                  <a:lnTo>
                    <a:pt x="393" y="0"/>
                  </a:lnTo>
                  <a:lnTo>
                    <a:pt x="349" y="2"/>
                  </a:lnTo>
                  <a:lnTo>
                    <a:pt x="326" y="3"/>
                  </a:lnTo>
                  <a:lnTo>
                    <a:pt x="304" y="7"/>
                  </a:lnTo>
                  <a:lnTo>
                    <a:pt x="283" y="10"/>
                  </a:lnTo>
                  <a:lnTo>
                    <a:pt x="261" y="14"/>
                  </a:lnTo>
                  <a:lnTo>
                    <a:pt x="240" y="20"/>
                  </a:lnTo>
                  <a:lnTo>
                    <a:pt x="220" y="28"/>
                  </a:lnTo>
                  <a:lnTo>
                    <a:pt x="220" y="28"/>
                  </a:lnTo>
                  <a:lnTo>
                    <a:pt x="187" y="42"/>
                  </a:lnTo>
                  <a:lnTo>
                    <a:pt x="155" y="59"/>
                  </a:lnTo>
                  <a:lnTo>
                    <a:pt x="124" y="79"/>
                  </a:lnTo>
                  <a:lnTo>
                    <a:pt x="95" y="101"/>
                  </a:lnTo>
                  <a:lnTo>
                    <a:pt x="67" y="125"/>
                  </a:lnTo>
                  <a:lnTo>
                    <a:pt x="43" y="153"/>
                  </a:lnTo>
                  <a:lnTo>
                    <a:pt x="21" y="182"/>
                  </a:lnTo>
                  <a:lnTo>
                    <a:pt x="12" y="198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1" y="218"/>
                  </a:lnTo>
                  <a:lnTo>
                    <a:pt x="0" y="222"/>
                  </a:lnTo>
                  <a:lnTo>
                    <a:pt x="1" y="230"/>
                  </a:lnTo>
                  <a:lnTo>
                    <a:pt x="6" y="238"/>
                  </a:lnTo>
                  <a:lnTo>
                    <a:pt x="12" y="242"/>
                  </a:lnTo>
                  <a:lnTo>
                    <a:pt x="18" y="245"/>
                  </a:lnTo>
                  <a:lnTo>
                    <a:pt x="27" y="245"/>
                  </a:lnTo>
                  <a:lnTo>
                    <a:pt x="31" y="244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4"/>
                  </a:lnTo>
                  <a:lnTo>
                    <a:pt x="40" y="234"/>
                  </a:lnTo>
                  <a:lnTo>
                    <a:pt x="57" y="207"/>
                  </a:lnTo>
                  <a:lnTo>
                    <a:pt x="77" y="179"/>
                  </a:lnTo>
                  <a:lnTo>
                    <a:pt x="100" y="154"/>
                  </a:lnTo>
                  <a:lnTo>
                    <a:pt x="124" y="131"/>
                  </a:lnTo>
                  <a:lnTo>
                    <a:pt x="152" y="111"/>
                  </a:lnTo>
                  <a:lnTo>
                    <a:pt x="180" y="93"/>
                  </a:lnTo>
                  <a:lnTo>
                    <a:pt x="210" y="77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60" y="60"/>
                  </a:lnTo>
                  <a:lnTo>
                    <a:pt x="278" y="56"/>
                  </a:lnTo>
                  <a:lnTo>
                    <a:pt x="318" y="48"/>
                  </a:lnTo>
                  <a:lnTo>
                    <a:pt x="358" y="44"/>
                  </a:lnTo>
                  <a:lnTo>
                    <a:pt x="398" y="44"/>
                  </a:lnTo>
                  <a:lnTo>
                    <a:pt x="438" y="45"/>
                  </a:lnTo>
                  <a:lnTo>
                    <a:pt x="480" y="50"/>
                  </a:lnTo>
                  <a:lnTo>
                    <a:pt x="518" y="57"/>
                  </a:lnTo>
                  <a:lnTo>
                    <a:pt x="556" y="67"/>
                  </a:lnTo>
                  <a:lnTo>
                    <a:pt x="556" y="67"/>
                  </a:lnTo>
                  <a:lnTo>
                    <a:pt x="561" y="67"/>
                  </a:lnTo>
                  <a:lnTo>
                    <a:pt x="566" y="67"/>
                  </a:lnTo>
                  <a:lnTo>
                    <a:pt x="570" y="65"/>
                  </a:lnTo>
                  <a:lnTo>
                    <a:pt x="573" y="64"/>
                  </a:lnTo>
                  <a:lnTo>
                    <a:pt x="580" y="57"/>
                  </a:lnTo>
                  <a:lnTo>
                    <a:pt x="583" y="50"/>
                  </a:lnTo>
                  <a:lnTo>
                    <a:pt x="584" y="42"/>
                  </a:lnTo>
                  <a:lnTo>
                    <a:pt x="581" y="34"/>
                  </a:lnTo>
                  <a:lnTo>
                    <a:pt x="580" y="31"/>
                  </a:lnTo>
                  <a:lnTo>
                    <a:pt x="576" y="28"/>
                  </a:lnTo>
                  <a:lnTo>
                    <a:pt x="573" y="27"/>
                  </a:lnTo>
                  <a:lnTo>
                    <a:pt x="569" y="25"/>
                  </a:lnTo>
                  <a:lnTo>
                    <a:pt x="5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A13E479C-BDE3-5542-3DBA-D26CE3ABB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891"/>
              <a:ext cx="283" cy="107"/>
            </a:xfrm>
            <a:custGeom>
              <a:avLst/>
              <a:gdLst>
                <a:gd name="T0" fmla="*/ 33 w 568"/>
                <a:gd name="T1" fmla="*/ 77 h 214"/>
                <a:gd name="T2" fmla="*/ 37 w 568"/>
                <a:gd name="T3" fmla="*/ 75 h 214"/>
                <a:gd name="T4" fmla="*/ 59 w 568"/>
                <a:gd name="T5" fmla="*/ 69 h 214"/>
                <a:gd name="T6" fmla="*/ 128 w 568"/>
                <a:gd name="T7" fmla="*/ 50 h 214"/>
                <a:gd name="T8" fmla="*/ 153 w 568"/>
                <a:gd name="T9" fmla="*/ 47 h 214"/>
                <a:gd name="T10" fmla="*/ 205 w 568"/>
                <a:gd name="T11" fmla="*/ 44 h 214"/>
                <a:gd name="T12" fmla="*/ 256 w 568"/>
                <a:gd name="T13" fmla="*/ 47 h 214"/>
                <a:gd name="T14" fmla="*/ 306 w 568"/>
                <a:gd name="T15" fmla="*/ 57 h 214"/>
                <a:gd name="T16" fmla="*/ 331 w 568"/>
                <a:gd name="T17" fmla="*/ 64 h 214"/>
                <a:gd name="T18" fmla="*/ 369 w 568"/>
                <a:gd name="T19" fmla="*/ 81 h 214"/>
                <a:gd name="T20" fmla="*/ 408 w 568"/>
                <a:gd name="T21" fmla="*/ 101 h 214"/>
                <a:gd name="T22" fmla="*/ 443 w 568"/>
                <a:gd name="T23" fmla="*/ 126 h 214"/>
                <a:gd name="T24" fmla="*/ 476 w 568"/>
                <a:gd name="T25" fmla="*/ 152 h 214"/>
                <a:gd name="T26" fmla="*/ 514 w 568"/>
                <a:gd name="T27" fmla="*/ 191 h 214"/>
                <a:gd name="T28" fmla="*/ 525 w 568"/>
                <a:gd name="T29" fmla="*/ 201 h 214"/>
                <a:gd name="T30" fmla="*/ 526 w 568"/>
                <a:gd name="T31" fmla="*/ 204 h 214"/>
                <a:gd name="T32" fmla="*/ 529 w 568"/>
                <a:gd name="T33" fmla="*/ 207 h 214"/>
                <a:gd name="T34" fmla="*/ 542 w 568"/>
                <a:gd name="T35" fmla="*/ 214 h 214"/>
                <a:gd name="T36" fmla="*/ 559 w 568"/>
                <a:gd name="T37" fmla="*/ 211 h 214"/>
                <a:gd name="T38" fmla="*/ 568 w 568"/>
                <a:gd name="T39" fmla="*/ 198 h 214"/>
                <a:gd name="T40" fmla="*/ 568 w 568"/>
                <a:gd name="T41" fmla="*/ 191 h 214"/>
                <a:gd name="T42" fmla="*/ 563 w 568"/>
                <a:gd name="T43" fmla="*/ 183 h 214"/>
                <a:gd name="T44" fmla="*/ 542 w 568"/>
                <a:gd name="T45" fmla="*/ 157 h 214"/>
                <a:gd name="T46" fmla="*/ 492 w 568"/>
                <a:gd name="T47" fmla="*/ 109 h 214"/>
                <a:gd name="T48" fmla="*/ 436 w 568"/>
                <a:gd name="T49" fmla="*/ 67 h 214"/>
                <a:gd name="T50" fmla="*/ 374 w 568"/>
                <a:gd name="T51" fmla="*/ 35 h 214"/>
                <a:gd name="T52" fmla="*/ 342 w 568"/>
                <a:gd name="T53" fmla="*/ 23 h 214"/>
                <a:gd name="T54" fmla="*/ 302 w 568"/>
                <a:gd name="T55" fmla="*/ 12 h 214"/>
                <a:gd name="T56" fmla="*/ 260 w 568"/>
                <a:gd name="T57" fmla="*/ 4 h 214"/>
                <a:gd name="T58" fmla="*/ 219 w 568"/>
                <a:gd name="T59" fmla="*/ 0 h 214"/>
                <a:gd name="T60" fmla="*/ 176 w 568"/>
                <a:gd name="T61" fmla="*/ 1 h 214"/>
                <a:gd name="T62" fmla="*/ 133 w 568"/>
                <a:gd name="T63" fmla="*/ 6 h 214"/>
                <a:gd name="T64" fmla="*/ 51 w 568"/>
                <a:gd name="T65" fmla="*/ 26 h 214"/>
                <a:gd name="T66" fmla="*/ 11 w 568"/>
                <a:gd name="T67" fmla="*/ 40 h 214"/>
                <a:gd name="T68" fmla="*/ 3 w 568"/>
                <a:gd name="T69" fmla="*/ 46 h 214"/>
                <a:gd name="T70" fmla="*/ 0 w 568"/>
                <a:gd name="T71" fmla="*/ 52 h 214"/>
                <a:gd name="T72" fmla="*/ 3 w 568"/>
                <a:gd name="T73" fmla="*/ 67 h 214"/>
                <a:gd name="T74" fmla="*/ 16 w 568"/>
                <a:gd name="T75" fmla="*/ 78 h 214"/>
                <a:gd name="T76" fmla="*/ 28 w 568"/>
                <a:gd name="T77" fmla="*/ 78 h 214"/>
                <a:gd name="T78" fmla="*/ 33 w 568"/>
                <a:gd name="T79" fmla="*/ 7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8" h="214">
                  <a:moveTo>
                    <a:pt x="33" y="77"/>
                  </a:moveTo>
                  <a:lnTo>
                    <a:pt x="33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93" y="58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53" y="47"/>
                  </a:lnTo>
                  <a:lnTo>
                    <a:pt x="179" y="44"/>
                  </a:lnTo>
                  <a:lnTo>
                    <a:pt x="205" y="44"/>
                  </a:lnTo>
                  <a:lnTo>
                    <a:pt x="231" y="44"/>
                  </a:lnTo>
                  <a:lnTo>
                    <a:pt x="256" y="47"/>
                  </a:lnTo>
                  <a:lnTo>
                    <a:pt x="282" y="50"/>
                  </a:lnTo>
                  <a:lnTo>
                    <a:pt x="306" y="57"/>
                  </a:lnTo>
                  <a:lnTo>
                    <a:pt x="331" y="64"/>
                  </a:lnTo>
                  <a:lnTo>
                    <a:pt x="331" y="64"/>
                  </a:lnTo>
                  <a:lnTo>
                    <a:pt x="351" y="72"/>
                  </a:lnTo>
                  <a:lnTo>
                    <a:pt x="369" y="81"/>
                  </a:lnTo>
                  <a:lnTo>
                    <a:pt x="389" y="90"/>
                  </a:lnTo>
                  <a:lnTo>
                    <a:pt x="408" y="101"/>
                  </a:lnTo>
                  <a:lnTo>
                    <a:pt x="425" y="114"/>
                  </a:lnTo>
                  <a:lnTo>
                    <a:pt x="443" y="126"/>
                  </a:lnTo>
                  <a:lnTo>
                    <a:pt x="476" y="152"/>
                  </a:lnTo>
                  <a:lnTo>
                    <a:pt x="476" y="152"/>
                  </a:lnTo>
                  <a:lnTo>
                    <a:pt x="496" y="171"/>
                  </a:lnTo>
                  <a:lnTo>
                    <a:pt x="514" y="191"/>
                  </a:lnTo>
                  <a:lnTo>
                    <a:pt x="514" y="191"/>
                  </a:lnTo>
                  <a:lnTo>
                    <a:pt x="525" y="201"/>
                  </a:lnTo>
                  <a:lnTo>
                    <a:pt x="528" y="206"/>
                  </a:lnTo>
                  <a:lnTo>
                    <a:pt x="526" y="204"/>
                  </a:lnTo>
                  <a:lnTo>
                    <a:pt x="526" y="204"/>
                  </a:lnTo>
                  <a:lnTo>
                    <a:pt x="529" y="207"/>
                  </a:lnTo>
                  <a:lnTo>
                    <a:pt x="534" y="211"/>
                  </a:lnTo>
                  <a:lnTo>
                    <a:pt x="542" y="214"/>
                  </a:lnTo>
                  <a:lnTo>
                    <a:pt x="551" y="212"/>
                  </a:lnTo>
                  <a:lnTo>
                    <a:pt x="559" y="211"/>
                  </a:lnTo>
                  <a:lnTo>
                    <a:pt x="563" y="204"/>
                  </a:lnTo>
                  <a:lnTo>
                    <a:pt x="568" y="198"/>
                  </a:lnTo>
                  <a:lnTo>
                    <a:pt x="568" y="195"/>
                  </a:lnTo>
                  <a:lnTo>
                    <a:pt x="568" y="191"/>
                  </a:lnTo>
                  <a:lnTo>
                    <a:pt x="566" y="186"/>
                  </a:lnTo>
                  <a:lnTo>
                    <a:pt x="563" y="183"/>
                  </a:lnTo>
                  <a:lnTo>
                    <a:pt x="563" y="183"/>
                  </a:lnTo>
                  <a:lnTo>
                    <a:pt x="542" y="157"/>
                  </a:lnTo>
                  <a:lnTo>
                    <a:pt x="517" y="132"/>
                  </a:lnTo>
                  <a:lnTo>
                    <a:pt x="492" y="109"/>
                  </a:lnTo>
                  <a:lnTo>
                    <a:pt x="465" y="87"/>
                  </a:lnTo>
                  <a:lnTo>
                    <a:pt x="436" y="67"/>
                  </a:lnTo>
                  <a:lnTo>
                    <a:pt x="405" y="50"/>
                  </a:lnTo>
                  <a:lnTo>
                    <a:pt x="374" y="35"/>
                  </a:lnTo>
                  <a:lnTo>
                    <a:pt x="342" y="23"/>
                  </a:lnTo>
                  <a:lnTo>
                    <a:pt x="342" y="23"/>
                  </a:lnTo>
                  <a:lnTo>
                    <a:pt x="322" y="17"/>
                  </a:lnTo>
                  <a:lnTo>
                    <a:pt x="302" y="12"/>
                  </a:lnTo>
                  <a:lnTo>
                    <a:pt x="282" y="7"/>
                  </a:lnTo>
                  <a:lnTo>
                    <a:pt x="260" y="4"/>
                  </a:lnTo>
                  <a:lnTo>
                    <a:pt x="240" y="1"/>
                  </a:lnTo>
                  <a:lnTo>
                    <a:pt x="219" y="0"/>
                  </a:lnTo>
                  <a:lnTo>
                    <a:pt x="197" y="0"/>
                  </a:lnTo>
                  <a:lnTo>
                    <a:pt x="176" y="1"/>
                  </a:lnTo>
                  <a:lnTo>
                    <a:pt x="154" y="3"/>
                  </a:lnTo>
                  <a:lnTo>
                    <a:pt x="133" y="6"/>
                  </a:lnTo>
                  <a:lnTo>
                    <a:pt x="91" y="13"/>
                  </a:lnTo>
                  <a:lnTo>
                    <a:pt x="51" y="26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7" y="43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3" y="67"/>
                  </a:lnTo>
                  <a:lnTo>
                    <a:pt x="8" y="73"/>
                  </a:lnTo>
                  <a:lnTo>
                    <a:pt x="16" y="78"/>
                  </a:lnTo>
                  <a:lnTo>
                    <a:pt x="23" y="80"/>
                  </a:lnTo>
                  <a:lnTo>
                    <a:pt x="28" y="78"/>
                  </a:lnTo>
                  <a:lnTo>
                    <a:pt x="33" y="77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26">
              <a:extLst>
                <a:ext uri="{FF2B5EF4-FFF2-40B4-BE49-F238E27FC236}">
                  <a16:creationId xmlns:a16="http://schemas.microsoft.com/office/drawing/2014/main" id="{4A35D911-7903-835B-60C9-B4D8A0D63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096"/>
              <a:ext cx="180" cy="455"/>
            </a:xfrm>
            <a:custGeom>
              <a:avLst/>
              <a:gdLst>
                <a:gd name="T0" fmla="*/ 29 w 361"/>
                <a:gd name="T1" fmla="*/ 44 h 910"/>
                <a:gd name="T2" fmla="*/ 51 w 361"/>
                <a:gd name="T3" fmla="*/ 43 h 910"/>
                <a:gd name="T4" fmla="*/ 97 w 361"/>
                <a:gd name="T5" fmla="*/ 49 h 910"/>
                <a:gd name="T6" fmla="*/ 125 w 361"/>
                <a:gd name="T7" fmla="*/ 58 h 910"/>
                <a:gd name="T8" fmla="*/ 183 w 361"/>
                <a:gd name="T9" fmla="*/ 91 h 910"/>
                <a:gd name="T10" fmla="*/ 238 w 361"/>
                <a:gd name="T11" fmla="*/ 151 h 910"/>
                <a:gd name="T12" fmla="*/ 265 w 361"/>
                <a:gd name="T13" fmla="*/ 198 h 910"/>
                <a:gd name="T14" fmla="*/ 291 w 361"/>
                <a:gd name="T15" fmla="*/ 265 h 910"/>
                <a:gd name="T16" fmla="*/ 308 w 361"/>
                <a:gd name="T17" fmla="*/ 335 h 910"/>
                <a:gd name="T18" fmla="*/ 317 w 361"/>
                <a:gd name="T19" fmla="*/ 408 h 910"/>
                <a:gd name="T20" fmla="*/ 318 w 361"/>
                <a:gd name="T21" fmla="*/ 482 h 910"/>
                <a:gd name="T22" fmla="*/ 311 w 361"/>
                <a:gd name="T23" fmla="*/ 553 h 910"/>
                <a:gd name="T24" fmla="*/ 297 w 361"/>
                <a:gd name="T25" fmla="*/ 608 h 910"/>
                <a:gd name="T26" fmla="*/ 258 w 361"/>
                <a:gd name="T27" fmla="*/ 697 h 910"/>
                <a:gd name="T28" fmla="*/ 202 w 361"/>
                <a:gd name="T29" fmla="*/ 776 h 910"/>
                <a:gd name="T30" fmla="*/ 160 w 361"/>
                <a:gd name="T31" fmla="*/ 814 h 910"/>
                <a:gd name="T32" fmla="*/ 103 w 361"/>
                <a:gd name="T33" fmla="*/ 853 h 910"/>
                <a:gd name="T34" fmla="*/ 78 w 361"/>
                <a:gd name="T35" fmla="*/ 865 h 910"/>
                <a:gd name="T36" fmla="*/ 69 w 361"/>
                <a:gd name="T37" fmla="*/ 870 h 910"/>
                <a:gd name="T38" fmla="*/ 58 w 361"/>
                <a:gd name="T39" fmla="*/ 887 h 910"/>
                <a:gd name="T40" fmla="*/ 69 w 361"/>
                <a:gd name="T41" fmla="*/ 907 h 910"/>
                <a:gd name="T42" fmla="*/ 80 w 361"/>
                <a:gd name="T43" fmla="*/ 910 h 910"/>
                <a:gd name="T44" fmla="*/ 108 w 361"/>
                <a:gd name="T45" fmla="*/ 899 h 910"/>
                <a:gd name="T46" fmla="*/ 174 w 361"/>
                <a:gd name="T47" fmla="*/ 860 h 910"/>
                <a:gd name="T48" fmla="*/ 231 w 361"/>
                <a:gd name="T49" fmla="*/ 810 h 910"/>
                <a:gd name="T50" fmla="*/ 278 w 361"/>
                <a:gd name="T51" fmla="*/ 748 h 910"/>
                <a:gd name="T52" fmla="*/ 315 w 361"/>
                <a:gd name="T53" fmla="*/ 682 h 910"/>
                <a:gd name="T54" fmla="*/ 341 w 361"/>
                <a:gd name="T55" fmla="*/ 613 h 910"/>
                <a:gd name="T56" fmla="*/ 352 w 361"/>
                <a:gd name="T57" fmla="*/ 563 h 910"/>
                <a:gd name="T58" fmla="*/ 361 w 361"/>
                <a:gd name="T59" fmla="*/ 486 h 910"/>
                <a:gd name="T60" fmla="*/ 360 w 361"/>
                <a:gd name="T61" fmla="*/ 408 h 910"/>
                <a:gd name="T62" fmla="*/ 351 w 361"/>
                <a:gd name="T63" fmla="*/ 331 h 910"/>
                <a:gd name="T64" fmla="*/ 332 w 361"/>
                <a:gd name="T65" fmla="*/ 255 h 910"/>
                <a:gd name="T66" fmla="*/ 315 w 361"/>
                <a:gd name="T67" fmla="*/ 208 h 910"/>
                <a:gd name="T68" fmla="*/ 269 w 361"/>
                <a:gd name="T69" fmla="*/ 121 h 910"/>
                <a:gd name="T70" fmla="*/ 215 w 361"/>
                <a:gd name="T71" fmla="*/ 61 h 910"/>
                <a:gd name="T72" fmla="*/ 175 w 361"/>
                <a:gd name="T73" fmla="*/ 34 h 910"/>
                <a:gd name="T74" fmla="*/ 145 w 361"/>
                <a:gd name="T75" fmla="*/ 20 h 910"/>
                <a:gd name="T76" fmla="*/ 97 w 361"/>
                <a:gd name="T77" fmla="*/ 4 h 910"/>
                <a:gd name="T78" fmla="*/ 48 w 361"/>
                <a:gd name="T79" fmla="*/ 0 h 910"/>
                <a:gd name="T80" fmla="*/ 15 w 361"/>
                <a:gd name="T81" fmla="*/ 3 h 910"/>
                <a:gd name="T82" fmla="*/ 5 w 361"/>
                <a:gd name="T83" fmla="*/ 9 h 910"/>
                <a:gd name="T84" fmla="*/ 2 w 361"/>
                <a:gd name="T85" fmla="*/ 27 h 910"/>
                <a:gd name="T86" fmla="*/ 17 w 361"/>
                <a:gd name="T87" fmla="*/ 44 h 910"/>
                <a:gd name="T88" fmla="*/ 26 w 361"/>
                <a:gd name="T89" fmla="*/ 44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910">
                  <a:moveTo>
                    <a:pt x="26" y="44"/>
                  </a:moveTo>
                  <a:lnTo>
                    <a:pt x="26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66" y="44"/>
                  </a:lnTo>
                  <a:lnTo>
                    <a:pt x="82" y="46"/>
                  </a:lnTo>
                  <a:lnTo>
                    <a:pt x="97" y="49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25" y="58"/>
                  </a:lnTo>
                  <a:lnTo>
                    <a:pt x="138" y="63"/>
                  </a:lnTo>
                  <a:lnTo>
                    <a:pt x="162" y="75"/>
                  </a:lnTo>
                  <a:lnTo>
                    <a:pt x="183" y="91"/>
                  </a:lnTo>
                  <a:lnTo>
                    <a:pt x="203" y="109"/>
                  </a:lnTo>
                  <a:lnTo>
                    <a:pt x="222" y="129"/>
                  </a:lnTo>
                  <a:lnTo>
                    <a:pt x="238" y="151"/>
                  </a:lnTo>
                  <a:lnTo>
                    <a:pt x="252" y="174"/>
                  </a:lnTo>
                  <a:lnTo>
                    <a:pt x="265" y="198"/>
                  </a:lnTo>
                  <a:lnTo>
                    <a:pt x="265" y="198"/>
                  </a:lnTo>
                  <a:lnTo>
                    <a:pt x="274" y="220"/>
                  </a:lnTo>
                  <a:lnTo>
                    <a:pt x="283" y="241"/>
                  </a:lnTo>
                  <a:lnTo>
                    <a:pt x="291" y="265"/>
                  </a:lnTo>
                  <a:lnTo>
                    <a:pt x="297" y="288"/>
                  </a:lnTo>
                  <a:lnTo>
                    <a:pt x="303" y="311"/>
                  </a:lnTo>
                  <a:lnTo>
                    <a:pt x="308" y="335"/>
                  </a:lnTo>
                  <a:lnTo>
                    <a:pt x="312" y="360"/>
                  </a:lnTo>
                  <a:lnTo>
                    <a:pt x="315" y="385"/>
                  </a:lnTo>
                  <a:lnTo>
                    <a:pt x="317" y="408"/>
                  </a:lnTo>
                  <a:lnTo>
                    <a:pt x="318" y="432"/>
                  </a:lnTo>
                  <a:lnTo>
                    <a:pt x="318" y="457"/>
                  </a:lnTo>
                  <a:lnTo>
                    <a:pt x="318" y="482"/>
                  </a:lnTo>
                  <a:lnTo>
                    <a:pt x="317" y="506"/>
                  </a:lnTo>
                  <a:lnTo>
                    <a:pt x="314" y="529"/>
                  </a:lnTo>
                  <a:lnTo>
                    <a:pt x="311" y="553"/>
                  </a:lnTo>
                  <a:lnTo>
                    <a:pt x="306" y="576"/>
                  </a:lnTo>
                  <a:lnTo>
                    <a:pt x="306" y="576"/>
                  </a:lnTo>
                  <a:lnTo>
                    <a:pt x="297" y="608"/>
                  </a:lnTo>
                  <a:lnTo>
                    <a:pt x="286" y="639"/>
                  </a:lnTo>
                  <a:lnTo>
                    <a:pt x="274" y="668"/>
                  </a:lnTo>
                  <a:lnTo>
                    <a:pt x="258" y="697"/>
                  </a:lnTo>
                  <a:lnTo>
                    <a:pt x="241" y="725"/>
                  </a:lnTo>
                  <a:lnTo>
                    <a:pt x="222" y="751"/>
                  </a:lnTo>
                  <a:lnTo>
                    <a:pt x="202" y="776"/>
                  </a:lnTo>
                  <a:lnTo>
                    <a:pt x="177" y="799"/>
                  </a:lnTo>
                  <a:lnTo>
                    <a:pt x="177" y="799"/>
                  </a:lnTo>
                  <a:lnTo>
                    <a:pt x="160" y="814"/>
                  </a:lnTo>
                  <a:lnTo>
                    <a:pt x="142" y="828"/>
                  </a:lnTo>
                  <a:lnTo>
                    <a:pt x="123" y="840"/>
                  </a:lnTo>
                  <a:lnTo>
                    <a:pt x="103" y="853"/>
                  </a:lnTo>
                  <a:lnTo>
                    <a:pt x="103" y="853"/>
                  </a:lnTo>
                  <a:lnTo>
                    <a:pt x="78" y="865"/>
                  </a:lnTo>
                  <a:lnTo>
                    <a:pt x="78" y="865"/>
                  </a:lnTo>
                  <a:lnTo>
                    <a:pt x="74" y="867"/>
                  </a:lnTo>
                  <a:lnTo>
                    <a:pt x="74" y="867"/>
                  </a:lnTo>
                  <a:lnTo>
                    <a:pt x="69" y="870"/>
                  </a:lnTo>
                  <a:lnTo>
                    <a:pt x="66" y="871"/>
                  </a:lnTo>
                  <a:lnTo>
                    <a:pt x="62" y="879"/>
                  </a:lnTo>
                  <a:lnTo>
                    <a:pt x="58" y="887"/>
                  </a:lnTo>
                  <a:lnTo>
                    <a:pt x="60" y="894"/>
                  </a:lnTo>
                  <a:lnTo>
                    <a:pt x="63" y="902"/>
                  </a:lnTo>
                  <a:lnTo>
                    <a:pt x="69" y="907"/>
                  </a:lnTo>
                  <a:lnTo>
                    <a:pt x="72" y="908"/>
                  </a:lnTo>
                  <a:lnTo>
                    <a:pt x="75" y="910"/>
                  </a:lnTo>
                  <a:lnTo>
                    <a:pt x="80" y="910"/>
                  </a:lnTo>
                  <a:lnTo>
                    <a:pt x="85" y="908"/>
                  </a:lnTo>
                  <a:lnTo>
                    <a:pt x="85" y="908"/>
                  </a:lnTo>
                  <a:lnTo>
                    <a:pt x="108" y="899"/>
                  </a:lnTo>
                  <a:lnTo>
                    <a:pt x="131" y="887"/>
                  </a:lnTo>
                  <a:lnTo>
                    <a:pt x="152" y="874"/>
                  </a:lnTo>
                  <a:lnTo>
                    <a:pt x="174" y="860"/>
                  </a:lnTo>
                  <a:lnTo>
                    <a:pt x="194" y="844"/>
                  </a:lnTo>
                  <a:lnTo>
                    <a:pt x="212" y="827"/>
                  </a:lnTo>
                  <a:lnTo>
                    <a:pt x="231" y="810"/>
                  </a:lnTo>
                  <a:lnTo>
                    <a:pt x="248" y="790"/>
                  </a:lnTo>
                  <a:lnTo>
                    <a:pt x="263" y="770"/>
                  </a:lnTo>
                  <a:lnTo>
                    <a:pt x="278" y="748"/>
                  </a:lnTo>
                  <a:lnTo>
                    <a:pt x="291" y="727"/>
                  </a:lnTo>
                  <a:lnTo>
                    <a:pt x="305" y="705"/>
                  </a:lnTo>
                  <a:lnTo>
                    <a:pt x="315" y="682"/>
                  </a:lnTo>
                  <a:lnTo>
                    <a:pt x="325" y="659"/>
                  </a:lnTo>
                  <a:lnTo>
                    <a:pt x="334" y="636"/>
                  </a:lnTo>
                  <a:lnTo>
                    <a:pt x="341" y="613"/>
                  </a:lnTo>
                  <a:lnTo>
                    <a:pt x="341" y="613"/>
                  </a:lnTo>
                  <a:lnTo>
                    <a:pt x="348" y="588"/>
                  </a:lnTo>
                  <a:lnTo>
                    <a:pt x="352" y="563"/>
                  </a:lnTo>
                  <a:lnTo>
                    <a:pt x="357" y="537"/>
                  </a:lnTo>
                  <a:lnTo>
                    <a:pt x="358" y="512"/>
                  </a:lnTo>
                  <a:lnTo>
                    <a:pt x="361" y="486"/>
                  </a:lnTo>
                  <a:lnTo>
                    <a:pt x="361" y="460"/>
                  </a:lnTo>
                  <a:lnTo>
                    <a:pt x="361" y="434"/>
                  </a:lnTo>
                  <a:lnTo>
                    <a:pt x="360" y="408"/>
                  </a:lnTo>
                  <a:lnTo>
                    <a:pt x="358" y="382"/>
                  </a:lnTo>
                  <a:lnTo>
                    <a:pt x="355" y="357"/>
                  </a:lnTo>
                  <a:lnTo>
                    <a:pt x="351" y="331"/>
                  </a:lnTo>
                  <a:lnTo>
                    <a:pt x="346" y="305"/>
                  </a:lnTo>
                  <a:lnTo>
                    <a:pt x="340" y="280"/>
                  </a:lnTo>
                  <a:lnTo>
                    <a:pt x="332" y="255"/>
                  </a:lnTo>
                  <a:lnTo>
                    <a:pt x="325" y="232"/>
                  </a:lnTo>
                  <a:lnTo>
                    <a:pt x="315" y="208"/>
                  </a:lnTo>
                  <a:lnTo>
                    <a:pt x="315" y="208"/>
                  </a:lnTo>
                  <a:lnTo>
                    <a:pt x="303" y="178"/>
                  </a:lnTo>
                  <a:lnTo>
                    <a:pt x="288" y="149"/>
                  </a:lnTo>
                  <a:lnTo>
                    <a:pt x="269" y="121"/>
                  </a:lnTo>
                  <a:lnTo>
                    <a:pt x="249" y="95"/>
                  </a:lnTo>
                  <a:lnTo>
                    <a:pt x="228" y="72"/>
                  </a:lnTo>
                  <a:lnTo>
                    <a:pt x="215" y="61"/>
                  </a:lnTo>
                  <a:lnTo>
                    <a:pt x="202" y="52"/>
                  </a:lnTo>
                  <a:lnTo>
                    <a:pt x="189" y="41"/>
                  </a:lnTo>
                  <a:lnTo>
                    <a:pt x="175" y="34"/>
                  </a:lnTo>
                  <a:lnTo>
                    <a:pt x="160" y="26"/>
                  </a:lnTo>
                  <a:lnTo>
                    <a:pt x="145" y="20"/>
                  </a:lnTo>
                  <a:lnTo>
                    <a:pt x="145" y="20"/>
                  </a:lnTo>
                  <a:lnTo>
                    <a:pt x="129" y="14"/>
                  </a:lnTo>
                  <a:lnTo>
                    <a:pt x="114" y="9"/>
                  </a:lnTo>
                  <a:lnTo>
                    <a:pt x="97" y="4"/>
                  </a:lnTo>
                  <a:lnTo>
                    <a:pt x="82" y="1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32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5" y="35"/>
                  </a:lnTo>
                  <a:lnTo>
                    <a:pt x="9" y="40"/>
                  </a:lnTo>
                  <a:lnTo>
                    <a:pt x="17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27">
              <a:extLst>
                <a:ext uri="{FF2B5EF4-FFF2-40B4-BE49-F238E27FC236}">
                  <a16:creationId xmlns:a16="http://schemas.microsoft.com/office/drawing/2014/main" id="{AC9762ED-81C3-8869-8D66-952CE23E3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0"/>
              <a:ext cx="1738" cy="1232"/>
            </a:xfrm>
            <a:custGeom>
              <a:avLst/>
              <a:gdLst>
                <a:gd name="T0" fmla="*/ 133 w 3477"/>
                <a:gd name="T1" fmla="*/ 2097 h 2464"/>
                <a:gd name="T2" fmla="*/ 60 w 3477"/>
                <a:gd name="T3" fmla="*/ 1729 h 2464"/>
                <a:gd name="T4" fmla="*/ 48 w 3477"/>
                <a:gd name="T5" fmla="*/ 1410 h 2464"/>
                <a:gd name="T6" fmla="*/ 99 w 3477"/>
                <a:gd name="T7" fmla="*/ 1216 h 2464"/>
                <a:gd name="T8" fmla="*/ 231 w 3477"/>
                <a:gd name="T9" fmla="*/ 1015 h 2464"/>
                <a:gd name="T10" fmla="*/ 340 w 3477"/>
                <a:gd name="T11" fmla="*/ 922 h 2464"/>
                <a:gd name="T12" fmla="*/ 385 w 3477"/>
                <a:gd name="T13" fmla="*/ 909 h 2464"/>
                <a:gd name="T14" fmla="*/ 406 w 3477"/>
                <a:gd name="T15" fmla="*/ 887 h 2464"/>
                <a:gd name="T16" fmla="*/ 425 w 3477"/>
                <a:gd name="T17" fmla="*/ 815 h 2464"/>
                <a:gd name="T18" fmla="*/ 485 w 3477"/>
                <a:gd name="T19" fmla="*/ 690 h 2464"/>
                <a:gd name="T20" fmla="*/ 636 w 3477"/>
                <a:gd name="T21" fmla="*/ 530 h 2464"/>
                <a:gd name="T22" fmla="*/ 817 w 3477"/>
                <a:gd name="T23" fmla="*/ 434 h 2464"/>
                <a:gd name="T24" fmla="*/ 1198 w 3477"/>
                <a:gd name="T25" fmla="*/ 353 h 2464"/>
                <a:gd name="T26" fmla="*/ 1767 w 3477"/>
                <a:gd name="T27" fmla="*/ 274 h 2464"/>
                <a:gd name="T28" fmla="*/ 2070 w 3477"/>
                <a:gd name="T29" fmla="*/ 160 h 2464"/>
                <a:gd name="T30" fmla="*/ 2424 w 3477"/>
                <a:gd name="T31" fmla="*/ 46 h 2464"/>
                <a:gd name="T32" fmla="*/ 2562 w 3477"/>
                <a:gd name="T33" fmla="*/ 51 h 2464"/>
                <a:gd name="T34" fmla="*/ 2690 w 3477"/>
                <a:gd name="T35" fmla="*/ 111 h 2464"/>
                <a:gd name="T36" fmla="*/ 2784 w 3477"/>
                <a:gd name="T37" fmla="*/ 223 h 2464"/>
                <a:gd name="T38" fmla="*/ 2859 w 3477"/>
                <a:gd name="T39" fmla="*/ 390 h 2464"/>
                <a:gd name="T40" fmla="*/ 2895 w 3477"/>
                <a:gd name="T41" fmla="*/ 465 h 2464"/>
                <a:gd name="T42" fmla="*/ 3121 w 3477"/>
                <a:gd name="T43" fmla="*/ 500 h 2464"/>
                <a:gd name="T44" fmla="*/ 3321 w 3477"/>
                <a:gd name="T45" fmla="*/ 614 h 2464"/>
                <a:gd name="T46" fmla="*/ 3394 w 3477"/>
                <a:gd name="T47" fmla="*/ 724 h 2464"/>
                <a:gd name="T48" fmla="*/ 3433 w 3477"/>
                <a:gd name="T49" fmla="*/ 902 h 2464"/>
                <a:gd name="T50" fmla="*/ 3419 w 3477"/>
                <a:gd name="T51" fmla="*/ 1133 h 2464"/>
                <a:gd name="T52" fmla="*/ 3367 w 3477"/>
                <a:gd name="T53" fmla="*/ 1292 h 2464"/>
                <a:gd name="T54" fmla="*/ 3381 w 3477"/>
                <a:gd name="T55" fmla="*/ 1401 h 2464"/>
                <a:gd name="T56" fmla="*/ 3388 w 3477"/>
                <a:gd name="T57" fmla="*/ 1554 h 2464"/>
                <a:gd name="T58" fmla="*/ 3316 w 3477"/>
                <a:gd name="T59" fmla="*/ 1749 h 2464"/>
                <a:gd name="T60" fmla="*/ 3156 w 3477"/>
                <a:gd name="T61" fmla="*/ 1989 h 2464"/>
                <a:gd name="T62" fmla="*/ 3171 w 3477"/>
                <a:gd name="T63" fmla="*/ 2028 h 2464"/>
                <a:gd name="T64" fmla="*/ 3247 w 3477"/>
                <a:gd name="T65" fmla="*/ 1939 h 2464"/>
                <a:gd name="T66" fmla="*/ 3390 w 3477"/>
                <a:gd name="T67" fmla="*/ 1703 h 2464"/>
                <a:gd name="T68" fmla="*/ 3431 w 3477"/>
                <a:gd name="T69" fmla="*/ 1557 h 2464"/>
                <a:gd name="T70" fmla="*/ 3424 w 3477"/>
                <a:gd name="T71" fmla="*/ 1378 h 2464"/>
                <a:gd name="T72" fmla="*/ 3410 w 3477"/>
                <a:gd name="T73" fmla="*/ 1303 h 2464"/>
                <a:gd name="T74" fmla="*/ 3468 w 3477"/>
                <a:gd name="T75" fmla="*/ 1103 h 2464"/>
                <a:gd name="T76" fmla="*/ 3448 w 3477"/>
                <a:gd name="T77" fmla="*/ 747 h 2464"/>
                <a:gd name="T78" fmla="*/ 3342 w 3477"/>
                <a:gd name="T79" fmla="*/ 577 h 2464"/>
                <a:gd name="T80" fmla="*/ 3138 w 3477"/>
                <a:gd name="T81" fmla="*/ 463 h 2464"/>
                <a:gd name="T82" fmla="*/ 2932 w 3477"/>
                <a:gd name="T83" fmla="*/ 423 h 2464"/>
                <a:gd name="T84" fmla="*/ 2890 w 3477"/>
                <a:gd name="T85" fmla="*/ 343 h 2464"/>
                <a:gd name="T86" fmla="*/ 2778 w 3477"/>
                <a:gd name="T87" fmla="*/ 136 h 2464"/>
                <a:gd name="T88" fmla="*/ 2618 w 3477"/>
                <a:gd name="T89" fmla="*/ 20 h 2464"/>
                <a:gd name="T90" fmla="*/ 2421 w 3477"/>
                <a:gd name="T91" fmla="*/ 3 h 2464"/>
                <a:gd name="T92" fmla="*/ 2149 w 3477"/>
                <a:gd name="T93" fmla="*/ 77 h 2464"/>
                <a:gd name="T94" fmla="*/ 1898 w 3477"/>
                <a:gd name="T95" fmla="*/ 188 h 2464"/>
                <a:gd name="T96" fmla="*/ 1554 w 3477"/>
                <a:gd name="T97" fmla="*/ 268 h 2464"/>
                <a:gd name="T98" fmla="*/ 1014 w 3477"/>
                <a:gd name="T99" fmla="*/ 339 h 2464"/>
                <a:gd name="T100" fmla="*/ 702 w 3477"/>
                <a:gd name="T101" fmla="*/ 439 h 2464"/>
                <a:gd name="T102" fmla="*/ 514 w 3477"/>
                <a:gd name="T103" fmla="*/ 581 h 2464"/>
                <a:gd name="T104" fmla="*/ 382 w 3477"/>
                <a:gd name="T105" fmla="*/ 804 h 2464"/>
                <a:gd name="T106" fmla="*/ 385 w 3477"/>
                <a:gd name="T107" fmla="*/ 865 h 2464"/>
                <a:gd name="T108" fmla="*/ 276 w 3477"/>
                <a:gd name="T109" fmla="*/ 912 h 2464"/>
                <a:gd name="T110" fmla="*/ 157 w 3477"/>
                <a:gd name="T111" fmla="*/ 1041 h 2464"/>
                <a:gd name="T112" fmla="*/ 45 w 3477"/>
                <a:gd name="T113" fmla="*/ 1233 h 2464"/>
                <a:gd name="T114" fmla="*/ 4 w 3477"/>
                <a:gd name="T115" fmla="*/ 1421 h 2464"/>
                <a:gd name="T116" fmla="*/ 28 w 3477"/>
                <a:gd name="T117" fmla="*/ 1803 h 2464"/>
                <a:gd name="T118" fmla="*/ 123 w 3477"/>
                <a:gd name="T119" fmla="*/ 2228 h 2464"/>
                <a:gd name="T120" fmla="*/ 203 w 3477"/>
                <a:gd name="T121" fmla="*/ 2462 h 2464"/>
                <a:gd name="T122" fmla="*/ 236 w 3477"/>
                <a:gd name="T123" fmla="*/ 2442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7" h="2464">
                  <a:moveTo>
                    <a:pt x="234" y="2438"/>
                  </a:moveTo>
                  <a:lnTo>
                    <a:pt x="234" y="2438"/>
                  </a:lnTo>
                  <a:lnTo>
                    <a:pt x="211" y="2370"/>
                  </a:lnTo>
                  <a:lnTo>
                    <a:pt x="190" y="2304"/>
                  </a:lnTo>
                  <a:lnTo>
                    <a:pt x="170" y="2234"/>
                  </a:lnTo>
                  <a:lnTo>
                    <a:pt x="151" y="2167"/>
                  </a:lnTo>
                  <a:lnTo>
                    <a:pt x="133" y="2097"/>
                  </a:lnTo>
                  <a:lnTo>
                    <a:pt x="116" y="2029"/>
                  </a:lnTo>
                  <a:lnTo>
                    <a:pt x="100" y="1960"/>
                  </a:lnTo>
                  <a:lnTo>
                    <a:pt x="87" y="1891"/>
                  </a:lnTo>
                  <a:lnTo>
                    <a:pt x="87" y="1891"/>
                  </a:lnTo>
                  <a:lnTo>
                    <a:pt x="77" y="1837"/>
                  </a:lnTo>
                  <a:lnTo>
                    <a:pt x="68" y="1783"/>
                  </a:lnTo>
                  <a:lnTo>
                    <a:pt x="60" y="1729"/>
                  </a:lnTo>
                  <a:lnTo>
                    <a:pt x="53" y="1675"/>
                  </a:lnTo>
                  <a:lnTo>
                    <a:pt x="48" y="1620"/>
                  </a:lnTo>
                  <a:lnTo>
                    <a:pt x="45" y="1566"/>
                  </a:lnTo>
                  <a:lnTo>
                    <a:pt x="44" y="1512"/>
                  </a:lnTo>
                  <a:lnTo>
                    <a:pt x="45" y="1457"/>
                  </a:lnTo>
                  <a:lnTo>
                    <a:pt x="45" y="1457"/>
                  </a:lnTo>
                  <a:lnTo>
                    <a:pt x="48" y="1410"/>
                  </a:lnTo>
                  <a:lnTo>
                    <a:pt x="53" y="1366"/>
                  </a:lnTo>
                  <a:lnTo>
                    <a:pt x="62" y="1321"/>
                  </a:lnTo>
                  <a:lnTo>
                    <a:pt x="68" y="1298"/>
                  </a:lnTo>
                  <a:lnTo>
                    <a:pt x="74" y="1277"/>
                  </a:lnTo>
                  <a:lnTo>
                    <a:pt x="74" y="1277"/>
                  </a:lnTo>
                  <a:lnTo>
                    <a:pt x="85" y="1246"/>
                  </a:lnTo>
                  <a:lnTo>
                    <a:pt x="99" y="1216"/>
                  </a:lnTo>
                  <a:lnTo>
                    <a:pt x="113" y="1187"/>
                  </a:lnTo>
                  <a:lnTo>
                    <a:pt x="130" y="1159"/>
                  </a:lnTo>
                  <a:lnTo>
                    <a:pt x="147" y="1132"/>
                  </a:lnTo>
                  <a:lnTo>
                    <a:pt x="165" y="1104"/>
                  </a:lnTo>
                  <a:lnTo>
                    <a:pt x="202" y="1052"/>
                  </a:lnTo>
                  <a:lnTo>
                    <a:pt x="202" y="1052"/>
                  </a:lnTo>
                  <a:lnTo>
                    <a:pt x="231" y="1015"/>
                  </a:lnTo>
                  <a:lnTo>
                    <a:pt x="248" y="996"/>
                  </a:lnTo>
                  <a:lnTo>
                    <a:pt x="265" y="979"/>
                  </a:lnTo>
                  <a:lnTo>
                    <a:pt x="282" y="962"/>
                  </a:lnTo>
                  <a:lnTo>
                    <a:pt x="300" y="947"/>
                  </a:lnTo>
                  <a:lnTo>
                    <a:pt x="320" y="935"/>
                  </a:lnTo>
                  <a:lnTo>
                    <a:pt x="340" y="922"/>
                  </a:lnTo>
                  <a:lnTo>
                    <a:pt x="340" y="922"/>
                  </a:lnTo>
                  <a:lnTo>
                    <a:pt x="357" y="915"/>
                  </a:lnTo>
                  <a:lnTo>
                    <a:pt x="376" y="909"/>
                  </a:lnTo>
                  <a:lnTo>
                    <a:pt x="376" y="909"/>
                  </a:lnTo>
                  <a:lnTo>
                    <a:pt x="379" y="909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5" y="909"/>
                  </a:lnTo>
                  <a:lnTo>
                    <a:pt x="385" y="909"/>
                  </a:lnTo>
                  <a:lnTo>
                    <a:pt x="390" y="909"/>
                  </a:lnTo>
                  <a:lnTo>
                    <a:pt x="394" y="907"/>
                  </a:lnTo>
                  <a:lnTo>
                    <a:pt x="400" y="902"/>
                  </a:lnTo>
                  <a:lnTo>
                    <a:pt x="405" y="895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06" y="888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10" y="870"/>
                  </a:lnTo>
                  <a:lnTo>
                    <a:pt x="410" y="870"/>
                  </a:lnTo>
                  <a:lnTo>
                    <a:pt x="416" y="842"/>
                  </a:lnTo>
                  <a:lnTo>
                    <a:pt x="425" y="815"/>
                  </a:lnTo>
                  <a:lnTo>
                    <a:pt x="425" y="815"/>
                  </a:lnTo>
                  <a:lnTo>
                    <a:pt x="433" y="793"/>
                  </a:lnTo>
                  <a:lnTo>
                    <a:pt x="442" y="771"/>
                  </a:lnTo>
                  <a:lnTo>
                    <a:pt x="451" y="750"/>
                  </a:lnTo>
                  <a:lnTo>
                    <a:pt x="462" y="730"/>
                  </a:lnTo>
                  <a:lnTo>
                    <a:pt x="473" y="710"/>
                  </a:lnTo>
                  <a:lnTo>
                    <a:pt x="485" y="690"/>
                  </a:lnTo>
                  <a:lnTo>
                    <a:pt x="511" y="651"/>
                  </a:lnTo>
                  <a:lnTo>
                    <a:pt x="511" y="651"/>
                  </a:lnTo>
                  <a:lnTo>
                    <a:pt x="533" y="624"/>
                  </a:lnTo>
                  <a:lnTo>
                    <a:pt x="557" y="597"/>
                  </a:lnTo>
                  <a:lnTo>
                    <a:pt x="582" y="574"/>
                  </a:lnTo>
                  <a:lnTo>
                    <a:pt x="608" y="551"/>
                  </a:lnTo>
                  <a:lnTo>
                    <a:pt x="636" y="530"/>
                  </a:lnTo>
                  <a:lnTo>
                    <a:pt x="665" y="510"/>
                  </a:lnTo>
                  <a:lnTo>
                    <a:pt x="694" y="491"/>
                  </a:lnTo>
                  <a:lnTo>
                    <a:pt x="725" y="474"/>
                  </a:lnTo>
                  <a:lnTo>
                    <a:pt x="725" y="474"/>
                  </a:lnTo>
                  <a:lnTo>
                    <a:pt x="748" y="463"/>
                  </a:lnTo>
                  <a:lnTo>
                    <a:pt x="771" y="453"/>
                  </a:lnTo>
                  <a:lnTo>
                    <a:pt x="817" y="434"/>
                  </a:lnTo>
                  <a:lnTo>
                    <a:pt x="865" y="419"/>
                  </a:lnTo>
                  <a:lnTo>
                    <a:pt x="914" y="405"/>
                  </a:lnTo>
                  <a:lnTo>
                    <a:pt x="963" y="394"/>
                  </a:lnTo>
                  <a:lnTo>
                    <a:pt x="1012" y="383"/>
                  </a:lnTo>
                  <a:lnTo>
                    <a:pt x="1112" y="366"/>
                  </a:lnTo>
                  <a:lnTo>
                    <a:pt x="1112" y="366"/>
                  </a:lnTo>
                  <a:lnTo>
                    <a:pt x="1198" y="353"/>
                  </a:lnTo>
                  <a:lnTo>
                    <a:pt x="1286" y="342"/>
                  </a:lnTo>
                  <a:lnTo>
                    <a:pt x="1463" y="323"/>
                  </a:lnTo>
                  <a:lnTo>
                    <a:pt x="1551" y="313"/>
                  </a:lnTo>
                  <a:lnTo>
                    <a:pt x="1638" y="300"/>
                  </a:lnTo>
                  <a:lnTo>
                    <a:pt x="1681" y="293"/>
                  </a:lnTo>
                  <a:lnTo>
                    <a:pt x="1724" y="283"/>
                  </a:lnTo>
                  <a:lnTo>
                    <a:pt x="1767" y="274"/>
                  </a:lnTo>
                  <a:lnTo>
                    <a:pt x="1810" y="263"/>
                  </a:lnTo>
                  <a:lnTo>
                    <a:pt x="1810" y="263"/>
                  </a:lnTo>
                  <a:lnTo>
                    <a:pt x="1854" y="249"/>
                  </a:lnTo>
                  <a:lnTo>
                    <a:pt x="1898" y="234"/>
                  </a:lnTo>
                  <a:lnTo>
                    <a:pt x="1941" y="217"/>
                  </a:lnTo>
                  <a:lnTo>
                    <a:pt x="1984" y="199"/>
                  </a:lnTo>
                  <a:lnTo>
                    <a:pt x="2070" y="160"/>
                  </a:lnTo>
                  <a:lnTo>
                    <a:pt x="2156" y="122"/>
                  </a:lnTo>
                  <a:lnTo>
                    <a:pt x="2201" y="105"/>
                  </a:lnTo>
                  <a:lnTo>
                    <a:pt x="2244" y="88"/>
                  </a:lnTo>
                  <a:lnTo>
                    <a:pt x="2289" y="74"/>
                  </a:lnTo>
                  <a:lnTo>
                    <a:pt x="2333" y="62"/>
                  </a:lnTo>
                  <a:lnTo>
                    <a:pt x="2378" y="52"/>
                  </a:lnTo>
                  <a:lnTo>
                    <a:pt x="2424" y="46"/>
                  </a:lnTo>
                  <a:lnTo>
                    <a:pt x="2447" y="45"/>
                  </a:lnTo>
                  <a:lnTo>
                    <a:pt x="2472" y="43"/>
                  </a:lnTo>
                  <a:lnTo>
                    <a:pt x="2495" y="43"/>
                  </a:lnTo>
                  <a:lnTo>
                    <a:pt x="2519" y="45"/>
                  </a:lnTo>
                  <a:lnTo>
                    <a:pt x="2519" y="45"/>
                  </a:lnTo>
                  <a:lnTo>
                    <a:pt x="2541" y="46"/>
                  </a:lnTo>
                  <a:lnTo>
                    <a:pt x="2562" y="51"/>
                  </a:lnTo>
                  <a:lnTo>
                    <a:pt x="2582" y="55"/>
                  </a:lnTo>
                  <a:lnTo>
                    <a:pt x="2602" y="62"/>
                  </a:lnTo>
                  <a:lnTo>
                    <a:pt x="2621" y="69"/>
                  </a:lnTo>
                  <a:lnTo>
                    <a:pt x="2639" y="79"/>
                  </a:lnTo>
                  <a:lnTo>
                    <a:pt x="2658" y="88"/>
                  </a:lnTo>
                  <a:lnTo>
                    <a:pt x="2673" y="99"/>
                  </a:lnTo>
                  <a:lnTo>
                    <a:pt x="2690" y="111"/>
                  </a:lnTo>
                  <a:lnTo>
                    <a:pt x="2705" y="125"/>
                  </a:lnTo>
                  <a:lnTo>
                    <a:pt x="2721" y="139"/>
                  </a:lnTo>
                  <a:lnTo>
                    <a:pt x="2735" y="154"/>
                  </a:lnTo>
                  <a:lnTo>
                    <a:pt x="2749" y="169"/>
                  </a:lnTo>
                  <a:lnTo>
                    <a:pt x="2761" y="186"/>
                  </a:lnTo>
                  <a:lnTo>
                    <a:pt x="2773" y="205"/>
                  </a:lnTo>
                  <a:lnTo>
                    <a:pt x="2784" y="223"/>
                  </a:lnTo>
                  <a:lnTo>
                    <a:pt x="2784" y="223"/>
                  </a:lnTo>
                  <a:lnTo>
                    <a:pt x="2799" y="249"/>
                  </a:lnTo>
                  <a:lnTo>
                    <a:pt x="2813" y="277"/>
                  </a:lnTo>
                  <a:lnTo>
                    <a:pt x="2827" y="305"/>
                  </a:lnTo>
                  <a:lnTo>
                    <a:pt x="2838" y="333"/>
                  </a:lnTo>
                  <a:lnTo>
                    <a:pt x="2849" y="362"/>
                  </a:lnTo>
                  <a:lnTo>
                    <a:pt x="2859" y="390"/>
                  </a:lnTo>
                  <a:lnTo>
                    <a:pt x="2867" y="420"/>
                  </a:lnTo>
                  <a:lnTo>
                    <a:pt x="2875" y="450"/>
                  </a:lnTo>
                  <a:lnTo>
                    <a:pt x="2875" y="450"/>
                  </a:lnTo>
                  <a:lnTo>
                    <a:pt x="2876" y="456"/>
                  </a:lnTo>
                  <a:lnTo>
                    <a:pt x="2882" y="460"/>
                  </a:lnTo>
                  <a:lnTo>
                    <a:pt x="2888" y="463"/>
                  </a:lnTo>
                  <a:lnTo>
                    <a:pt x="2895" y="465"/>
                  </a:lnTo>
                  <a:lnTo>
                    <a:pt x="2895" y="465"/>
                  </a:lnTo>
                  <a:lnTo>
                    <a:pt x="2932" y="467"/>
                  </a:lnTo>
                  <a:lnTo>
                    <a:pt x="2968" y="468"/>
                  </a:lnTo>
                  <a:lnTo>
                    <a:pt x="3007" y="474"/>
                  </a:lnTo>
                  <a:lnTo>
                    <a:pt x="3045" y="480"/>
                  </a:lnTo>
                  <a:lnTo>
                    <a:pt x="3084" y="490"/>
                  </a:lnTo>
                  <a:lnTo>
                    <a:pt x="3121" y="500"/>
                  </a:lnTo>
                  <a:lnTo>
                    <a:pt x="3159" y="513"/>
                  </a:lnTo>
                  <a:lnTo>
                    <a:pt x="3195" y="530"/>
                  </a:lnTo>
                  <a:lnTo>
                    <a:pt x="3228" y="547"/>
                  </a:lnTo>
                  <a:lnTo>
                    <a:pt x="3262" y="567"/>
                  </a:lnTo>
                  <a:lnTo>
                    <a:pt x="3293" y="590"/>
                  </a:lnTo>
                  <a:lnTo>
                    <a:pt x="3307" y="602"/>
                  </a:lnTo>
                  <a:lnTo>
                    <a:pt x="3321" y="614"/>
                  </a:lnTo>
                  <a:lnTo>
                    <a:pt x="3333" y="628"/>
                  </a:lnTo>
                  <a:lnTo>
                    <a:pt x="3345" y="642"/>
                  </a:lnTo>
                  <a:lnTo>
                    <a:pt x="3358" y="658"/>
                  </a:lnTo>
                  <a:lnTo>
                    <a:pt x="3368" y="673"/>
                  </a:lnTo>
                  <a:lnTo>
                    <a:pt x="3378" y="690"/>
                  </a:lnTo>
                  <a:lnTo>
                    <a:pt x="3387" y="707"/>
                  </a:lnTo>
                  <a:lnTo>
                    <a:pt x="3394" y="724"/>
                  </a:lnTo>
                  <a:lnTo>
                    <a:pt x="3401" y="742"/>
                  </a:lnTo>
                  <a:lnTo>
                    <a:pt x="3401" y="742"/>
                  </a:lnTo>
                  <a:lnTo>
                    <a:pt x="3410" y="773"/>
                  </a:lnTo>
                  <a:lnTo>
                    <a:pt x="3419" y="804"/>
                  </a:lnTo>
                  <a:lnTo>
                    <a:pt x="3425" y="836"/>
                  </a:lnTo>
                  <a:lnTo>
                    <a:pt x="3430" y="868"/>
                  </a:lnTo>
                  <a:lnTo>
                    <a:pt x="3433" y="902"/>
                  </a:lnTo>
                  <a:lnTo>
                    <a:pt x="3436" y="935"/>
                  </a:lnTo>
                  <a:lnTo>
                    <a:pt x="3436" y="969"/>
                  </a:lnTo>
                  <a:lnTo>
                    <a:pt x="3436" y="1002"/>
                  </a:lnTo>
                  <a:lnTo>
                    <a:pt x="3433" y="1035"/>
                  </a:lnTo>
                  <a:lnTo>
                    <a:pt x="3430" y="1069"/>
                  </a:lnTo>
                  <a:lnTo>
                    <a:pt x="3425" y="1101"/>
                  </a:lnTo>
                  <a:lnTo>
                    <a:pt x="3419" y="1133"/>
                  </a:lnTo>
                  <a:lnTo>
                    <a:pt x="3411" y="1166"/>
                  </a:lnTo>
                  <a:lnTo>
                    <a:pt x="3402" y="1198"/>
                  </a:lnTo>
                  <a:lnTo>
                    <a:pt x="3393" y="1229"/>
                  </a:lnTo>
                  <a:lnTo>
                    <a:pt x="3382" y="1260"/>
                  </a:lnTo>
                  <a:lnTo>
                    <a:pt x="3382" y="1260"/>
                  </a:lnTo>
                  <a:lnTo>
                    <a:pt x="3374" y="1275"/>
                  </a:lnTo>
                  <a:lnTo>
                    <a:pt x="3367" y="1292"/>
                  </a:lnTo>
                  <a:lnTo>
                    <a:pt x="3364" y="1300"/>
                  </a:lnTo>
                  <a:lnTo>
                    <a:pt x="3362" y="1307"/>
                  </a:lnTo>
                  <a:lnTo>
                    <a:pt x="3361" y="1317"/>
                  </a:lnTo>
                  <a:lnTo>
                    <a:pt x="3362" y="1326"/>
                  </a:lnTo>
                  <a:lnTo>
                    <a:pt x="3362" y="1326"/>
                  </a:lnTo>
                  <a:lnTo>
                    <a:pt x="3376" y="1375"/>
                  </a:lnTo>
                  <a:lnTo>
                    <a:pt x="3381" y="1401"/>
                  </a:lnTo>
                  <a:lnTo>
                    <a:pt x="3385" y="1426"/>
                  </a:lnTo>
                  <a:lnTo>
                    <a:pt x="3388" y="1452"/>
                  </a:lnTo>
                  <a:lnTo>
                    <a:pt x="3390" y="1478"/>
                  </a:lnTo>
                  <a:lnTo>
                    <a:pt x="3391" y="1504"/>
                  </a:lnTo>
                  <a:lnTo>
                    <a:pt x="3390" y="1531"/>
                  </a:lnTo>
                  <a:lnTo>
                    <a:pt x="3390" y="1531"/>
                  </a:lnTo>
                  <a:lnTo>
                    <a:pt x="3388" y="1554"/>
                  </a:lnTo>
                  <a:lnTo>
                    <a:pt x="3384" y="1577"/>
                  </a:lnTo>
                  <a:lnTo>
                    <a:pt x="3379" y="1600"/>
                  </a:lnTo>
                  <a:lnTo>
                    <a:pt x="3373" y="1623"/>
                  </a:lnTo>
                  <a:lnTo>
                    <a:pt x="3365" y="1645"/>
                  </a:lnTo>
                  <a:lnTo>
                    <a:pt x="3358" y="1666"/>
                  </a:lnTo>
                  <a:lnTo>
                    <a:pt x="3339" y="1708"/>
                  </a:lnTo>
                  <a:lnTo>
                    <a:pt x="3316" y="1749"/>
                  </a:lnTo>
                  <a:lnTo>
                    <a:pt x="3293" y="1789"/>
                  </a:lnTo>
                  <a:lnTo>
                    <a:pt x="3242" y="1868"/>
                  </a:lnTo>
                  <a:lnTo>
                    <a:pt x="3242" y="1868"/>
                  </a:lnTo>
                  <a:lnTo>
                    <a:pt x="3201" y="1931"/>
                  </a:lnTo>
                  <a:lnTo>
                    <a:pt x="3178" y="1962"/>
                  </a:lnTo>
                  <a:lnTo>
                    <a:pt x="3156" y="1989"/>
                  </a:lnTo>
                  <a:lnTo>
                    <a:pt x="3156" y="1989"/>
                  </a:lnTo>
                  <a:lnTo>
                    <a:pt x="3153" y="1994"/>
                  </a:lnTo>
                  <a:lnTo>
                    <a:pt x="3151" y="1999"/>
                  </a:lnTo>
                  <a:lnTo>
                    <a:pt x="3151" y="2006"/>
                  </a:lnTo>
                  <a:lnTo>
                    <a:pt x="3153" y="2014"/>
                  </a:lnTo>
                  <a:lnTo>
                    <a:pt x="3159" y="2022"/>
                  </a:lnTo>
                  <a:lnTo>
                    <a:pt x="3165" y="2026"/>
                  </a:lnTo>
                  <a:lnTo>
                    <a:pt x="3171" y="2028"/>
                  </a:lnTo>
                  <a:lnTo>
                    <a:pt x="3176" y="2028"/>
                  </a:lnTo>
                  <a:lnTo>
                    <a:pt x="3179" y="2026"/>
                  </a:lnTo>
                  <a:lnTo>
                    <a:pt x="3184" y="2023"/>
                  </a:lnTo>
                  <a:lnTo>
                    <a:pt x="3187" y="2020"/>
                  </a:lnTo>
                  <a:lnTo>
                    <a:pt x="3187" y="2020"/>
                  </a:lnTo>
                  <a:lnTo>
                    <a:pt x="3218" y="1980"/>
                  </a:lnTo>
                  <a:lnTo>
                    <a:pt x="3247" y="1939"/>
                  </a:lnTo>
                  <a:lnTo>
                    <a:pt x="3247" y="1939"/>
                  </a:lnTo>
                  <a:lnTo>
                    <a:pt x="3285" y="1882"/>
                  </a:lnTo>
                  <a:lnTo>
                    <a:pt x="3324" y="1823"/>
                  </a:lnTo>
                  <a:lnTo>
                    <a:pt x="3341" y="1794"/>
                  </a:lnTo>
                  <a:lnTo>
                    <a:pt x="3359" y="1763"/>
                  </a:lnTo>
                  <a:lnTo>
                    <a:pt x="3374" y="1734"/>
                  </a:lnTo>
                  <a:lnTo>
                    <a:pt x="3390" y="1703"/>
                  </a:lnTo>
                  <a:lnTo>
                    <a:pt x="3390" y="1703"/>
                  </a:lnTo>
                  <a:lnTo>
                    <a:pt x="3401" y="1680"/>
                  </a:lnTo>
                  <a:lnTo>
                    <a:pt x="3408" y="1655"/>
                  </a:lnTo>
                  <a:lnTo>
                    <a:pt x="3416" y="1632"/>
                  </a:lnTo>
                  <a:lnTo>
                    <a:pt x="3422" y="1608"/>
                  </a:lnTo>
                  <a:lnTo>
                    <a:pt x="3427" y="1583"/>
                  </a:lnTo>
                  <a:lnTo>
                    <a:pt x="3431" y="1557"/>
                  </a:lnTo>
                  <a:lnTo>
                    <a:pt x="3434" y="1532"/>
                  </a:lnTo>
                  <a:lnTo>
                    <a:pt x="3434" y="1506"/>
                  </a:lnTo>
                  <a:lnTo>
                    <a:pt x="3436" y="1480"/>
                  </a:lnTo>
                  <a:lnTo>
                    <a:pt x="3434" y="1454"/>
                  </a:lnTo>
                  <a:lnTo>
                    <a:pt x="3431" y="1429"/>
                  </a:lnTo>
                  <a:lnTo>
                    <a:pt x="3428" y="1403"/>
                  </a:lnTo>
                  <a:lnTo>
                    <a:pt x="3424" y="1378"/>
                  </a:lnTo>
                  <a:lnTo>
                    <a:pt x="3417" y="1354"/>
                  </a:lnTo>
                  <a:lnTo>
                    <a:pt x="3410" y="1330"/>
                  </a:lnTo>
                  <a:lnTo>
                    <a:pt x="3402" y="1306"/>
                  </a:lnTo>
                  <a:lnTo>
                    <a:pt x="3402" y="1306"/>
                  </a:lnTo>
                  <a:lnTo>
                    <a:pt x="3399" y="1323"/>
                  </a:lnTo>
                  <a:lnTo>
                    <a:pt x="3399" y="1323"/>
                  </a:lnTo>
                  <a:lnTo>
                    <a:pt x="3410" y="1303"/>
                  </a:lnTo>
                  <a:lnTo>
                    <a:pt x="3419" y="1283"/>
                  </a:lnTo>
                  <a:lnTo>
                    <a:pt x="3427" y="1261"/>
                  </a:lnTo>
                  <a:lnTo>
                    <a:pt x="3434" y="1240"/>
                  </a:lnTo>
                  <a:lnTo>
                    <a:pt x="3448" y="1196"/>
                  </a:lnTo>
                  <a:lnTo>
                    <a:pt x="3459" y="1153"/>
                  </a:lnTo>
                  <a:lnTo>
                    <a:pt x="3459" y="1153"/>
                  </a:lnTo>
                  <a:lnTo>
                    <a:pt x="3468" y="1103"/>
                  </a:lnTo>
                  <a:lnTo>
                    <a:pt x="3474" y="1052"/>
                  </a:lnTo>
                  <a:lnTo>
                    <a:pt x="3477" y="1001"/>
                  </a:lnTo>
                  <a:lnTo>
                    <a:pt x="3477" y="950"/>
                  </a:lnTo>
                  <a:lnTo>
                    <a:pt x="3474" y="898"/>
                  </a:lnTo>
                  <a:lnTo>
                    <a:pt x="3470" y="847"/>
                  </a:lnTo>
                  <a:lnTo>
                    <a:pt x="3461" y="798"/>
                  </a:lnTo>
                  <a:lnTo>
                    <a:pt x="3448" y="747"/>
                  </a:lnTo>
                  <a:lnTo>
                    <a:pt x="3448" y="747"/>
                  </a:lnTo>
                  <a:lnTo>
                    <a:pt x="3436" y="714"/>
                  </a:lnTo>
                  <a:lnTo>
                    <a:pt x="3422" y="682"/>
                  </a:lnTo>
                  <a:lnTo>
                    <a:pt x="3405" y="653"/>
                  </a:lnTo>
                  <a:lnTo>
                    <a:pt x="3387" y="627"/>
                  </a:lnTo>
                  <a:lnTo>
                    <a:pt x="3365" y="601"/>
                  </a:lnTo>
                  <a:lnTo>
                    <a:pt x="3342" y="577"/>
                  </a:lnTo>
                  <a:lnTo>
                    <a:pt x="3316" y="556"/>
                  </a:lnTo>
                  <a:lnTo>
                    <a:pt x="3290" y="536"/>
                  </a:lnTo>
                  <a:lnTo>
                    <a:pt x="3261" y="517"/>
                  </a:lnTo>
                  <a:lnTo>
                    <a:pt x="3231" y="502"/>
                  </a:lnTo>
                  <a:lnTo>
                    <a:pt x="3201" y="487"/>
                  </a:lnTo>
                  <a:lnTo>
                    <a:pt x="3170" y="474"/>
                  </a:lnTo>
                  <a:lnTo>
                    <a:pt x="3138" y="463"/>
                  </a:lnTo>
                  <a:lnTo>
                    <a:pt x="3105" y="453"/>
                  </a:lnTo>
                  <a:lnTo>
                    <a:pt x="3071" y="445"/>
                  </a:lnTo>
                  <a:lnTo>
                    <a:pt x="3039" y="437"/>
                  </a:lnTo>
                  <a:lnTo>
                    <a:pt x="3039" y="437"/>
                  </a:lnTo>
                  <a:lnTo>
                    <a:pt x="3004" y="431"/>
                  </a:lnTo>
                  <a:lnTo>
                    <a:pt x="2967" y="427"/>
                  </a:lnTo>
                  <a:lnTo>
                    <a:pt x="2932" y="423"/>
                  </a:lnTo>
                  <a:lnTo>
                    <a:pt x="2895" y="422"/>
                  </a:lnTo>
                  <a:lnTo>
                    <a:pt x="2895" y="422"/>
                  </a:lnTo>
                  <a:lnTo>
                    <a:pt x="2916" y="437"/>
                  </a:lnTo>
                  <a:lnTo>
                    <a:pt x="2916" y="437"/>
                  </a:lnTo>
                  <a:lnTo>
                    <a:pt x="2908" y="407"/>
                  </a:lnTo>
                  <a:lnTo>
                    <a:pt x="2899" y="376"/>
                  </a:lnTo>
                  <a:lnTo>
                    <a:pt x="2890" y="343"/>
                  </a:lnTo>
                  <a:lnTo>
                    <a:pt x="2878" y="311"/>
                  </a:lnTo>
                  <a:lnTo>
                    <a:pt x="2865" y="280"/>
                  </a:lnTo>
                  <a:lnTo>
                    <a:pt x="2850" y="249"/>
                  </a:lnTo>
                  <a:lnTo>
                    <a:pt x="2835" y="219"/>
                  </a:lnTo>
                  <a:lnTo>
                    <a:pt x="2816" y="189"/>
                  </a:lnTo>
                  <a:lnTo>
                    <a:pt x="2798" y="162"/>
                  </a:lnTo>
                  <a:lnTo>
                    <a:pt x="2778" y="136"/>
                  </a:lnTo>
                  <a:lnTo>
                    <a:pt x="2755" y="111"/>
                  </a:lnTo>
                  <a:lnTo>
                    <a:pt x="2732" y="88"/>
                  </a:lnTo>
                  <a:lnTo>
                    <a:pt x="2705" y="66"/>
                  </a:lnTo>
                  <a:lnTo>
                    <a:pt x="2678" y="49"/>
                  </a:lnTo>
                  <a:lnTo>
                    <a:pt x="2649" y="32"/>
                  </a:lnTo>
                  <a:lnTo>
                    <a:pt x="2618" y="20"/>
                  </a:lnTo>
                  <a:lnTo>
                    <a:pt x="2618" y="20"/>
                  </a:lnTo>
                  <a:lnTo>
                    <a:pt x="2599" y="14"/>
                  </a:lnTo>
                  <a:lnTo>
                    <a:pt x="2581" y="9"/>
                  </a:lnTo>
                  <a:lnTo>
                    <a:pt x="2561" y="6"/>
                  </a:lnTo>
                  <a:lnTo>
                    <a:pt x="2541" y="3"/>
                  </a:lnTo>
                  <a:lnTo>
                    <a:pt x="2501" y="0"/>
                  </a:lnTo>
                  <a:lnTo>
                    <a:pt x="2461" y="0"/>
                  </a:lnTo>
                  <a:lnTo>
                    <a:pt x="2421" y="3"/>
                  </a:lnTo>
                  <a:lnTo>
                    <a:pt x="2381" y="9"/>
                  </a:lnTo>
                  <a:lnTo>
                    <a:pt x="2343" y="17"/>
                  </a:lnTo>
                  <a:lnTo>
                    <a:pt x="2304" y="26"/>
                  </a:lnTo>
                  <a:lnTo>
                    <a:pt x="2304" y="26"/>
                  </a:lnTo>
                  <a:lnTo>
                    <a:pt x="2252" y="42"/>
                  </a:lnTo>
                  <a:lnTo>
                    <a:pt x="2200" y="59"/>
                  </a:lnTo>
                  <a:lnTo>
                    <a:pt x="2149" y="77"/>
                  </a:lnTo>
                  <a:lnTo>
                    <a:pt x="2098" y="99"/>
                  </a:lnTo>
                  <a:lnTo>
                    <a:pt x="2098" y="99"/>
                  </a:lnTo>
                  <a:lnTo>
                    <a:pt x="2049" y="122"/>
                  </a:lnTo>
                  <a:lnTo>
                    <a:pt x="1998" y="145"/>
                  </a:lnTo>
                  <a:lnTo>
                    <a:pt x="1949" y="168"/>
                  </a:lnTo>
                  <a:lnTo>
                    <a:pt x="1898" y="188"/>
                  </a:lnTo>
                  <a:lnTo>
                    <a:pt x="1898" y="188"/>
                  </a:lnTo>
                  <a:lnTo>
                    <a:pt x="1857" y="203"/>
                  </a:lnTo>
                  <a:lnTo>
                    <a:pt x="1814" y="217"/>
                  </a:lnTo>
                  <a:lnTo>
                    <a:pt x="1772" y="228"/>
                  </a:lnTo>
                  <a:lnTo>
                    <a:pt x="1729" y="239"/>
                  </a:lnTo>
                  <a:lnTo>
                    <a:pt x="1684" y="248"/>
                  </a:lnTo>
                  <a:lnTo>
                    <a:pt x="1641" y="256"/>
                  </a:lnTo>
                  <a:lnTo>
                    <a:pt x="1554" y="268"/>
                  </a:lnTo>
                  <a:lnTo>
                    <a:pt x="1464" y="279"/>
                  </a:lnTo>
                  <a:lnTo>
                    <a:pt x="1377" y="288"/>
                  </a:lnTo>
                  <a:lnTo>
                    <a:pt x="1288" y="299"/>
                  </a:lnTo>
                  <a:lnTo>
                    <a:pt x="1200" y="310"/>
                  </a:lnTo>
                  <a:lnTo>
                    <a:pt x="1200" y="310"/>
                  </a:lnTo>
                  <a:lnTo>
                    <a:pt x="1108" y="323"/>
                  </a:lnTo>
                  <a:lnTo>
                    <a:pt x="1014" y="339"/>
                  </a:lnTo>
                  <a:lnTo>
                    <a:pt x="968" y="348"/>
                  </a:lnTo>
                  <a:lnTo>
                    <a:pt x="922" y="359"/>
                  </a:lnTo>
                  <a:lnTo>
                    <a:pt x="875" y="371"/>
                  </a:lnTo>
                  <a:lnTo>
                    <a:pt x="831" y="385"/>
                  </a:lnTo>
                  <a:lnTo>
                    <a:pt x="786" y="402"/>
                  </a:lnTo>
                  <a:lnTo>
                    <a:pt x="743" y="419"/>
                  </a:lnTo>
                  <a:lnTo>
                    <a:pt x="702" y="439"/>
                  </a:lnTo>
                  <a:lnTo>
                    <a:pt x="660" y="462"/>
                  </a:lnTo>
                  <a:lnTo>
                    <a:pt x="622" y="487"/>
                  </a:lnTo>
                  <a:lnTo>
                    <a:pt x="583" y="514"/>
                  </a:lnTo>
                  <a:lnTo>
                    <a:pt x="548" y="547"/>
                  </a:lnTo>
                  <a:lnTo>
                    <a:pt x="531" y="564"/>
                  </a:lnTo>
                  <a:lnTo>
                    <a:pt x="514" y="581"/>
                  </a:lnTo>
                  <a:lnTo>
                    <a:pt x="514" y="581"/>
                  </a:lnTo>
                  <a:lnTo>
                    <a:pt x="486" y="613"/>
                  </a:lnTo>
                  <a:lnTo>
                    <a:pt x="460" y="647"/>
                  </a:lnTo>
                  <a:lnTo>
                    <a:pt x="437" y="684"/>
                  </a:lnTo>
                  <a:lnTo>
                    <a:pt x="416" y="722"/>
                  </a:lnTo>
                  <a:lnTo>
                    <a:pt x="397" y="762"/>
                  </a:lnTo>
                  <a:lnTo>
                    <a:pt x="390" y="782"/>
                  </a:lnTo>
                  <a:lnTo>
                    <a:pt x="382" y="804"/>
                  </a:lnTo>
                  <a:lnTo>
                    <a:pt x="376" y="824"/>
                  </a:lnTo>
                  <a:lnTo>
                    <a:pt x="371" y="845"/>
                  </a:lnTo>
                  <a:lnTo>
                    <a:pt x="366" y="865"/>
                  </a:lnTo>
                  <a:lnTo>
                    <a:pt x="363" y="887"/>
                  </a:lnTo>
                  <a:lnTo>
                    <a:pt x="363" y="887"/>
                  </a:lnTo>
                  <a:lnTo>
                    <a:pt x="385" y="865"/>
                  </a:lnTo>
                  <a:lnTo>
                    <a:pt x="385" y="865"/>
                  </a:lnTo>
                  <a:lnTo>
                    <a:pt x="374" y="865"/>
                  </a:lnTo>
                  <a:lnTo>
                    <a:pt x="362" y="867"/>
                  </a:lnTo>
                  <a:lnTo>
                    <a:pt x="351" y="868"/>
                  </a:lnTo>
                  <a:lnTo>
                    <a:pt x="340" y="873"/>
                  </a:lnTo>
                  <a:lnTo>
                    <a:pt x="317" y="882"/>
                  </a:lnTo>
                  <a:lnTo>
                    <a:pt x="296" y="896"/>
                  </a:lnTo>
                  <a:lnTo>
                    <a:pt x="276" y="912"/>
                  </a:lnTo>
                  <a:lnTo>
                    <a:pt x="256" y="929"/>
                  </a:lnTo>
                  <a:lnTo>
                    <a:pt x="239" y="944"/>
                  </a:lnTo>
                  <a:lnTo>
                    <a:pt x="223" y="959"/>
                  </a:lnTo>
                  <a:lnTo>
                    <a:pt x="223" y="959"/>
                  </a:lnTo>
                  <a:lnTo>
                    <a:pt x="200" y="985"/>
                  </a:lnTo>
                  <a:lnTo>
                    <a:pt x="177" y="1013"/>
                  </a:lnTo>
                  <a:lnTo>
                    <a:pt x="157" y="1041"/>
                  </a:lnTo>
                  <a:lnTo>
                    <a:pt x="136" y="1070"/>
                  </a:lnTo>
                  <a:lnTo>
                    <a:pt x="117" y="1099"/>
                  </a:lnTo>
                  <a:lnTo>
                    <a:pt x="99" y="1130"/>
                  </a:lnTo>
                  <a:lnTo>
                    <a:pt x="65" y="1192"/>
                  </a:lnTo>
                  <a:lnTo>
                    <a:pt x="65" y="1192"/>
                  </a:lnTo>
                  <a:lnTo>
                    <a:pt x="54" y="1213"/>
                  </a:lnTo>
                  <a:lnTo>
                    <a:pt x="45" y="1233"/>
                  </a:lnTo>
                  <a:lnTo>
                    <a:pt x="36" y="1255"/>
                  </a:lnTo>
                  <a:lnTo>
                    <a:pt x="30" y="1277"/>
                  </a:lnTo>
                  <a:lnTo>
                    <a:pt x="24" y="1300"/>
                  </a:lnTo>
                  <a:lnTo>
                    <a:pt x="17" y="1321"/>
                  </a:lnTo>
                  <a:lnTo>
                    <a:pt x="10" y="1367"/>
                  </a:lnTo>
                  <a:lnTo>
                    <a:pt x="10" y="1367"/>
                  </a:lnTo>
                  <a:lnTo>
                    <a:pt x="4" y="1421"/>
                  </a:lnTo>
                  <a:lnTo>
                    <a:pt x="0" y="1477"/>
                  </a:lnTo>
                  <a:lnTo>
                    <a:pt x="0" y="1531"/>
                  </a:lnTo>
                  <a:lnTo>
                    <a:pt x="4" y="1586"/>
                  </a:lnTo>
                  <a:lnTo>
                    <a:pt x="7" y="1640"/>
                  </a:lnTo>
                  <a:lnTo>
                    <a:pt x="13" y="1695"/>
                  </a:lnTo>
                  <a:lnTo>
                    <a:pt x="20" y="1749"/>
                  </a:lnTo>
                  <a:lnTo>
                    <a:pt x="28" y="1803"/>
                  </a:lnTo>
                  <a:lnTo>
                    <a:pt x="28" y="1803"/>
                  </a:lnTo>
                  <a:lnTo>
                    <a:pt x="37" y="1857"/>
                  </a:lnTo>
                  <a:lnTo>
                    <a:pt x="47" y="1909"/>
                  </a:lnTo>
                  <a:lnTo>
                    <a:pt x="70" y="2017"/>
                  </a:lnTo>
                  <a:lnTo>
                    <a:pt x="96" y="2122"/>
                  </a:lnTo>
                  <a:lnTo>
                    <a:pt x="123" y="2228"/>
                  </a:lnTo>
                  <a:lnTo>
                    <a:pt x="123" y="2228"/>
                  </a:lnTo>
                  <a:lnTo>
                    <a:pt x="156" y="2339"/>
                  </a:lnTo>
                  <a:lnTo>
                    <a:pt x="174" y="2394"/>
                  </a:lnTo>
                  <a:lnTo>
                    <a:pt x="193" y="2448"/>
                  </a:lnTo>
                  <a:lnTo>
                    <a:pt x="193" y="2448"/>
                  </a:lnTo>
                  <a:lnTo>
                    <a:pt x="194" y="2453"/>
                  </a:lnTo>
                  <a:lnTo>
                    <a:pt x="197" y="2458"/>
                  </a:lnTo>
                  <a:lnTo>
                    <a:pt x="203" y="2462"/>
                  </a:lnTo>
                  <a:lnTo>
                    <a:pt x="213" y="2464"/>
                  </a:lnTo>
                  <a:lnTo>
                    <a:pt x="220" y="2462"/>
                  </a:lnTo>
                  <a:lnTo>
                    <a:pt x="227" y="2459"/>
                  </a:lnTo>
                  <a:lnTo>
                    <a:pt x="233" y="2454"/>
                  </a:lnTo>
                  <a:lnTo>
                    <a:pt x="234" y="2450"/>
                  </a:lnTo>
                  <a:lnTo>
                    <a:pt x="236" y="2447"/>
                  </a:lnTo>
                  <a:lnTo>
                    <a:pt x="236" y="2442"/>
                  </a:lnTo>
                  <a:lnTo>
                    <a:pt x="234" y="2438"/>
                  </a:lnTo>
                  <a:lnTo>
                    <a:pt x="234" y="2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28">
              <a:extLst>
                <a:ext uri="{FF2B5EF4-FFF2-40B4-BE49-F238E27FC236}">
                  <a16:creationId xmlns:a16="http://schemas.microsoft.com/office/drawing/2014/main" id="{51A67253-5353-69FE-A32A-FE4F3989B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010"/>
              <a:ext cx="750" cy="519"/>
            </a:xfrm>
            <a:custGeom>
              <a:avLst/>
              <a:gdLst>
                <a:gd name="T0" fmla="*/ 13 w 1499"/>
                <a:gd name="T1" fmla="*/ 135 h 1037"/>
                <a:gd name="T2" fmla="*/ 0 w 1499"/>
                <a:gd name="T3" fmla="*/ 478 h 1037"/>
                <a:gd name="T4" fmla="*/ 1 w 1499"/>
                <a:gd name="T5" fmla="*/ 538 h 1037"/>
                <a:gd name="T6" fmla="*/ 10 w 1499"/>
                <a:gd name="T7" fmla="*/ 572 h 1037"/>
                <a:gd name="T8" fmla="*/ 38 w 1499"/>
                <a:gd name="T9" fmla="*/ 614 h 1037"/>
                <a:gd name="T10" fmla="*/ 78 w 1499"/>
                <a:gd name="T11" fmla="*/ 663 h 1037"/>
                <a:gd name="T12" fmla="*/ 170 w 1499"/>
                <a:gd name="T13" fmla="*/ 752 h 1037"/>
                <a:gd name="T14" fmla="*/ 253 w 1499"/>
                <a:gd name="T15" fmla="*/ 820 h 1037"/>
                <a:gd name="T16" fmla="*/ 358 w 1499"/>
                <a:gd name="T17" fmla="*/ 893 h 1037"/>
                <a:gd name="T18" fmla="*/ 470 w 1499"/>
                <a:gd name="T19" fmla="*/ 956 h 1037"/>
                <a:gd name="T20" fmla="*/ 590 w 1499"/>
                <a:gd name="T21" fmla="*/ 1003 h 1037"/>
                <a:gd name="T22" fmla="*/ 715 w 1499"/>
                <a:gd name="T23" fmla="*/ 1033 h 1037"/>
                <a:gd name="T24" fmla="*/ 842 w 1499"/>
                <a:gd name="T25" fmla="*/ 1036 h 1037"/>
                <a:gd name="T26" fmla="*/ 890 w 1499"/>
                <a:gd name="T27" fmla="*/ 1030 h 1037"/>
                <a:gd name="T28" fmla="*/ 984 w 1499"/>
                <a:gd name="T29" fmla="*/ 1005 h 1037"/>
                <a:gd name="T30" fmla="*/ 1119 w 1499"/>
                <a:gd name="T31" fmla="*/ 945 h 1037"/>
                <a:gd name="T32" fmla="*/ 1202 w 1499"/>
                <a:gd name="T33" fmla="*/ 894 h 1037"/>
                <a:gd name="T34" fmla="*/ 1291 w 1499"/>
                <a:gd name="T35" fmla="*/ 825 h 1037"/>
                <a:gd name="T36" fmla="*/ 1371 w 1499"/>
                <a:gd name="T37" fmla="*/ 745 h 1037"/>
                <a:gd name="T38" fmla="*/ 1417 w 1499"/>
                <a:gd name="T39" fmla="*/ 685 h 1037"/>
                <a:gd name="T40" fmla="*/ 1473 w 1499"/>
                <a:gd name="T41" fmla="*/ 597 h 1037"/>
                <a:gd name="T42" fmla="*/ 1496 w 1499"/>
                <a:gd name="T43" fmla="*/ 538 h 1037"/>
                <a:gd name="T44" fmla="*/ 1499 w 1499"/>
                <a:gd name="T45" fmla="*/ 503 h 1037"/>
                <a:gd name="T46" fmla="*/ 1497 w 1499"/>
                <a:gd name="T47" fmla="*/ 354 h 1037"/>
                <a:gd name="T48" fmla="*/ 1496 w 1499"/>
                <a:gd name="T49" fmla="*/ 344 h 1037"/>
                <a:gd name="T50" fmla="*/ 1484 w 1499"/>
                <a:gd name="T51" fmla="*/ 334 h 1037"/>
                <a:gd name="T52" fmla="*/ 1461 w 1499"/>
                <a:gd name="T53" fmla="*/ 338 h 1037"/>
                <a:gd name="T54" fmla="*/ 1454 w 1499"/>
                <a:gd name="T55" fmla="*/ 349 h 1037"/>
                <a:gd name="T56" fmla="*/ 1454 w 1499"/>
                <a:gd name="T57" fmla="*/ 443 h 1037"/>
                <a:gd name="T58" fmla="*/ 1454 w 1499"/>
                <a:gd name="T59" fmla="*/ 501 h 1037"/>
                <a:gd name="T60" fmla="*/ 1454 w 1499"/>
                <a:gd name="T61" fmla="*/ 529 h 1037"/>
                <a:gd name="T62" fmla="*/ 1448 w 1499"/>
                <a:gd name="T63" fmla="*/ 548 h 1037"/>
                <a:gd name="T64" fmla="*/ 1411 w 1499"/>
                <a:gd name="T65" fmla="*/ 614 h 1037"/>
                <a:gd name="T66" fmla="*/ 1368 w 1499"/>
                <a:gd name="T67" fmla="*/ 680 h 1037"/>
                <a:gd name="T68" fmla="*/ 1288 w 1499"/>
                <a:gd name="T69" fmla="*/ 769 h 1037"/>
                <a:gd name="T70" fmla="*/ 1198 w 1499"/>
                <a:gd name="T71" fmla="*/ 846 h 1037"/>
                <a:gd name="T72" fmla="*/ 1096 w 1499"/>
                <a:gd name="T73" fmla="*/ 910 h 1037"/>
                <a:gd name="T74" fmla="*/ 987 w 1499"/>
                <a:gd name="T75" fmla="*/ 957 h 1037"/>
                <a:gd name="T76" fmla="*/ 912 w 1499"/>
                <a:gd name="T77" fmla="*/ 980 h 1037"/>
                <a:gd name="T78" fmla="*/ 828 w 1499"/>
                <a:gd name="T79" fmla="*/ 993 h 1037"/>
                <a:gd name="T80" fmla="*/ 705 w 1499"/>
                <a:gd name="T81" fmla="*/ 988 h 1037"/>
                <a:gd name="T82" fmla="*/ 584 w 1499"/>
                <a:gd name="T83" fmla="*/ 956 h 1037"/>
                <a:gd name="T84" fmla="*/ 467 w 1499"/>
                <a:gd name="T85" fmla="*/ 905 h 1037"/>
                <a:gd name="T86" fmla="*/ 358 w 1499"/>
                <a:gd name="T87" fmla="*/ 842 h 1037"/>
                <a:gd name="T88" fmla="*/ 290 w 1499"/>
                <a:gd name="T89" fmla="*/ 796 h 1037"/>
                <a:gd name="T90" fmla="*/ 163 w 1499"/>
                <a:gd name="T91" fmla="*/ 686 h 1037"/>
                <a:gd name="T92" fmla="*/ 92 w 1499"/>
                <a:gd name="T93" fmla="*/ 614 h 1037"/>
                <a:gd name="T94" fmla="*/ 60 w 1499"/>
                <a:gd name="T95" fmla="*/ 571 h 1037"/>
                <a:gd name="T96" fmla="*/ 46 w 1499"/>
                <a:gd name="T97" fmla="*/ 549 h 1037"/>
                <a:gd name="T98" fmla="*/ 43 w 1499"/>
                <a:gd name="T99" fmla="*/ 525 h 1037"/>
                <a:gd name="T100" fmla="*/ 43 w 1499"/>
                <a:gd name="T101" fmla="*/ 445 h 1037"/>
                <a:gd name="T102" fmla="*/ 49 w 1499"/>
                <a:gd name="T103" fmla="*/ 263 h 1037"/>
                <a:gd name="T104" fmla="*/ 64 w 1499"/>
                <a:gd name="T105" fmla="*/ 20 h 1037"/>
                <a:gd name="T106" fmla="*/ 61 w 1499"/>
                <a:gd name="T107" fmla="*/ 7 h 1037"/>
                <a:gd name="T108" fmla="*/ 44 w 1499"/>
                <a:gd name="T109" fmla="*/ 0 h 1037"/>
                <a:gd name="T110" fmla="*/ 24 w 1499"/>
                <a:gd name="T111" fmla="*/ 12 h 1037"/>
                <a:gd name="T112" fmla="*/ 21 w 1499"/>
                <a:gd name="T113" fmla="*/ 2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9" h="1037">
                  <a:moveTo>
                    <a:pt x="21" y="20"/>
                  </a:moveTo>
                  <a:lnTo>
                    <a:pt x="21" y="20"/>
                  </a:lnTo>
                  <a:lnTo>
                    <a:pt x="13" y="135"/>
                  </a:lnTo>
                  <a:lnTo>
                    <a:pt x="7" y="249"/>
                  </a:lnTo>
                  <a:lnTo>
                    <a:pt x="3" y="36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18"/>
                  </a:lnTo>
                  <a:lnTo>
                    <a:pt x="1" y="53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10" y="572"/>
                  </a:lnTo>
                  <a:lnTo>
                    <a:pt x="18" y="588"/>
                  </a:lnTo>
                  <a:lnTo>
                    <a:pt x="27" y="602"/>
                  </a:lnTo>
                  <a:lnTo>
                    <a:pt x="38" y="614"/>
                  </a:lnTo>
                  <a:lnTo>
                    <a:pt x="38" y="614"/>
                  </a:lnTo>
                  <a:lnTo>
                    <a:pt x="58" y="639"/>
                  </a:lnTo>
                  <a:lnTo>
                    <a:pt x="78" y="663"/>
                  </a:lnTo>
                  <a:lnTo>
                    <a:pt x="101" y="686"/>
                  </a:lnTo>
                  <a:lnTo>
                    <a:pt x="123" y="709"/>
                  </a:lnTo>
                  <a:lnTo>
                    <a:pt x="170" y="752"/>
                  </a:lnTo>
                  <a:lnTo>
                    <a:pt x="219" y="794"/>
                  </a:lnTo>
                  <a:lnTo>
                    <a:pt x="219" y="794"/>
                  </a:lnTo>
                  <a:lnTo>
                    <a:pt x="253" y="820"/>
                  </a:lnTo>
                  <a:lnTo>
                    <a:pt x="287" y="845"/>
                  </a:lnTo>
                  <a:lnTo>
                    <a:pt x="321" y="870"/>
                  </a:lnTo>
                  <a:lnTo>
                    <a:pt x="358" y="893"/>
                  </a:lnTo>
                  <a:lnTo>
                    <a:pt x="395" y="916"/>
                  </a:lnTo>
                  <a:lnTo>
                    <a:pt x="432" y="936"/>
                  </a:lnTo>
                  <a:lnTo>
                    <a:pt x="470" y="956"/>
                  </a:lnTo>
                  <a:lnTo>
                    <a:pt x="510" y="974"/>
                  </a:lnTo>
                  <a:lnTo>
                    <a:pt x="550" y="990"/>
                  </a:lnTo>
                  <a:lnTo>
                    <a:pt x="590" y="1003"/>
                  </a:lnTo>
                  <a:lnTo>
                    <a:pt x="632" y="1016"/>
                  </a:lnTo>
                  <a:lnTo>
                    <a:pt x="673" y="1025"/>
                  </a:lnTo>
                  <a:lnTo>
                    <a:pt x="715" y="1033"/>
                  </a:lnTo>
                  <a:lnTo>
                    <a:pt x="756" y="1036"/>
                  </a:lnTo>
                  <a:lnTo>
                    <a:pt x="799" y="1037"/>
                  </a:lnTo>
                  <a:lnTo>
                    <a:pt x="842" y="1036"/>
                  </a:lnTo>
                  <a:lnTo>
                    <a:pt x="842" y="1036"/>
                  </a:lnTo>
                  <a:lnTo>
                    <a:pt x="865" y="1033"/>
                  </a:lnTo>
                  <a:lnTo>
                    <a:pt x="890" y="1030"/>
                  </a:lnTo>
                  <a:lnTo>
                    <a:pt x="913" y="1023"/>
                  </a:lnTo>
                  <a:lnTo>
                    <a:pt x="938" y="1019"/>
                  </a:lnTo>
                  <a:lnTo>
                    <a:pt x="984" y="1005"/>
                  </a:lnTo>
                  <a:lnTo>
                    <a:pt x="1030" y="988"/>
                  </a:lnTo>
                  <a:lnTo>
                    <a:pt x="1075" y="967"/>
                  </a:lnTo>
                  <a:lnTo>
                    <a:pt x="1119" y="945"/>
                  </a:lnTo>
                  <a:lnTo>
                    <a:pt x="1161" y="920"/>
                  </a:lnTo>
                  <a:lnTo>
                    <a:pt x="1202" y="894"/>
                  </a:lnTo>
                  <a:lnTo>
                    <a:pt x="1202" y="894"/>
                  </a:lnTo>
                  <a:lnTo>
                    <a:pt x="1233" y="873"/>
                  </a:lnTo>
                  <a:lnTo>
                    <a:pt x="1262" y="849"/>
                  </a:lnTo>
                  <a:lnTo>
                    <a:pt x="1291" y="825"/>
                  </a:lnTo>
                  <a:lnTo>
                    <a:pt x="1319" y="799"/>
                  </a:lnTo>
                  <a:lnTo>
                    <a:pt x="1345" y="772"/>
                  </a:lnTo>
                  <a:lnTo>
                    <a:pt x="1371" y="745"/>
                  </a:lnTo>
                  <a:lnTo>
                    <a:pt x="1394" y="716"/>
                  </a:lnTo>
                  <a:lnTo>
                    <a:pt x="1417" y="685"/>
                  </a:lnTo>
                  <a:lnTo>
                    <a:pt x="1417" y="685"/>
                  </a:lnTo>
                  <a:lnTo>
                    <a:pt x="1441" y="651"/>
                  </a:lnTo>
                  <a:lnTo>
                    <a:pt x="1464" y="615"/>
                  </a:lnTo>
                  <a:lnTo>
                    <a:pt x="1473" y="597"/>
                  </a:lnTo>
                  <a:lnTo>
                    <a:pt x="1482" y="577"/>
                  </a:lnTo>
                  <a:lnTo>
                    <a:pt x="1490" y="558"/>
                  </a:lnTo>
                  <a:lnTo>
                    <a:pt x="1496" y="538"/>
                  </a:lnTo>
                  <a:lnTo>
                    <a:pt x="1496" y="538"/>
                  </a:lnTo>
                  <a:lnTo>
                    <a:pt x="1499" y="522"/>
                  </a:lnTo>
                  <a:lnTo>
                    <a:pt x="1499" y="503"/>
                  </a:lnTo>
                  <a:lnTo>
                    <a:pt x="1497" y="466"/>
                  </a:lnTo>
                  <a:lnTo>
                    <a:pt x="1497" y="466"/>
                  </a:lnTo>
                  <a:lnTo>
                    <a:pt x="1497" y="354"/>
                  </a:lnTo>
                  <a:lnTo>
                    <a:pt x="1497" y="354"/>
                  </a:lnTo>
                  <a:lnTo>
                    <a:pt x="1497" y="349"/>
                  </a:lnTo>
                  <a:lnTo>
                    <a:pt x="1496" y="344"/>
                  </a:lnTo>
                  <a:lnTo>
                    <a:pt x="1493" y="341"/>
                  </a:lnTo>
                  <a:lnTo>
                    <a:pt x="1491" y="338"/>
                  </a:lnTo>
                  <a:lnTo>
                    <a:pt x="1484" y="334"/>
                  </a:lnTo>
                  <a:lnTo>
                    <a:pt x="1476" y="334"/>
                  </a:lnTo>
                  <a:lnTo>
                    <a:pt x="1468" y="334"/>
                  </a:lnTo>
                  <a:lnTo>
                    <a:pt x="1461" y="338"/>
                  </a:lnTo>
                  <a:lnTo>
                    <a:pt x="1459" y="341"/>
                  </a:lnTo>
                  <a:lnTo>
                    <a:pt x="1456" y="344"/>
                  </a:lnTo>
                  <a:lnTo>
                    <a:pt x="1454" y="349"/>
                  </a:lnTo>
                  <a:lnTo>
                    <a:pt x="1454" y="354"/>
                  </a:lnTo>
                  <a:lnTo>
                    <a:pt x="1454" y="354"/>
                  </a:lnTo>
                  <a:lnTo>
                    <a:pt x="1454" y="443"/>
                  </a:lnTo>
                  <a:lnTo>
                    <a:pt x="1454" y="443"/>
                  </a:lnTo>
                  <a:lnTo>
                    <a:pt x="1454" y="501"/>
                  </a:lnTo>
                  <a:lnTo>
                    <a:pt x="1454" y="501"/>
                  </a:lnTo>
                  <a:lnTo>
                    <a:pt x="1454" y="522"/>
                  </a:lnTo>
                  <a:lnTo>
                    <a:pt x="1454" y="522"/>
                  </a:lnTo>
                  <a:lnTo>
                    <a:pt x="1454" y="529"/>
                  </a:lnTo>
                  <a:lnTo>
                    <a:pt x="1454" y="525"/>
                  </a:lnTo>
                  <a:lnTo>
                    <a:pt x="1454" y="525"/>
                  </a:lnTo>
                  <a:lnTo>
                    <a:pt x="1448" y="548"/>
                  </a:lnTo>
                  <a:lnTo>
                    <a:pt x="1437" y="571"/>
                  </a:lnTo>
                  <a:lnTo>
                    <a:pt x="1425" y="592"/>
                  </a:lnTo>
                  <a:lnTo>
                    <a:pt x="1411" y="614"/>
                  </a:lnTo>
                  <a:lnTo>
                    <a:pt x="1411" y="614"/>
                  </a:lnTo>
                  <a:lnTo>
                    <a:pt x="1390" y="648"/>
                  </a:lnTo>
                  <a:lnTo>
                    <a:pt x="1368" y="680"/>
                  </a:lnTo>
                  <a:lnTo>
                    <a:pt x="1344" y="711"/>
                  </a:lnTo>
                  <a:lnTo>
                    <a:pt x="1316" y="740"/>
                  </a:lnTo>
                  <a:lnTo>
                    <a:pt x="1288" y="769"/>
                  </a:lnTo>
                  <a:lnTo>
                    <a:pt x="1259" y="796"/>
                  </a:lnTo>
                  <a:lnTo>
                    <a:pt x="1228" y="822"/>
                  </a:lnTo>
                  <a:lnTo>
                    <a:pt x="1198" y="846"/>
                  </a:lnTo>
                  <a:lnTo>
                    <a:pt x="1164" y="870"/>
                  </a:lnTo>
                  <a:lnTo>
                    <a:pt x="1130" y="890"/>
                  </a:lnTo>
                  <a:lnTo>
                    <a:pt x="1096" y="910"/>
                  </a:lnTo>
                  <a:lnTo>
                    <a:pt x="1059" y="928"/>
                  </a:lnTo>
                  <a:lnTo>
                    <a:pt x="1024" y="943"/>
                  </a:lnTo>
                  <a:lnTo>
                    <a:pt x="987" y="957"/>
                  </a:lnTo>
                  <a:lnTo>
                    <a:pt x="948" y="970"/>
                  </a:lnTo>
                  <a:lnTo>
                    <a:pt x="912" y="980"/>
                  </a:lnTo>
                  <a:lnTo>
                    <a:pt x="912" y="980"/>
                  </a:lnTo>
                  <a:lnTo>
                    <a:pt x="890" y="985"/>
                  </a:lnTo>
                  <a:lnTo>
                    <a:pt x="870" y="988"/>
                  </a:lnTo>
                  <a:lnTo>
                    <a:pt x="828" y="993"/>
                  </a:lnTo>
                  <a:lnTo>
                    <a:pt x="787" y="994"/>
                  </a:lnTo>
                  <a:lnTo>
                    <a:pt x="745" y="993"/>
                  </a:lnTo>
                  <a:lnTo>
                    <a:pt x="705" y="988"/>
                  </a:lnTo>
                  <a:lnTo>
                    <a:pt x="664" y="979"/>
                  </a:lnTo>
                  <a:lnTo>
                    <a:pt x="624" y="970"/>
                  </a:lnTo>
                  <a:lnTo>
                    <a:pt x="584" y="956"/>
                  </a:lnTo>
                  <a:lnTo>
                    <a:pt x="544" y="942"/>
                  </a:lnTo>
                  <a:lnTo>
                    <a:pt x="506" y="925"/>
                  </a:lnTo>
                  <a:lnTo>
                    <a:pt x="467" y="905"/>
                  </a:lnTo>
                  <a:lnTo>
                    <a:pt x="430" y="885"/>
                  </a:lnTo>
                  <a:lnTo>
                    <a:pt x="393" y="865"/>
                  </a:lnTo>
                  <a:lnTo>
                    <a:pt x="358" y="842"/>
                  </a:lnTo>
                  <a:lnTo>
                    <a:pt x="324" y="819"/>
                  </a:lnTo>
                  <a:lnTo>
                    <a:pt x="290" y="796"/>
                  </a:lnTo>
                  <a:lnTo>
                    <a:pt x="290" y="796"/>
                  </a:lnTo>
                  <a:lnTo>
                    <a:pt x="238" y="754"/>
                  </a:lnTo>
                  <a:lnTo>
                    <a:pt x="187" y="709"/>
                  </a:lnTo>
                  <a:lnTo>
                    <a:pt x="163" y="686"/>
                  </a:lnTo>
                  <a:lnTo>
                    <a:pt x="138" y="663"/>
                  </a:lnTo>
                  <a:lnTo>
                    <a:pt x="115" y="639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69" y="586"/>
                  </a:lnTo>
                  <a:lnTo>
                    <a:pt x="60" y="571"/>
                  </a:lnTo>
                  <a:lnTo>
                    <a:pt x="50" y="555"/>
                  </a:lnTo>
                  <a:lnTo>
                    <a:pt x="50" y="555"/>
                  </a:lnTo>
                  <a:lnTo>
                    <a:pt x="46" y="549"/>
                  </a:lnTo>
                  <a:lnTo>
                    <a:pt x="44" y="543"/>
                  </a:lnTo>
                  <a:lnTo>
                    <a:pt x="44" y="543"/>
                  </a:lnTo>
                  <a:lnTo>
                    <a:pt x="43" y="525"/>
                  </a:lnTo>
                  <a:lnTo>
                    <a:pt x="43" y="505"/>
                  </a:lnTo>
                  <a:lnTo>
                    <a:pt x="43" y="505"/>
                  </a:lnTo>
                  <a:lnTo>
                    <a:pt x="43" y="445"/>
                  </a:lnTo>
                  <a:lnTo>
                    <a:pt x="44" y="384"/>
                  </a:lnTo>
                  <a:lnTo>
                    <a:pt x="46" y="323"/>
                  </a:lnTo>
                  <a:lnTo>
                    <a:pt x="49" y="263"/>
                  </a:lnTo>
                  <a:lnTo>
                    <a:pt x="56" y="141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5"/>
                  </a:lnTo>
                  <a:lnTo>
                    <a:pt x="64" y="12"/>
                  </a:lnTo>
                  <a:lnTo>
                    <a:pt x="61" y="7"/>
                  </a:lnTo>
                  <a:lnTo>
                    <a:pt x="60" y="4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36" y="1"/>
                  </a:lnTo>
                  <a:lnTo>
                    <a:pt x="29" y="4"/>
                  </a:lnTo>
                  <a:lnTo>
                    <a:pt x="24" y="12"/>
                  </a:lnTo>
                  <a:lnTo>
                    <a:pt x="23" y="15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50167BAB-5670-1360-179B-82CCA9307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622"/>
              <a:ext cx="990" cy="665"/>
            </a:xfrm>
            <a:custGeom>
              <a:avLst/>
              <a:gdLst>
                <a:gd name="T0" fmla="*/ 351 w 1981"/>
                <a:gd name="T1" fmla="*/ 733 h 1329"/>
                <a:gd name="T2" fmla="*/ 303 w 1981"/>
                <a:gd name="T3" fmla="*/ 885 h 1329"/>
                <a:gd name="T4" fmla="*/ 288 w 1981"/>
                <a:gd name="T5" fmla="*/ 1132 h 1329"/>
                <a:gd name="T6" fmla="*/ 274 w 1981"/>
                <a:gd name="T7" fmla="*/ 1238 h 1329"/>
                <a:gd name="T8" fmla="*/ 235 w 1981"/>
                <a:gd name="T9" fmla="*/ 1280 h 1329"/>
                <a:gd name="T10" fmla="*/ 175 w 1981"/>
                <a:gd name="T11" fmla="*/ 1284 h 1329"/>
                <a:gd name="T12" fmla="*/ 105 w 1981"/>
                <a:gd name="T13" fmla="*/ 1238 h 1329"/>
                <a:gd name="T14" fmla="*/ 52 w 1981"/>
                <a:gd name="T15" fmla="*/ 1121 h 1329"/>
                <a:gd name="T16" fmla="*/ 43 w 1981"/>
                <a:gd name="T17" fmla="*/ 987 h 1329"/>
                <a:gd name="T18" fmla="*/ 75 w 1981"/>
                <a:gd name="T19" fmla="*/ 802 h 1329"/>
                <a:gd name="T20" fmla="*/ 154 w 1981"/>
                <a:gd name="T21" fmla="*/ 597 h 1329"/>
                <a:gd name="T22" fmla="*/ 274 w 1981"/>
                <a:gd name="T23" fmla="*/ 393 h 1329"/>
                <a:gd name="T24" fmla="*/ 438 w 1981"/>
                <a:gd name="T25" fmla="*/ 226 h 1329"/>
                <a:gd name="T26" fmla="*/ 643 w 1981"/>
                <a:gd name="T27" fmla="*/ 108 h 1329"/>
                <a:gd name="T28" fmla="*/ 827 w 1981"/>
                <a:gd name="T29" fmla="*/ 54 h 1329"/>
                <a:gd name="T30" fmla="*/ 1047 w 1981"/>
                <a:gd name="T31" fmla="*/ 48 h 1329"/>
                <a:gd name="T32" fmla="*/ 1221 w 1981"/>
                <a:gd name="T33" fmla="*/ 78 h 1329"/>
                <a:gd name="T34" fmla="*/ 1341 w 1981"/>
                <a:gd name="T35" fmla="*/ 155 h 1329"/>
                <a:gd name="T36" fmla="*/ 1469 w 1981"/>
                <a:gd name="T37" fmla="*/ 302 h 1329"/>
                <a:gd name="T38" fmla="*/ 1622 w 1981"/>
                <a:gd name="T39" fmla="*/ 473 h 1329"/>
                <a:gd name="T40" fmla="*/ 1865 w 1981"/>
                <a:gd name="T41" fmla="*/ 691 h 1329"/>
                <a:gd name="T42" fmla="*/ 1933 w 1981"/>
                <a:gd name="T43" fmla="*/ 791 h 1329"/>
                <a:gd name="T44" fmla="*/ 1922 w 1981"/>
                <a:gd name="T45" fmla="*/ 879 h 1329"/>
                <a:gd name="T46" fmla="*/ 1855 w 1981"/>
                <a:gd name="T47" fmla="*/ 925 h 1329"/>
                <a:gd name="T48" fmla="*/ 1762 w 1981"/>
                <a:gd name="T49" fmla="*/ 924 h 1329"/>
                <a:gd name="T50" fmla="*/ 1615 w 1981"/>
                <a:gd name="T51" fmla="*/ 862 h 1329"/>
                <a:gd name="T52" fmla="*/ 1432 w 1981"/>
                <a:gd name="T53" fmla="*/ 694 h 1329"/>
                <a:gd name="T54" fmla="*/ 1378 w 1981"/>
                <a:gd name="T55" fmla="*/ 634 h 1329"/>
                <a:gd name="T56" fmla="*/ 1350 w 1981"/>
                <a:gd name="T57" fmla="*/ 653 h 1329"/>
                <a:gd name="T58" fmla="*/ 1441 w 1981"/>
                <a:gd name="T59" fmla="*/ 770 h 1329"/>
                <a:gd name="T60" fmla="*/ 1592 w 1981"/>
                <a:gd name="T61" fmla="*/ 898 h 1329"/>
                <a:gd name="T62" fmla="*/ 1775 w 1981"/>
                <a:gd name="T63" fmla="*/ 967 h 1329"/>
                <a:gd name="T64" fmla="*/ 1882 w 1981"/>
                <a:gd name="T65" fmla="*/ 961 h 1329"/>
                <a:gd name="T66" fmla="*/ 1945 w 1981"/>
                <a:gd name="T67" fmla="*/ 916 h 1329"/>
                <a:gd name="T68" fmla="*/ 1981 w 1981"/>
                <a:gd name="T69" fmla="*/ 835 h 1329"/>
                <a:gd name="T70" fmla="*/ 1953 w 1981"/>
                <a:gd name="T71" fmla="*/ 737 h 1329"/>
                <a:gd name="T72" fmla="*/ 1804 w 1981"/>
                <a:gd name="T73" fmla="*/ 576 h 1329"/>
                <a:gd name="T74" fmla="*/ 1572 w 1981"/>
                <a:gd name="T75" fmla="*/ 359 h 1329"/>
                <a:gd name="T76" fmla="*/ 1409 w 1981"/>
                <a:gd name="T77" fmla="*/ 163 h 1329"/>
                <a:gd name="T78" fmla="*/ 1293 w 1981"/>
                <a:gd name="T79" fmla="*/ 66 h 1329"/>
                <a:gd name="T80" fmla="*/ 1149 w 1981"/>
                <a:gd name="T81" fmla="*/ 15 h 1329"/>
                <a:gd name="T82" fmla="*/ 884 w 1981"/>
                <a:gd name="T83" fmla="*/ 3 h 1329"/>
                <a:gd name="T84" fmla="*/ 686 w 1981"/>
                <a:gd name="T85" fmla="*/ 45 h 1329"/>
                <a:gd name="T86" fmla="*/ 509 w 1981"/>
                <a:gd name="T87" fmla="*/ 128 h 1329"/>
                <a:gd name="T88" fmla="*/ 343 w 1981"/>
                <a:gd name="T89" fmla="*/ 249 h 1329"/>
                <a:gd name="T90" fmla="*/ 214 w 1981"/>
                <a:gd name="T91" fmla="*/ 405 h 1329"/>
                <a:gd name="T92" fmla="*/ 106 w 1981"/>
                <a:gd name="T93" fmla="*/ 602 h 1329"/>
                <a:gd name="T94" fmla="*/ 17 w 1981"/>
                <a:gd name="T95" fmla="*/ 856 h 1329"/>
                <a:gd name="T96" fmla="*/ 2 w 1981"/>
                <a:gd name="T97" fmla="*/ 1055 h 1329"/>
                <a:gd name="T98" fmla="*/ 35 w 1981"/>
                <a:gd name="T99" fmla="*/ 1207 h 1329"/>
                <a:gd name="T100" fmla="*/ 94 w 1981"/>
                <a:gd name="T101" fmla="*/ 1289 h 1329"/>
                <a:gd name="T102" fmla="*/ 175 w 1981"/>
                <a:gd name="T103" fmla="*/ 1327 h 1329"/>
                <a:gd name="T104" fmla="*/ 263 w 1981"/>
                <a:gd name="T105" fmla="*/ 1313 h 1329"/>
                <a:gd name="T106" fmla="*/ 306 w 1981"/>
                <a:gd name="T107" fmla="*/ 1270 h 1329"/>
                <a:gd name="T108" fmla="*/ 328 w 1981"/>
                <a:gd name="T109" fmla="*/ 1166 h 1329"/>
                <a:gd name="T110" fmla="*/ 338 w 1981"/>
                <a:gd name="T111" fmla="*/ 930 h 1329"/>
                <a:gd name="T112" fmla="*/ 369 w 1981"/>
                <a:gd name="T113" fmla="*/ 798 h 1329"/>
                <a:gd name="T114" fmla="*/ 475 w 1981"/>
                <a:gd name="T115" fmla="*/ 622 h 1329"/>
                <a:gd name="T116" fmla="*/ 503 w 1981"/>
                <a:gd name="T117" fmla="*/ 568 h 1329"/>
                <a:gd name="T118" fmla="*/ 472 w 1981"/>
                <a:gd name="T119" fmla="*/ 55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1" h="1329">
                  <a:moveTo>
                    <a:pt x="469" y="562"/>
                  </a:moveTo>
                  <a:lnTo>
                    <a:pt x="469" y="562"/>
                  </a:lnTo>
                  <a:lnTo>
                    <a:pt x="435" y="602"/>
                  </a:lnTo>
                  <a:lnTo>
                    <a:pt x="404" y="644"/>
                  </a:lnTo>
                  <a:lnTo>
                    <a:pt x="377" y="688"/>
                  </a:lnTo>
                  <a:lnTo>
                    <a:pt x="351" y="733"/>
                  </a:lnTo>
                  <a:lnTo>
                    <a:pt x="351" y="733"/>
                  </a:lnTo>
                  <a:lnTo>
                    <a:pt x="343" y="751"/>
                  </a:lnTo>
                  <a:lnTo>
                    <a:pt x="334" y="770"/>
                  </a:lnTo>
                  <a:lnTo>
                    <a:pt x="321" y="808"/>
                  </a:lnTo>
                  <a:lnTo>
                    <a:pt x="311" y="847"/>
                  </a:lnTo>
                  <a:lnTo>
                    <a:pt x="303" y="885"/>
                  </a:lnTo>
                  <a:lnTo>
                    <a:pt x="297" y="925"/>
                  </a:lnTo>
                  <a:lnTo>
                    <a:pt x="294" y="964"/>
                  </a:lnTo>
                  <a:lnTo>
                    <a:pt x="291" y="1005"/>
                  </a:lnTo>
                  <a:lnTo>
                    <a:pt x="289" y="1045"/>
                  </a:lnTo>
                  <a:lnTo>
                    <a:pt x="289" y="1045"/>
                  </a:lnTo>
                  <a:lnTo>
                    <a:pt x="288" y="1132"/>
                  </a:lnTo>
                  <a:lnTo>
                    <a:pt x="284" y="1175"/>
                  </a:lnTo>
                  <a:lnTo>
                    <a:pt x="283" y="1196"/>
                  </a:lnTo>
                  <a:lnTo>
                    <a:pt x="280" y="1218"/>
                  </a:lnTo>
                  <a:lnTo>
                    <a:pt x="280" y="1218"/>
                  </a:lnTo>
                  <a:lnTo>
                    <a:pt x="277" y="1229"/>
                  </a:lnTo>
                  <a:lnTo>
                    <a:pt x="274" y="1238"/>
                  </a:lnTo>
                  <a:lnTo>
                    <a:pt x="271" y="1247"/>
                  </a:lnTo>
                  <a:lnTo>
                    <a:pt x="264" y="1255"/>
                  </a:lnTo>
                  <a:lnTo>
                    <a:pt x="260" y="1263"/>
                  </a:lnTo>
                  <a:lnTo>
                    <a:pt x="252" y="1269"/>
                  </a:lnTo>
                  <a:lnTo>
                    <a:pt x="244" y="1275"/>
                  </a:lnTo>
                  <a:lnTo>
                    <a:pt x="235" y="1280"/>
                  </a:lnTo>
                  <a:lnTo>
                    <a:pt x="235" y="1280"/>
                  </a:lnTo>
                  <a:lnTo>
                    <a:pt x="223" y="1284"/>
                  </a:lnTo>
                  <a:lnTo>
                    <a:pt x="211" y="1287"/>
                  </a:lnTo>
                  <a:lnTo>
                    <a:pt x="198" y="1287"/>
                  </a:lnTo>
                  <a:lnTo>
                    <a:pt x="188" y="1286"/>
                  </a:lnTo>
                  <a:lnTo>
                    <a:pt x="175" y="1284"/>
                  </a:lnTo>
                  <a:lnTo>
                    <a:pt x="165" y="1281"/>
                  </a:lnTo>
                  <a:lnTo>
                    <a:pt x="152" y="1275"/>
                  </a:lnTo>
                  <a:lnTo>
                    <a:pt x="141" y="1269"/>
                  </a:lnTo>
                  <a:lnTo>
                    <a:pt x="132" y="1263"/>
                  </a:lnTo>
                  <a:lnTo>
                    <a:pt x="121" y="1255"/>
                  </a:lnTo>
                  <a:lnTo>
                    <a:pt x="105" y="1238"/>
                  </a:lnTo>
                  <a:lnTo>
                    <a:pt x="89" y="1218"/>
                  </a:lnTo>
                  <a:lnTo>
                    <a:pt x="77" y="1198"/>
                  </a:lnTo>
                  <a:lnTo>
                    <a:pt x="77" y="1198"/>
                  </a:lnTo>
                  <a:lnTo>
                    <a:pt x="68" y="1173"/>
                  </a:lnTo>
                  <a:lnTo>
                    <a:pt x="58" y="1147"/>
                  </a:lnTo>
                  <a:lnTo>
                    <a:pt x="52" y="1121"/>
                  </a:lnTo>
                  <a:lnTo>
                    <a:pt x="48" y="1095"/>
                  </a:lnTo>
                  <a:lnTo>
                    <a:pt x="45" y="1067"/>
                  </a:lnTo>
                  <a:lnTo>
                    <a:pt x="43" y="1039"/>
                  </a:lnTo>
                  <a:lnTo>
                    <a:pt x="43" y="1013"/>
                  </a:lnTo>
                  <a:lnTo>
                    <a:pt x="43" y="987"/>
                  </a:lnTo>
                  <a:lnTo>
                    <a:pt x="43" y="987"/>
                  </a:lnTo>
                  <a:lnTo>
                    <a:pt x="45" y="956"/>
                  </a:lnTo>
                  <a:lnTo>
                    <a:pt x="49" y="924"/>
                  </a:lnTo>
                  <a:lnTo>
                    <a:pt x="54" y="893"/>
                  </a:lnTo>
                  <a:lnTo>
                    <a:pt x="60" y="862"/>
                  </a:lnTo>
                  <a:lnTo>
                    <a:pt x="68" y="831"/>
                  </a:lnTo>
                  <a:lnTo>
                    <a:pt x="75" y="802"/>
                  </a:lnTo>
                  <a:lnTo>
                    <a:pt x="85" y="771"/>
                  </a:lnTo>
                  <a:lnTo>
                    <a:pt x="95" y="742"/>
                  </a:lnTo>
                  <a:lnTo>
                    <a:pt x="95" y="742"/>
                  </a:lnTo>
                  <a:lnTo>
                    <a:pt x="123" y="670"/>
                  </a:lnTo>
                  <a:lnTo>
                    <a:pt x="138" y="633"/>
                  </a:lnTo>
                  <a:lnTo>
                    <a:pt x="154" y="597"/>
                  </a:lnTo>
                  <a:lnTo>
                    <a:pt x="171" y="562"/>
                  </a:lnTo>
                  <a:lnTo>
                    <a:pt x="189" y="527"/>
                  </a:lnTo>
                  <a:lnTo>
                    <a:pt x="209" y="493"/>
                  </a:lnTo>
                  <a:lnTo>
                    <a:pt x="229" y="459"/>
                  </a:lnTo>
                  <a:lnTo>
                    <a:pt x="251" y="425"/>
                  </a:lnTo>
                  <a:lnTo>
                    <a:pt x="274" y="393"/>
                  </a:lnTo>
                  <a:lnTo>
                    <a:pt x="298" y="362"/>
                  </a:lnTo>
                  <a:lnTo>
                    <a:pt x="323" y="333"/>
                  </a:lnTo>
                  <a:lnTo>
                    <a:pt x="351" y="303"/>
                  </a:lnTo>
                  <a:lnTo>
                    <a:pt x="378" y="276"/>
                  </a:lnTo>
                  <a:lnTo>
                    <a:pt x="408" y="251"/>
                  </a:lnTo>
                  <a:lnTo>
                    <a:pt x="438" y="226"/>
                  </a:lnTo>
                  <a:lnTo>
                    <a:pt x="438" y="226"/>
                  </a:lnTo>
                  <a:lnTo>
                    <a:pt x="477" y="199"/>
                  </a:lnTo>
                  <a:lnTo>
                    <a:pt x="515" y="172"/>
                  </a:lnTo>
                  <a:lnTo>
                    <a:pt x="557" y="149"/>
                  </a:lnTo>
                  <a:lnTo>
                    <a:pt x="600" y="128"/>
                  </a:lnTo>
                  <a:lnTo>
                    <a:pt x="643" y="108"/>
                  </a:lnTo>
                  <a:lnTo>
                    <a:pt x="687" y="91"/>
                  </a:lnTo>
                  <a:lnTo>
                    <a:pt x="732" y="77"/>
                  </a:lnTo>
                  <a:lnTo>
                    <a:pt x="777" y="63"/>
                  </a:lnTo>
                  <a:lnTo>
                    <a:pt x="777" y="63"/>
                  </a:lnTo>
                  <a:lnTo>
                    <a:pt x="803" y="58"/>
                  </a:lnTo>
                  <a:lnTo>
                    <a:pt x="827" y="54"/>
                  </a:lnTo>
                  <a:lnTo>
                    <a:pt x="853" y="51"/>
                  </a:lnTo>
                  <a:lnTo>
                    <a:pt x="880" y="48"/>
                  </a:lnTo>
                  <a:lnTo>
                    <a:pt x="933" y="46"/>
                  </a:lnTo>
                  <a:lnTo>
                    <a:pt x="987" y="45"/>
                  </a:lnTo>
                  <a:lnTo>
                    <a:pt x="987" y="45"/>
                  </a:lnTo>
                  <a:lnTo>
                    <a:pt x="1047" y="48"/>
                  </a:lnTo>
                  <a:lnTo>
                    <a:pt x="1076" y="49"/>
                  </a:lnTo>
                  <a:lnTo>
                    <a:pt x="1106" y="52"/>
                  </a:lnTo>
                  <a:lnTo>
                    <a:pt x="1135" y="57"/>
                  </a:lnTo>
                  <a:lnTo>
                    <a:pt x="1164" y="63"/>
                  </a:lnTo>
                  <a:lnTo>
                    <a:pt x="1193" y="69"/>
                  </a:lnTo>
                  <a:lnTo>
                    <a:pt x="1221" y="78"/>
                  </a:lnTo>
                  <a:lnTo>
                    <a:pt x="1221" y="78"/>
                  </a:lnTo>
                  <a:lnTo>
                    <a:pt x="1249" y="89"/>
                  </a:lnTo>
                  <a:lnTo>
                    <a:pt x="1273" y="103"/>
                  </a:lnTo>
                  <a:lnTo>
                    <a:pt x="1296" y="118"/>
                  </a:lnTo>
                  <a:lnTo>
                    <a:pt x="1319" y="137"/>
                  </a:lnTo>
                  <a:lnTo>
                    <a:pt x="1341" y="155"/>
                  </a:lnTo>
                  <a:lnTo>
                    <a:pt x="1361" y="175"/>
                  </a:lnTo>
                  <a:lnTo>
                    <a:pt x="1381" y="197"/>
                  </a:lnTo>
                  <a:lnTo>
                    <a:pt x="1401" y="219"/>
                  </a:lnTo>
                  <a:lnTo>
                    <a:pt x="1401" y="219"/>
                  </a:lnTo>
                  <a:lnTo>
                    <a:pt x="1435" y="259"/>
                  </a:lnTo>
                  <a:lnTo>
                    <a:pt x="1469" y="302"/>
                  </a:lnTo>
                  <a:lnTo>
                    <a:pt x="1501" y="343"/>
                  </a:lnTo>
                  <a:lnTo>
                    <a:pt x="1536" y="385"/>
                  </a:lnTo>
                  <a:lnTo>
                    <a:pt x="1536" y="385"/>
                  </a:lnTo>
                  <a:lnTo>
                    <a:pt x="1564" y="416"/>
                  </a:lnTo>
                  <a:lnTo>
                    <a:pt x="1593" y="445"/>
                  </a:lnTo>
                  <a:lnTo>
                    <a:pt x="1622" y="473"/>
                  </a:lnTo>
                  <a:lnTo>
                    <a:pt x="1653" y="500"/>
                  </a:lnTo>
                  <a:lnTo>
                    <a:pt x="1776" y="610"/>
                  </a:lnTo>
                  <a:lnTo>
                    <a:pt x="1776" y="610"/>
                  </a:lnTo>
                  <a:lnTo>
                    <a:pt x="1821" y="648"/>
                  </a:lnTo>
                  <a:lnTo>
                    <a:pt x="1844" y="670"/>
                  </a:lnTo>
                  <a:lnTo>
                    <a:pt x="1865" y="691"/>
                  </a:lnTo>
                  <a:lnTo>
                    <a:pt x="1885" y="714"/>
                  </a:lnTo>
                  <a:lnTo>
                    <a:pt x="1904" y="739"/>
                  </a:lnTo>
                  <a:lnTo>
                    <a:pt x="1921" y="765"/>
                  </a:lnTo>
                  <a:lnTo>
                    <a:pt x="1927" y="778"/>
                  </a:lnTo>
                  <a:lnTo>
                    <a:pt x="1933" y="791"/>
                  </a:lnTo>
                  <a:lnTo>
                    <a:pt x="1933" y="791"/>
                  </a:lnTo>
                  <a:lnTo>
                    <a:pt x="1935" y="801"/>
                  </a:lnTo>
                  <a:lnTo>
                    <a:pt x="1938" y="808"/>
                  </a:lnTo>
                  <a:lnTo>
                    <a:pt x="1938" y="827"/>
                  </a:lnTo>
                  <a:lnTo>
                    <a:pt x="1936" y="845"/>
                  </a:lnTo>
                  <a:lnTo>
                    <a:pt x="1930" y="862"/>
                  </a:lnTo>
                  <a:lnTo>
                    <a:pt x="1922" y="879"/>
                  </a:lnTo>
                  <a:lnTo>
                    <a:pt x="1912" y="893"/>
                  </a:lnTo>
                  <a:lnTo>
                    <a:pt x="1898" y="905"/>
                  </a:lnTo>
                  <a:lnTo>
                    <a:pt x="1882" y="916"/>
                  </a:lnTo>
                  <a:lnTo>
                    <a:pt x="1882" y="916"/>
                  </a:lnTo>
                  <a:lnTo>
                    <a:pt x="1868" y="921"/>
                  </a:lnTo>
                  <a:lnTo>
                    <a:pt x="1855" y="925"/>
                  </a:lnTo>
                  <a:lnTo>
                    <a:pt x="1839" y="928"/>
                  </a:lnTo>
                  <a:lnTo>
                    <a:pt x="1824" y="930"/>
                  </a:lnTo>
                  <a:lnTo>
                    <a:pt x="1808" y="930"/>
                  </a:lnTo>
                  <a:lnTo>
                    <a:pt x="1793" y="928"/>
                  </a:lnTo>
                  <a:lnTo>
                    <a:pt x="1778" y="927"/>
                  </a:lnTo>
                  <a:lnTo>
                    <a:pt x="1762" y="924"/>
                  </a:lnTo>
                  <a:lnTo>
                    <a:pt x="1730" y="915"/>
                  </a:lnTo>
                  <a:lnTo>
                    <a:pt x="1701" y="904"/>
                  </a:lnTo>
                  <a:lnTo>
                    <a:pt x="1672" y="891"/>
                  </a:lnTo>
                  <a:lnTo>
                    <a:pt x="1645" y="879"/>
                  </a:lnTo>
                  <a:lnTo>
                    <a:pt x="1645" y="879"/>
                  </a:lnTo>
                  <a:lnTo>
                    <a:pt x="1615" y="862"/>
                  </a:lnTo>
                  <a:lnTo>
                    <a:pt x="1584" y="842"/>
                  </a:lnTo>
                  <a:lnTo>
                    <a:pt x="1556" y="821"/>
                  </a:lnTo>
                  <a:lnTo>
                    <a:pt x="1530" y="798"/>
                  </a:lnTo>
                  <a:lnTo>
                    <a:pt x="1506" y="773"/>
                  </a:lnTo>
                  <a:lnTo>
                    <a:pt x="1481" y="748"/>
                  </a:lnTo>
                  <a:lnTo>
                    <a:pt x="1432" y="694"/>
                  </a:lnTo>
                  <a:lnTo>
                    <a:pt x="1432" y="694"/>
                  </a:lnTo>
                  <a:lnTo>
                    <a:pt x="1409" y="667"/>
                  </a:lnTo>
                  <a:lnTo>
                    <a:pt x="1386" y="639"/>
                  </a:lnTo>
                  <a:lnTo>
                    <a:pt x="1386" y="639"/>
                  </a:lnTo>
                  <a:lnTo>
                    <a:pt x="1382" y="636"/>
                  </a:lnTo>
                  <a:lnTo>
                    <a:pt x="1378" y="634"/>
                  </a:lnTo>
                  <a:lnTo>
                    <a:pt x="1375" y="633"/>
                  </a:lnTo>
                  <a:lnTo>
                    <a:pt x="1370" y="631"/>
                  </a:lnTo>
                  <a:lnTo>
                    <a:pt x="1364" y="634"/>
                  </a:lnTo>
                  <a:lnTo>
                    <a:pt x="1358" y="639"/>
                  </a:lnTo>
                  <a:lnTo>
                    <a:pt x="1352" y="645"/>
                  </a:lnTo>
                  <a:lnTo>
                    <a:pt x="1350" y="653"/>
                  </a:lnTo>
                  <a:lnTo>
                    <a:pt x="1350" y="662"/>
                  </a:lnTo>
                  <a:lnTo>
                    <a:pt x="1352" y="665"/>
                  </a:lnTo>
                  <a:lnTo>
                    <a:pt x="1355" y="670"/>
                  </a:lnTo>
                  <a:lnTo>
                    <a:pt x="1355" y="670"/>
                  </a:lnTo>
                  <a:lnTo>
                    <a:pt x="1398" y="721"/>
                  </a:lnTo>
                  <a:lnTo>
                    <a:pt x="1441" y="770"/>
                  </a:lnTo>
                  <a:lnTo>
                    <a:pt x="1464" y="794"/>
                  </a:lnTo>
                  <a:lnTo>
                    <a:pt x="1489" y="818"/>
                  </a:lnTo>
                  <a:lnTo>
                    <a:pt x="1513" y="839"/>
                  </a:lnTo>
                  <a:lnTo>
                    <a:pt x="1538" y="861"/>
                  </a:lnTo>
                  <a:lnTo>
                    <a:pt x="1564" y="879"/>
                  </a:lnTo>
                  <a:lnTo>
                    <a:pt x="1592" y="898"/>
                  </a:lnTo>
                  <a:lnTo>
                    <a:pt x="1619" y="915"/>
                  </a:lnTo>
                  <a:lnTo>
                    <a:pt x="1649" y="928"/>
                  </a:lnTo>
                  <a:lnTo>
                    <a:pt x="1678" y="942"/>
                  </a:lnTo>
                  <a:lnTo>
                    <a:pt x="1710" y="953"/>
                  </a:lnTo>
                  <a:lnTo>
                    <a:pt x="1742" y="961"/>
                  </a:lnTo>
                  <a:lnTo>
                    <a:pt x="1775" y="967"/>
                  </a:lnTo>
                  <a:lnTo>
                    <a:pt x="1775" y="967"/>
                  </a:lnTo>
                  <a:lnTo>
                    <a:pt x="1804" y="970"/>
                  </a:lnTo>
                  <a:lnTo>
                    <a:pt x="1830" y="970"/>
                  </a:lnTo>
                  <a:lnTo>
                    <a:pt x="1856" y="967"/>
                  </a:lnTo>
                  <a:lnTo>
                    <a:pt x="1870" y="964"/>
                  </a:lnTo>
                  <a:lnTo>
                    <a:pt x="1882" y="961"/>
                  </a:lnTo>
                  <a:lnTo>
                    <a:pt x="1893" y="956"/>
                  </a:lnTo>
                  <a:lnTo>
                    <a:pt x="1905" y="950"/>
                  </a:lnTo>
                  <a:lnTo>
                    <a:pt x="1916" y="944"/>
                  </a:lnTo>
                  <a:lnTo>
                    <a:pt x="1927" y="936"/>
                  </a:lnTo>
                  <a:lnTo>
                    <a:pt x="1936" y="927"/>
                  </a:lnTo>
                  <a:lnTo>
                    <a:pt x="1945" y="916"/>
                  </a:lnTo>
                  <a:lnTo>
                    <a:pt x="1955" y="905"/>
                  </a:lnTo>
                  <a:lnTo>
                    <a:pt x="1962" y="893"/>
                  </a:lnTo>
                  <a:lnTo>
                    <a:pt x="1962" y="893"/>
                  </a:lnTo>
                  <a:lnTo>
                    <a:pt x="1971" y="875"/>
                  </a:lnTo>
                  <a:lnTo>
                    <a:pt x="1978" y="855"/>
                  </a:lnTo>
                  <a:lnTo>
                    <a:pt x="1981" y="835"/>
                  </a:lnTo>
                  <a:lnTo>
                    <a:pt x="1981" y="814"/>
                  </a:lnTo>
                  <a:lnTo>
                    <a:pt x="1978" y="794"/>
                  </a:lnTo>
                  <a:lnTo>
                    <a:pt x="1971" y="776"/>
                  </a:lnTo>
                  <a:lnTo>
                    <a:pt x="1964" y="756"/>
                  </a:lnTo>
                  <a:lnTo>
                    <a:pt x="1953" y="737"/>
                  </a:lnTo>
                  <a:lnTo>
                    <a:pt x="1953" y="737"/>
                  </a:lnTo>
                  <a:lnTo>
                    <a:pt x="1933" y="708"/>
                  </a:lnTo>
                  <a:lnTo>
                    <a:pt x="1910" y="679"/>
                  </a:lnTo>
                  <a:lnTo>
                    <a:pt x="1885" y="651"/>
                  </a:lnTo>
                  <a:lnTo>
                    <a:pt x="1859" y="625"/>
                  </a:lnTo>
                  <a:lnTo>
                    <a:pt x="1832" y="600"/>
                  </a:lnTo>
                  <a:lnTo>
                    <a:pt x="1804" y="576"/>
                  </a:lnTo>
                  <a:lnTo>
                    <a:pt x="1748" y="528"/>
                  </a:lnTo>
                  <a:lnTo>
                    <a:pt x="1748" y="528"/>
                  </a:lnTo>
                  <a:lnTo>
                    <a:pt x="1687" y="474"/>
                  </a:lnTo>
                  <a:lnTo>
                    <a:pt x="1629" y="417"/>
                  </a:lnTo>
                  <a:lnTo>
                    <a:pt x="1599" y="388"/>
                  </a:lnTo>
                  <a:lnTo>
                    <a:pt x="1572" y="359"/>
                  </a:lnTo>
                  <a:lnTo>
                    <a:pt x="1544" y="328"/>
                  </a:lnTo>
                  <a:lnTo>
                    <a:pt x="1518" y="296"/>
                  </a:lnTo>
                  <a:lnTo>
                    <a:pt x="1518" y="296"/>
                  </a:lnTo>
                  <a:lnTo>
                    <a:pt x="1482" y="251"/>
                  </a:lnTo>
                  <a:lnTo>
                    <a:pt x="1446" y="206"/>
                  </a:lnTo>
                  <a:lnTo>
                    <a:pt x="1409" y="163"/>
                  </a:lnTo>
                  <a:lnTo>
                    <a:pt x="1389" y="142"/>
                  </a:lnTo>
                  <a:lnTo>
                    <a:pt x="1367" y="122"/>
                  </a:lnTo>
                  <a:lnTo>
                    <a:pt x="1367" y="122"/>
                  </a:lnTo>
                  <a:lnTo>
                    <a:pt x="1344" y="102"/>
                  </a:lnTo>
                  <a:lnTo>
                    <a:pt x="1319" y="83"/>
                  </a:lnTo>
                  <a:lnTo>
                    <a:pt x="1293" y="66"/>
                  </a:lnTo>
                  <a:lnTo>
                    <a:pt x="1266" y="52"/>
                  </a:lnTo>
                  <a:lnTo>
                    <a:pt x="1238" y="40"/>
                  </a:lnTo>
                  <a:lnTo>
                    <a:pt x="1210" y="31"/>
                  </a:lnTo>
                  <a:lnTo>
                    <a:pt x="1179" y="21"/>
                  </a:lnTo>
                  <a:lnTo>
                    <a:pt x="1149" y="15"/>
                  </a:lnTo>
                  <a:lnTo>
                    <a:pt x="1149" y="15"/>
                  </a:lnTo>
                  <a:lnTo>
                    <a:pt x="1106" y="9"/>
                  </a:lnTo>
                  <a:lnTo>
                    <a:pt x="1063" y="5"/>
                  </a:lnTo>
                  <a:lnTo>
                    <a:pt x="1018" y="1"/>
                  </a:lnTo>
                  <a:lnTo>
                    <a:pt x="973" y="0"/>
                  </a:lnTo>
                  <a:lnTo>
                    <a:pt x="929" y="1"/>
                  </a:lnTo>
                  <a:lnTo>
                    <a:pt x="884" y="3"/>
                  </a:lnTo>
                  <a:lnTo>
                    <a:pt x="841" y="8"/>
                  </a:lnTo>
                  <a:lnTo>
                    <a:pt x="798" y="15"/>
                  </a:lnTo>
                  <a:lnTo>
                    <a:pt x="798" y="15"/>
                  </a:lnTo>
                  <a:lnTo>
                    <a:pt x="760" y="23"/>
                  </a:lnTo>
                  <a:lnTo>
                    <a:pt x="723" y="32"/>
                  </a:lnTo>
                  <a:lnTo>
                    <a:pt x="686" y="45"/>
                  </a:lnTo>
                  <a:lnTo>
                    <a:pt x="649" y="58"/>
                  </a:lnTo>
                  <a:lnTo>
                    <a:pt x="612" y="74"/>
                  </a:lnTo>
                  <a:lnTo>
                    <a:pt x="577" y="91"/>
                  </a:lnTo>
                  <a:lnTo>
                    <a:pt x="543" y="108"/>
                  </a:lnTo>
                  <a:lnTo>
                    <a:pt x="509" y="128"/>
                  </a:lnTo>
                  <a:lnTo>
                    <a:pt x="509" y="128"/>
                  </a:lnTo>
                  <a:lnTo>
                    <a:pt x="480" y="145"/>
                  </a:lnTo>
                  <a:lnTo>
                    <a:pt x="451" y="163"/>
                  </a:lnTo>
                  <a:lnTo>
                    <a:pt x="423" y="183"/>
                  </a:lnTo>
                  <a:lnTo>
                    <a:pt x="395" y="205"/>
                  </a:lnTo>
                  <a:lnTo>
                    <a:pt x="368" y="226"/>
                  </a:lnTo>
                  <a:lnTo>
                    <a:pt x="343" y="249"/>
                  </a:lnTo>
                  <a:lnTo>
                    <a:pt x="318" y="274"/>
                  </a:lnTo>
                  <a:lnTo>
                    <a:pt x="294" y="299"/>
                  </a:lnTo>
                  <a:lnTo>
                    <a:pt x="294" y="299"/>
                  </a:lnTo>
                  <a:lnTo>
                    <a:pt x="264" y="333"/>
                  </a:lnTo>
                  <a:lnTo>
                    <a:pt x="238" y="368"/>
                  </a:lnTo>
                  <a:lnTo>
                    <a:pt x="214" y="405"/>
                  </a:lnTo>
                  <a:lnTo>
                    <a:pt x="189" y="443"/>
                  </a:lnTo>
                  <a:lnTo>
                    <a:pt x="168" y="482"/>
                  </a:lnTo>
                  <a:lnTo>
                    <a:pt x="146" y="522"/>
                  </a:lnTo>
                  <a:lnTo>
                    <a:pt x="126" y="562"/>
                  </a:lnTo>
                  <a:lnTo>
                    <a:pt x="106" y="602"/>
                  </a:lnTo>
                  <a:lnTo>
                    <a:pt x="106" y="602"/>
                  </a:lnTo>
                  <a:lnTo>
                    <a:pt x="80" y="664"/>
                  </a:lnTo>
                  <a:lnTo>
                    <a:pt x="55" y="727"/>
                  </a:lnTo>
                  <a:lnTo>
                    <a:pt x="45" y="758"/>
                  </a:lnTo>
                  <a:lnTo>
                    <a:pt x="34" y="790"/>
                  </a:lnTo>
                  <a:lnTo>
                    <a:pt x="25" y="822"/>
                  </a:lnTo>
                  <a:lnTo>
                    <a:pt x="17" y="856"/>
                  </a:lnTo>
                  <a:lnTo>
                    <a:pt x="11" y="888"/>
                  </a:lnTo>
                  <a:lnTo>
                    <a:pt x="6" y="921"/>
                  </a:lnTo>
                  <a:lnTo>
                    <a:pt x="3" y="955"/>
                  </a:lnTo>
                  <a:lnTo>
                    <a:pt x="0" y="988"/>
                  </a:lnTo>
                  <a:lnTo>
                    <a:pt x="0" y="1021"/>
                  </a:lnTo>
                  <a:lnTo>
                    <a:pt x="2" y="1055"/>
                  </a:lnTo>
                  <a:lnTo>
                    <a:pt x="5" y="1089"/>
                  </a:lnTo>
                  <a:lnTo>
                    <a:pt x="11" y="1122"/>
                  </a:lnTo>
                  <a:lnTo>
                    <a:pt x="11" y="1122"/>
                  </a:lnTo>
                  <a:lnTo>
                    <a:pt x="17" y="1150"/>
                  </a:lnTo>
                  <a:lnTo>
                    <a:pt x="25" y="1179"/>
                  </a:lnTo>
                  <a:lnTo>
                    <a:pt x="35" y="1207"/>
                  </a:lnTo>
                  <a:lnTo>
                    <a:pt x="48" y="1233"/>
                  </a:lnTo>
                  <a:lnTo>
                    <a:pt x="55" y="1246"/>
                  </a:lnTo>
                  <a:lnTo>
                    <a:pt x="65" y="1256"/>
                  </a:lnTo>
                  <a:lnTo>
                    <a:pt x="74" y="1269"/>
                  </a:lnTo>
                  <a:lnTo>
                    <a:pt x="83" y="1278"/>
                  </a:lnTo>
                  <a:lnTo>
                    <a:pt x="94" y="1289"/>
                  </a:lnTo>
                  <a:lnTo>
                    <a:pt x="106" y="1298"/>
                  </a:lnTo>
                  <a:lnTo>
                    <a:pt x="118" y="1306"/>
                  </a:lnTo>
                  <a:lnTo>
                    <a:pt x="132" y="1313"/>
                  </a:lnTo>
                  <a:lnTo>
                    <a:pt x="132" y="1313"/>
                  </a:lnTo>
                  <a:lnTo>
                    <a:pt x="154" y="1321"/>
                  </a:lnTo>
                  <a:lnTo>
                    <a:pt x="175" y="1327"/>
                  </a:lnTo>
                  <a:lnTo>
                    <a:pt x="198" y="1329"/>
                  </a:lnTo>
                  <a:lnTo>
                    <a:pt x="221" y="1327"/>
                  </a:lnTo>
                  <a:lnTo>
                    <a:pt x="232" y="1326"/>
                  </a:lnTo>
                  <a:lnTo>
                    <a:pt x="243" y="1323"/>
                  </a:lnTo>
                  <a:lnTo>
                    <a:pt x="254" y="1318"/>
                  </a:lnTo>
                  <a:lnTo>
                    <a:pt x="263" y="1313"/>
                  </a:lnTo>
                  <a:lnTo>
                    <a:pt x="274" y="1307"/>
                  </a:lnTo>
                  <a:lnTo>
                    <a:pt x="283" y="1301"/>
                  </a:lnTo>
                  <a:lnTo>
                    <a:pt x="291" y="1292"/>
                  </a:lnTo>
                  <a:lnTo>
                    <a:pt x="298" y="1283"/>
                  </a:lnTo>
                  <a:lnTo>
                    <a:pt x="298" y="1283"/>
                  </a:lnTo>
                  <a:lnTo>
                    <a:pt x="306" y="1270"/>
                  </a:lnTo>
                  <a:lnTo>
                    <a:pt x="314" y="1256"/>
                  </a:lnTo>
                  <a:lnTo>
                    <a:pt x="318" y="1241"/>
                  </a:lnTo>
                  <a:lnTo>
                    <a:pt x="321" y="1227"/>
                  </a:lnTo>
                  <a:lnTo>
                    <a:pt x="326" y="1196"/>
                  </a:lnTo>
                  <a:lnTo>
                    <a:pt x="328" y="1166"/>
                  </a:lnTo>
                  <a:lnTo>
                    <a:pt x="328" y="1166"/>
                  </a:lnTo>
                  <a:lnTo>
                    <a:pt x="331" y="1118"/>
                  </a:lnTo>
                  <a:lnTo>
                    <a:pt x="332" y="1070"/>
                  </a:lnTo>
                  <a:lnTo>
                    <a:pt x="334" y="1024"/>
                  </a:lnTo>
                  <a:lnTo>
                    <a:pt x="335" y="976"/>
                  </a:lnTo>
                  <a:lnTo>
                    <a:pt x="335" y="976"/>
                  </a:lnTo>
                  <a:lnTo>
                    <a:pt x="338" y="930"/>
                  </a:lnTo>
                  <a:lnTo>
                    <a:pt x="344" y="885"/>
                  </a:lnTo>
                  <a:lnTo>
                    <a:pt x="349" y="864"/>
                  </a:lnTo>
                  <a:lnTo>
                    <a:pt x="354" y="841"/>
                  </a:lnTo>
                  <a:lnTo>
                    <a:pt x="361" y="819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86" y="759"/>
                  </a:lnTo>
                  <a:lnTo>
                    <a:pt x="406" y="722"/>
                  </a:lnTo>
                  <a:lnTo>
                    <a:pt x="429" y="687"/>
                  </a:lnTo>
                  <a:lnTo>
                    <a:pt x="452" y="653"/>
                  </a:lnTo>
                  <a:lnTo>
                    <a:pt x="452" y="653"/>
                  </a:lnTo>
                  <a:lnTo>
                    <a:pt x="475" y="622"/>
                  </a:lnTo>
                  <a:lnTo>
                    <a:pt x="500" y="593"/>
                  </a:lnTo>
                  <a:lnTo>
                    <a:pt x="500" y="593"/>
                  </a:lnTo>
                  <a:lnTo>
                    <a:pt x="503" y="588"/>
                  </a:lnTo>
                  <a:lnTo>
                    <a:pt x="504" y="585"/>
                  </a:lnTo>
                  <a:lnTo>
                    <a:pt x="506" y="576"/>
                  </a:lnTo>
                  <a:lnTo>
                    <a:pt x="503" y="568"/>
                  </a:lnTo>
                  <a:lnTo>
                    <a:pt x="498" y="562"/>
                  </a:lnTo>
                  <a:lnTo>
                    <a:pt x="492" y="557"/>
                  </a:lnTo>
                  <a:lnTo>
                    <a:pt x="484" y="556"/>
                  </a:lnTo>
                  <a:lnTo>
                    <a:pt x="480" y="556"/>
                  </a:lnTo>
                  <a:lnTo>
                    <a:pt x="477" y="557"/>
                  </a:lnTo>
                  <a:lnTo>
                    <a:pt x="472" y="559"/>
                  </a:lnTo>
                  <a:lnTo>
                    <a:pt x="469" y="562"/>
                  </a:lnTo>
                  <a:lnTo>
                    <a:pt x="469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B3A90CCF-950F-0EDB-9CA6-DA641CE17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876"/>
              <a:ext cx="260" cy="432"/>
            </a:xfrm>
            <a:custGeom>
              <a:avLst/>
              <a:gdLst>
                <a:gd name="T0" fmla="*/ 2 w 520"/>
                <a:gd name="T1" fmla="*/ 474 h 863"/>
                <a:gd name="T2" fmla="*/ 22 w 520"/>
                <a:gd name="T3" fmla="*/ 625 h 863"/>
                <a:gd name="T4" fmla="*/ 39 w 520"/>
                <a:gd name="T5" fmla="*/ 692 h 863"/>
                <a:gd name="T6" fmla="*/ 65 w 520"/>
                <a:gd name="T7" fmla="*/ 760 h 863"/>
                <a:gd name="T8" fmla="*/ 94 w 520"/>
                <a:gd name="T9" fmla="*/ 805 h 863"/>
                <a:gd name="T10" fmla="*/ 132 w 520"/>
                <a:gd name="T11" fmla="*/ 840 h 863"/>
                <a:gd name="T12" fmla="*/ 165 w 520"/>
                <a:gd name="T13" fmla="*/ 856 h 863"/>
                <a:gd name="T14" fmla="*/ 217 w 520"/>
                <a:gd name="T15" fmla="*/ 863 h 863"/>
                <a:gd name="T16" fmla="*/ 271 w 520"/>
                <a:gd name="T17" fmla="*/ 850 h 863"/>
                <a:gd name="T18" fmla="*/ 300 w 520"/>
                <a:gd name="T19" fmla="*/ 829 h 863"/>
                <a:gd name="T20" fmla="*/ 328 w 520"/>
                <a:gd name="T21" fmla="*/ 786 h 863"/>
                <a:gd name="T22" fmla="*/ 340 w 520"/>
                <a:gd name="T23" fmla="*/ 734 h 863"/>
                <a:gd name="T24" fmla="*/ 343 w 520"/>
                <a:gd name="T25" fmla="*/ 665 h 863"/>
                <a:gd name="T26" fmla="*/ 335 w 520"/>
                <a:gd name="T27" fmla="*/ 562 h 863"/>
                <a:gd name="T28" fmla="*/ 337 w 520"/>
                <a:gd name="T29" fmla="*/ 478 h 863"/>
                <a:gd name="T30" fmla="*/ 346 w 520"/>
                <a:gd name="T31" fmla="*/ 394 h 863"/>
                <a:gd name="T32" fmla="*/ 368 w 520"/>
                <a:gd name="T33" fmla="*/ 286 h 863"/>
                <a:gd name="T34" fmla="*/ 388 w 520"/>
                <a:gd name="T35" fmla="*/ 232 h 863"/>
                <a:gd name="T36" fmla="*/ 437 w 520"/>
                <a:gd name="T37" fmla="*/ 146 h 863"/>
                <a:gd name="T38" fmla="*/ 480 w 520"/>
                <a:gd name="T39" fmla="*/ 80 h 863"/>
                <a:gd name="T40" fmla="*/ 503 w 520"/>
                <a:gd name="T41" fmla="*/ 49 h 863"/>
                <a:gd name="T42" fmla="*/ 500 w 520"/>
                <a:gd name="T43" fmla="*/ 43 h 863"/>
                <a:gd name="T44" fmla="*/ 509 w 520"/>
                <a:gd name="T45" fmla="*/ 40 h 863"/>
                <a:gd name="T46" fmla="*/ 520 w 520"/>
                <a:gd name="T47" fmla="*/ 20 h 863"/>
                <a:gd name="T48" fmla="*/ 512 w 520"/>
                <a:gd name="T49" fmla="*/ 3 h 863"/>
                <a:gd name="T50" fmla="*/ 500 w 520"/>
                <a:gd name="T51" fmla="*/ 0 h 863"/>
                <a:gd name="T52" fmla="*/ 489 w 520"/>
                <a:gd name="T53" fmla="*/ 3 h 863"/>
                <a:gd name="T54" fmla="*/ 465 w 520"/>
                <a:gd name="T55" fmla="*/ 29 h 863"/>
                <a:gd name="T56" fmla="*/ 405 w 520"/>
                <a:gd name="T57" fmla="*/ 112 h 863"/>
                <a:gd name="T58" fmla="*/ 355 w 520"/>
                <a:gd name="T59" fmla="*/ 201 h 863"/>
                <a:gd name="T60" fmla="*/ 334 w 520"/>
                <a:gd name="T61" fmla="*/ 255 h 863"/>
                <a:gd name="T62" fmla="*/ 311 w 520"/>
                <a:gd name="T63" fmla="*/ 340 h 863"/>
                <a:gd name="T64" fmla="*/ 299 w 520"/>
                <a:gd name="T65" fmla="*/ 428 h 863"/>
                <a:gd name="T66" fmla="*/ 292 w 520"/>
                <a:gd name="T67" fmla="*/ 538 h 863"/>
                <a:gd name="T68" fmla="*/ 296 w 520"/>
                <a:gd name="T69" fmla="*/ 603 h 863"/>
                <a:gd name="T70" fmla="*/ 302 w 520"/>
                <a:gd name="T71" fmla="*/ 709 h 863"/>
                <a:gd name="T72" fmla="*/ 294 w 520"/>
                <a:gd name="T73" fmla="*/ 760 h 863"/>
                <a:gd name="T74" fmla="*/ 269 w 520"/>
                <a:gd name="T75" fmla="*/ 800 h 863"/>
                <a:gd name="T76" fmla="*/ 242 w 520"/>
                <a:gd name="T77" fmla="*/ 816 h 863"/>
                <a:gd name="T78" fmla="*/ 189 w 520"/>
                <a:gd name="T79" fmla="*/ 819 h 863"/>
                <a:gd name="T80" fmla="*/ 148 w 520"/>
                <a:gd name="T81" fmla="*/ 797 h 863"/>
                <a:gd name="T82" fmla="*/ 116 w 520"/>
                <a:gd name="T83" fmla="*/ 759 h 863"/>
                <a:gd name="T84" fmla="*/ 91 w 520"/>
                <a:gd name="T85" fmla="*/ 711 h 863"/>
                <a:gd name="T86" fmla="*/ 71 w 520"/>
                <a:gd name="T87" fmla="*/ 648 h 863"/>
                <a:gd name="T88" fmla="*/ 51 w 520"/>
                <a:gd name="T89" fmla="*/ 537 h 863"/>
                <a:gd name="T90" fmla="*/ 43 w 520"/>
                <a:gd name="T91" fmla="*/ 423 h 863"/>
                <a:gd name="T92" fmla="*/ 40 w 520"/>
                <a:gd name="T93" fmla="*/ 411 h 863"/>
                <a:gd name="T94" fmla="*/ 22 w 520"/>
                <a:gd name="T95" fmla="*/ 403 h 863"/>
                <a:gd name="T96" fmla="*/ 5 w 520"/>
                <a:gd name="T97" fmla="*/ 411 h 863"/>
                <a:gd name="T98" fmla="*/ 0 w 520"/>
                <a:gd name="T99" fmla="*/ 4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863">
                  <a:moveTo>
                    <a:pt x="0" y="423"/>
                  </a:moveTo>
                  <a:lnTo>
                    <a:pt x="0" y="423"/>
                  </a:lnTo>
                  <a:lnTo>
                    <a:pt x="2" y="474"/>
                  </a:lnTo>
                  <a:lnTo>
                    <a:pt x="6" y="525"/>
                  </a:lnTo>
                  <a:lnTo>
                    <a:pt x="13" y="575"/>
                  </a:lnTo>
                  <a:lnTo>
                    <a:pt x="22" y="625"/>
                  </a:lnTo>
                  <a:lnTo>
                    <a:pt x="22" y="625"/>
                  </a:lnTo>
                  <a:lnTo>
                    <a:pt x="29" y="657"/>
                  </a:lnTo>
                  <a:lnTo>
                    <a:pt x="39" y="692"/>
                  </a:lnTo>
                  <a:lnTo>
                    <a:pt x="51" y="726"/>
                  </a:lnTo>
                  <a:lnTo>
                    <a:pt x="57" y="743"/>
                  </a:lnTo>
                  <a:lnTo>
                    <a:pt x="65" y="760"/>
                  </a:lnTo>
                  <a:lnTo>
                    <a:pt x="74" y="776"/>
                  </a:lnTo>
                  <a:lnTo>
                    <a:pt x="83" y="791"/>
                  </a:lnTo>
                  <a:lnTo>
                    <a:pt x="94" y="805"/>
                  </a:lnTo>
                  <a:lnTo>
                    <a:pt x="106" y="819"/>
                  </a:lnTo>
                  <a:lnTo>
                    <a:pt x="119" y="829"/>
                  </a:lnTo>
                  <a:lnTo>
                    <a:pt x="132" y="840"/>
                  </a:lnTo>
                  <a:lnTo>
                    <a:pt x="148" y="850"/>
                  </a:lnTo>
                  <a:lnTo>
                    <a:pt x="165" y="856"/>
                  </a:lnTo>
                  <a:lnTo>
                    <a:pt x="165" y="856"/>
                  </a:lnTo>
                  <a:lnTo>
                    <a:pt x="182" y="860"/>
                  </a:lnTo>
                  <a:lnTo>
                    <a:pt x="200" y="862"/>
                  </a:lnTo>
                  <a:lnTo>
                    <a:pt x="217" y="863"/>
                  </a:lnTo>
                  <a:lnTo>
                    <a:pt x="236" y="860"/>
                  </a:lnTo>
                  <a:lnTo>
                    <a:pt x="254" y="857"/>
                  </a:lnTo>
                  <a:lnTo>
                    <a:pt x="271" y="850"/>
                  </a:lnTo>
                  <a:lnTo>
                    <a:pt x="286" y="842"/>
                  </a:lnTo>
                  <a:lnTo>
                    <a:pt x="300" y="829"/>
                  </a:lnTo>
                  <a:lnTo>
                    <a:pt x="300" y="829"/>
                  </a:lnTo>
                  <a:lnTo>
                    <a:pt x="311" y="817"/>
                  </a:lnTo>
                  <a:lnTo>
                    <a:pt x="320" y="802"/>
                  </a:lnTo>
                  <a:lnTo>
                    <a:pt x="328" y="786"/>
                  </a:lnTo>
                  <a:lnTo>
                    <a:pt x="334" y="769"/>
                  </a:lnTo>
                  <a:lnTo>
                    <a:pt x="337" y="752"/>
                  </a:lnTo>
                  <a:lnTo>
                    <a:pt x="340" y="734"/>
                  </a:lnTo>
                  <a:lnTo>
                    <a:pt x="343" y="700"/>
                  </a:lnTo>
                  <a:lnTo>
                    <a:pt x="343" y="700"/>
                  </a:lnTo>
                  <a:lnTo>
                    <a:pt x="343" y="665"/>
                  </a:lnTo>
                  <a:lnTo>
                    <a:pt x="340" y="631"/>
                  </a:lnTo>
                  <a:lnTo>
                    <a:pt x="337" y="597"/>
                  </a:lnTo>
                  <a:lnTo>
                    <a:pt x="335" y="562"/>
                  </a:lnTo>
                  <a:lnTo>
                    <a:pt x="335" y="562"/>
                  </a:lnTo>
                  <a:lnTo>
                    <a:pt x="335" y="520"/>
                  </a:lnTo>
                  <a:lnTo>
                    <a:pt x="337" y="478"/>
                  </a:lnTo>
                  <a:lnTo>
                    <a:pt x="342" y="435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51" y="357"/>
                  </a:lnTo>
                  <a:lnTo>
                    <a:pt x="359" y="321"/>
                  </a:lnTo>
                  <a:lnTo>
                    <a:pt x="368" y="286"/>
                  </a:lnTo>
                  <a:lnTo>
                    <a:pt x="380" y="251"/>
                  </a:lnTo>
                  <a:lnTo>
                    <a:pt x="380" y="251"/>
                  </a:lnTo>
                  <a:lnTo>
                    <a:pt x="388" y="232"/>
                  </a:lnTo>
                  <a:lnTo>
                    <a:pt x="397" y="215"/>
                  </a:lnTo>
                  <a:lnTo>
                    <a:pt x="417" y="180"/>
                  </a:lnTo>
                  <a:lnTo>
                    <a:pt x="437" y="146"/>
                  </a:lnTo>
                  <a:lnTo>
                    <a:pt x="460" y="112"/>
                  </a:lnTo>
                  <a:lnTo>
                    <a:pt x="460" y="112"/>
                  </a:lnTo>
                  <a:lnTo>
                    <a:pt x="480" y="80"/>
                  </a:lnTo>
                  <a:lnTo>
                    <a:pt x="491" y="64"/>
                  </a:lnTo>
                  <a:lnTo>
                    <a:pt x="503" y="49"/>
                  </a:lnTo>
                  <a:lnTo>
                    <a:pt x="503" y="49"/>
                  </a:lnTo>
                  <a:lnTo>
                    <a:pt x="511" y="40"/>
                  </a:lnTo>
                  <a:lnTo>
                    <a:pt x="508" y="41"/>
                  </a:lnTo>
                  <a:lnTo>
                    <a:pt x="500" y="43"/>
                  </a:lnTo>
                  <a:lnTo>
                    <a:pt x="500" y="43"/>
                  </a:lnTo>
                  <a:lnTo>
                    <a:pt x="505" y="41"/>
                  </a:lnTo>
                  <a:lnTo>
                    <a:pt x="509" y="40"/>
                  </a:lnTo>
                  <a:lnTo>
                    <a:pt x="515" y="35"/>
                  </a:lnTo>
                  <a:lnTo>
                    <a:pt x="520" y="27"/>
                  </a:lnTo>
                  <a:lnTo>
                    <a:pt x="520" y="20"/>
                  </a:lnTo>
                  <a:lnTo>
                    <a:pt x="520" y="12"/>
                  </a:lnTo>
                  <a:lnTo>
                    <a:pt x="515" y="4"/>
                  </a:lnTo>
                  <a:lnTo>
                    <a:pt x="512" y="3"/>
                  </a:lnTo>
                  <a:lnTo>
                    <a:pt x="509" y="1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494" y="1"/>
                  </a:lnTo>
                  <a:lnTo>
                    <a:pt x="489" y="3"/>
                  </a:lnTo>
                  <a:lnTo>
                    <a:pt x="479" y="10"/>
                  </a:lnTo>
                  <a:lnTo>
                    <a:pt x="471" y="20"/>
                  </a:lnTo>
                  <a:lnTo>
                    <a:pt x="465" y="29"/>
                  </a:lnTo>
                  <a:lnTo>
                    <a:pt x="465" y="29"/>
                  </a:lnTo>
                  <a:lnTo>
                    <a:pt x="434" y="70"/>
                  </a:lnTo>
                  <a:lnTo>
                    <a:pt x="405" y="112"/>
                  </a:lnTo>
                  <a:lnTo>
                    <a:pt x="379" y="157"/>
                  </a:lnTo>
                  <a:lnTo>
                    <a:pt x="366" y="178"/>
                  </a:lnTo>
                  <a:lnTo>
                    <a:pt x="355" y="201"/>
                  </a:lnTo>
                  <a:lnTo>
                    <a:pt x="355" y="201"/>
                  </a:lnTo>
                  <a:lnTo>
                    <a:pt x="343" y="227"/>
                  </a:lnTo>
                  <a:lnTo>
                    <a:pt x="334" y="255"/>
                  </a:lnTo>
                  <a:lnTo>
                    <a:pt x="325" y="283"/>
                  </a:lnTo>
                  <a:lnTo>
                    <a:pt x="317" y="312"/>
                  </a:lnTo>
                  <a:lnTo>
                    <a:pt x="311" y="340"/>
                  </a:lnTo>
                  <a:lnTo>
                    <a:pt x="306" y="369"/>
                  </a:lnTo>
                  <a:lnTo>
                    <a:pt x="302" y="398"/>
                  </a:lnTo>
                  <a:lnTo>
                    <a:pt x="299" y="428"/>
                  </a:lnTo>
                  <a:lnTo>
                    <a:pt x="299" y="428"/>
                  </a:lnTo>
                  <a:lnTo>
                    <a:pt x="294" y="502"/>
                  </a:lnTo>
                  <a:lnTo>
                    <a:pt x="292" y="538"/>
                  </a:lnTo>
                  <a:lnTo>
                    <a:pt x="294" y="574"/>
                  </a:lnTo>
                  <a:lnTo>
                    <a:pt x="294" y="574"/>
                  </a:lnTo>
                  <a:lnTo>
                    <a:pt x="296" y="603"/>
                  </a:lnTo>
                  <a:lnTo>
                    <a:pt x="299" y="637"/>
                  </a:lnTo>
                  <a:lnTo>
                    <a:pt x="302" y="672"/>
                  </a:lnTo>
                  <a:lnTo>
                    <a:pt x="302" y="709"/>
                  </a:lnTo>
                  <a:lnTo>
                    <a:pt x="300" y="728"/>
                  </a:lnTo>
                  <a:lnTo>
                    <a:pt x="297" y="745"/>
                  </a:lnTo>
                  <a:lnTo>
                    <a:pt x="294" y="760"/>
                  </a:lnTo>
                  <a:lnTo>
                    <a:pt x="288" y="776"/>
                  </a:lnTo>
                  <a:lnTo>
                    <a:pt x="280" y="788"/>
                  </a:lnTo>
                  <a:lnTo>
                    <a:pt x="269" y="800"/>
                  </a:lnTo>
                  <a:lnTo>
                    <a:pt x="257" y="808"/>
                  </a:lnTo>
                  <a:lnTo>
                    <a:pt x="242" y="816"/>
                  </a:lnTo>
                  <a:lnTo>
                    <a:pt x="242" y="816"/>
                  </a:lnTo>
                  <a:lnTo>
                    <a:pt x="223" y="819"/>
                  </a:lnTo>
                  <a:lnTo>
                    <a:pt x="206" y="820"/>
                  </a:lnTo>
                  <a:lnTo>
                    <a:pt x="189" y="819"/>
                  </a:lnTo>
                  <a:lnTo>
                    <a:pt x="174" y="814"/>
                  </a:lnTo>
                  <a:lnTo>
                    <a:pt x="160" y="806"/>
                  </a:lnTo>
                  <a:lnTo>
                    <a:pt x="148" y="797"/>
                  </a:lnTo>
                  <a:lnTo>
                    <a:pt x="136" y="785"/>
                  </a:lnTo>
                  <a:lnTo>
                    <a:pt x="125" y="773"/>
                  </a:lnTo>
                  <a:lnTo>
                    <a:pt x="116" y="759"/>
                  </a:lnTo>
                  <a:lnTo>
                    <a:pt x="106" y="743"/>
                  </a:lnTo>
                  <a:lnTo>
                    <a:pt x="99" y="728"/>
                  </a:lnTo>
                  <a:lnTo>
                    <a:pt x="91" y="711"/>
                  </a:lnTo>
                  <a:lnTo>
                    <a:pt x="80" y="679"/>
                  </a:lnTo>
                  <a:lnTo>
                    <a:pt x="71" y="648"/>
                  </a:lnTo>
                  <a:lnTo>
                    <a:pt x="71" y="648"/>
                  </a:lnTo>
                  <a:lnTo>
                    <a:pt x="65" y="620"/>
                  </a:lnTo>
                  <a:lnTo>
                    <a:pt x="59" y="592"/>
                  </a:lnTo>
                  <a:lnTo>
                    <a:pt x="51" y="537"/>
                  </a:lnTo>
                  <a:lnTo>
                    <a:pt x="45" y="480"/>
                  </a:lnTo>
                  <a:lnTo>
                    <a:pt x="43" y="423"/>
                  </a:lnTo>
                  <a:lnTo>
                    <a:pt x="43" y="423"/>
                  </a:lnTo>
                  <a:lnTo>
                    <a:pt x="43" y="418"/>
                  </a:lnTo>
                  <a:lnTo>
                    <a:pt x="42" y="415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4"/>
                  </a:lnTo>
                  <a:lnTo>
                    <a:pt x="22" y="403"/>
                  </a:lnTo>
                  <a:lnTo>
                    <a:pt x="14" y="404"/>
                  </a:lnTo>
                  <a:lnTo>
                    <a:pt x="6" y="408"/>
                  </a:lnTo>
                  <a:lnTo>
                    <a:pt x="5" y="411"/>
                  </a:lnTo>
                  <a:lnTo>
                    <a:pt x="2" y="414"/>
                  </a:lnTo>
                  <a:lnTo>
                    <a:pt x="0" y="418"/>
                  </a:lnTo>
                  <a:lnTo>
                    <a:pt x="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EFB581C4-4871-C98F-B84B-441D93112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888"/>
              <a:ext cx="282" cy="432"/>
            </a:xfrm>
            <a:custGeom>
              <a:avLst/>
              <a:gdLst>
                <a:gd name="T0" fmla="*/ 1 w 563"/>
                <a:gd name="T1" fmla="*/ 476 h 864"/>
                <a:gd name="T2" fmla="*/ 24 w 563"/>
                <a:gd name="T3" fmla="*/ 628 h 864"/>
                <a:gd name="T4" fmla="*/ 43 w 563"/>
                <a:gd name="T5" fmla="*/ 698 h 864"/>
                <a:gd name="T6" fmla="*/ 73 w 563"/>
                <a:gd name="T7" fmla="*/ 765 h 864"/>
                <a:gd name="T8" fmla="*/ 106 w 563"/>
                <a:gd name="T9" fmla="*/ 810 h 864"/>
                <a:gd name="T10" fmla="*/ 149 w 563"/>
                <a:gd name="T11" fmla="*/ 844 h 864"/>
                <a:gd name="T12" fmla="*/ 183 w 563"/>
                <a:gd name="T13" fmla="*/ 858 h 864"/>
                <a:gd name="T14" fmla="*/ 240 w 563"/>
                <a:gd name="T15" fmla="*/ 862 h 864"/>
                <a:gd name="T16" fmla="*/ 295 w 563"/>
                <a:gd name="T17" fmla="*/ 849 h 864"/>
                <a:gd name="T18" fmla="*/ 326 w 563"/>
                <a:gd name="T19" fmla="*/ 827 h 864"/>
                <a:gd name="T20" fmla="*/ 355 w 563"/>
                <a:gd name="T21" fmla="*/ 784 h 864"/>
                <a:gd name="T22" fmla="*/ 367 w 563"/>
                <a:gd name="T23" fmla="*/ 733 h 864"/>
                <a:gd name="T24" fmla="*/ 369 w 563"/>
                <a:gd name="T25" fmla="*/ 698 h 864"/>
                <a:gd name="T26" fmla="*/ 363 w 563"/>
                <a:gd name="T27" fmla="*/ 595 h 864"/>
                <a:gd name="T28" fmla="*/ 363 w 563"/>
                <a:gd name="T29" fmla="*/ 518 h 864"/>
                <a:gd name="T30" fmla="*/ 373 w 563"/>
                <a:gd name="T31" fmla="*/ 387 h 864"/>
                <a:gd name="T32" fmla="*/ 389 w 563"/>
                <a:gd name="T33" fmla="*/ 313 h 864"/>
                <a:gd name="T34" fmla="*/ 415 w 563"/>
                <a:gd name="T35" fmla="*/ 242 h 864"/>
                <a:gd name="T36" fmla="*/ 475 w 563"/>
                <a:gd name="T37" fmla="*/ 142 h 864"/>
                <a:gd name="T38" fmla="*/ 521 w 563"/>
                <a:gd name="T39" fmla="*/ 79 h 864"/>
                <a:gd name="T40" fmla="*/ 546 w 563"/>
                <a:gd name="T41" fmla="*/ 48 h 864"/>
                <a:gd name="T42" fmla="*/ 555 w 563"/>
                <a:gd name="T43" fmla="*/ 39 h 864"/>
                <a:gd name="T44" fmla="*/ 543 w 563"/>
                <a:gd name="T45" fmla="*/ 43 h 864"/>
                <a:gd name="T46" fmla="*/ 558 w 563"/>
                <a:gd name="T47" fmla="*/ 36 h 864"/>
                <a:gd name="T48" fmla="*/ 563 w 563"/>
                <a:gd name="T49" fmla="*/ 12 h 864"/>
                <a:gd name="T50" fmla="*/ 552 w 563"/>
                <a:gd name="T51" fmla="*/ 2 h 864"/>
                <a:gd name="T52" fmla="*/ 543 w 563"/>
                <a:gd name="T53" fmla="*/ 0 h 864"/>
                <a:gd name="T54" fmla="*/ 521 w 563"/>
                <a:gd name="T55" fmla="*/ 11 h 864"/>
                <a:gd name="T56" fmla="*/ 506 w 563"/>
                <a:gd name="T57" fmla="*/ 28 h 864"/>
                <a:gd name="T58" fmla="*/ 413 w 563"/>
                <a:gd name="T59" fmla="*/ 156 h 864"/>
                <a:gd name="T60" fmla="*/ 387 w 563"/>
                <a:gd name="T61" fmla="*/ 200 h 864"/>
                <a:gd name="T62" fmla="*/ 353 w 563"/>
                <a:gd name="T63" fmla="*/ 282 h 864"/>
                <a:gd name="T64" fmla="*/ 333 w 563"/>
                <a:gd name="T65" fmla="*/ 368 h 864"/>
                <a:gd name="T66" fmla="*/ 326 w 563"/>
                <a:gd name="T67" fmla="*/ 427 h 864"/>
                <a:gd name="T68" fmla="*/ 320 w 563"/>
                <a:gd name="T69" fmla="*/ 575 h 864"/>
                <a:gd name="T70" fmla="*/ 326 w 563"/>
                <a:gd name="T71" fmla="*/ 638 h 864"/>
                <a:gd name="T72" fmla="*/ 327 w 563"/>
                <a:gd name="T73" fmla="*/ 708 h 864"/>
                <a:gd name="T74" fmla="*/ 320 w 563"/>
                <a:gd name="T75" fmla="*/ 759 h 864"/>
                <a:gd name="T76" fmla="*/ 295 w 563"/>
                <a:gd name="T77" fmla="*/ 798 h 864"/>
                <a:gd name="T78" fmla="*/ 266 w 563"/>
                <a:gd name="T79" fmla="*/ 815 h 864"/>
                <a:gd name="T80" fmla="*/ 210 w 563"/>
                <a:gd name="T81" fmla="*/ 821 h 864"/>
                <a:gd name="T82" fmla="*/ 164 w 563"/>
                <a:gd name="T83" fmla="*/ 802 h 864"/>
                <a:gd name="T84" fmla="*/ 127 w 563"/>
                <a:gd name="T85" fmla="*/ 765 h 864"/>
                <a:gd name="T86" fmla="*/ 100 w 563"/>
                <a:gd name="T87" fmla="*/ 719 h 864"/>
                <a:gd name="T88" fmla="*/ 75 w 563"/>
                <a:gd name="T89" fmla="*/ 653 h 864"/>
                <a:gd name="T90" fmla="*/ 55 w 563"/>
                <a:gd name="T91" fmla="*/ 568 h 864"/>
                <a:gd name="T92" fmla="*/ 46 w 563"/>
                <a:gd name="T93" fmla="*/ 482 h 864"/>
                <a:gd name="T94" fmla="*/ 43 w 563"/>
                <a:gd name="T95" fmla="*/ 424 h 864"/>
                <a:gd name="T96" fmla="*/ 40 w 563"/>
                <a:gd name="T97" fmla="*/ 411 h 864"/>
                <a:gd name="T98" fmla="*/ 21 w 563"/>
                <a:gd name="T99" fmla="*/ 404 h 864"/>
                <a:gd name="T100" fmla="*/ 4 w 563"/>
                <a:gd name="T101" fmla="*/ 411 h 864"/>
                <a:gd name="T102" fmla="*/ 0 w 563"/>
                <a:gd name="T103" fmla="*/ 4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" h="864">
                  <a:moveTo>
                    <a:pt x="0" y="424"/>
                  </a:moveTo>
                  <a:lnTo>
                    <a:pt x="0" y="424"/>
                  </a:lnTo>
                  <a:lnTo>
                    <a:pt x="1" y="476"/>
                  </a:lnTo>
                  <a:lnTo>
                    <a:pt x="6" y="527"/>
                  </a:lnTo>
                  <a:lnTo>
                    <a:pt x="14" y="578"/>
                  </a:lnTo>
                  <a:lnTo>
                    <a:pt x="24" y="628"/>
                  </a:lnTo>
                  <a:lnTo>
                    <a:pt x="24" y="628"/>
                  </a:lnTo>
                  <a:lnTo>
                    <a:pt x="32" y="662"/>
                  </a:lnTo>
                  <a:lnTo>
                    <a:pt x="43" y="698"/>
                  </a:lnTo>
                  <a:lnTo>
                    <a:pt x="57" y="733"/>
                  </a:lnTo>
                  <a:lnTo>
                    <a:pt x="66" y="750"/>
                  </a:lnTo>
                  <a:lnTo>
                    <a:pt x="73" y="765"/>
                  </a:lnTo>
                  <a:lnTo>
                    <a:pt x="84" y="782"/>
                  </a:lnTo>
                  <a:lnTo>
                    <a:pt x="95" y="796"/>
                  </a:lnTo>
                  <a:lnTo>
                    <a:pt x="106" y="810"/>
                  </a:lnTo>
                  <a:lnTo>
                    <a:pt x="120" y="822"/>
                  </a:lnTo>
                  <a:lnTo>
                    <a:pt x="133" y="835"/>
                  </a:lnTo>
                  <a:lnTo>
                    <a:pt x="149" y="844"/>
                  </a:lnTo>
                  <a:lnTo>
                    <a:pt x="164" y="852"/>
                  </a:lnTo>
                  <a:lnTo>
                    <a:pt x="183" y="858"/>
                  </a:lnTo>
                  <a:lnTo>
                    <a:pt x="183" y="858"/>
                  </a:lnTo>
                  <a:lnTo>
                    <a:pt x="201" y="861"/>
                  </a:lnTo>
                  <a:lnTo>
                    <a:pt x="220" y="864"/>
                  </a:lnTo>
                  <a:lnTo>
                    <a:pt x="240" y="862"/>
                  </a:lnTo>
                  <a:lnTo>
                    <a:pt x="258" y="861"/>
                  </a:lnTo>
                  <a:lnTo>
                    <a:pt x="278" y="856"/>
                  </a:lnTo>
                  <a:lnTo>
                    <a:pt x="295" y="849"/>
                  </a:lnTo>
                  <a:lnTo>
                    <a:pt x="312" y="839"/>
                  </a:lnTo>
                  <a:lnTo>
                    <a:pt x="326" y="827"/>
                  </a:lnTo>
                  <a:lnTo>
                    <a:pt x="326" y="827"/>
                  </a:lnTo>
                  <a:lnTo>
                    <a:pt x="338" y="815"/>
                  </a:lnTo>
                  <a:lnTo>
                    <a:pt x="347" y="799"/>
                  </a:lnTo>
                  <a:lnTo>
                    <a:pt x="355" y="784"/>
                  </a:lnTo>
                  <a:lnTo>
                    <a:pt x="360" y="767"/>
                  </a:lnTo>
                  <a:lnTo>
                    <a:pt x="364" y="750"/>
                  </a:lnTo>
                  <a:lnTo>
                    <a:pt x="367" y="733"/>
                  </a:lnTo>
                  <a:lnTo>
                    <a:pt x="369" y="715"/>
                  </a:lnTo>
                  <a:lnTo>
                    <a:pt x="369" y="698"/>
                  </a:lnTo>
                  <a:lnTo>
                    <a:pt x="369" y="698"/>
                  </a:lnTo>
                  <a:lnTo>
                    <a:pt x="369" y="664"/>
                  </a:lnTo>
                  <a:lnTo>
                    <a:pt x="366" y="630"/>
                  </a:lnTo>
                  <a:lnTo>
                    <a:pt x="363" y="595"/>
                  </a:lnTo>
                  <a:lnTo>
                    <a:pt x="361" y="561"/>
                  </a:lnTo>
                  <a:lnTo>
                    <a:pt x="361" y="561"/>
                  </a:lnTo>
                  <a:lnTo>
                    <a:pt x="363" y="518"/>
                  </a:lnTo>
                  <a:lnTo>
                    <a:pt x="364" y="473"/>
                  </a:lnTo>
                  <a:lnTo>
                    <a:pt x="367" y="430"/>
                  </a:lnTo>
                  <a:lnTo>
                    <a:pt x="373" y="387"/>
                  </a:lnTo>
                  <a:lnTo>
                    <a:pt x="373" y="387"/>
                  </a:lnTo>
                  <a:lnTo>
                    <a:pt x="380" y="350"/>
                  </a:lnTo>
                  <a:lnTo>
                    <a:pt x="389" y="313"/>
                  </a:lnTo>
                  <a:lnTo>
                    <a:pt x="401" y="276"/>
                  </a:lnTo>
                  <a:lnTo>
                    <a:pt x="415" y="242"/>
                  </a:lnTo>
                  <a:lnTo>
                    <a:pt x="415" y="242"/>
                  </a:lnTo>
                  <a:lnTo>
                    <a:pt x="433" y="206"/>
                  </a:lnTo>
                  <a:lnTo>
                    <a:pt x="453" y="174"/>
                  </a:lnTo>
                  <a:lnTo>
                    <a:pt x="475" y="142"/>
                  </a:lnTo>
                  <a:lnTo>
                    <a:pt x="498" y="109"/>
                  </a:lnTo>
                  <a:lnTo>
                    <a:pt x="498" y="109"/>
                  </a:lnTo>
                  <a:lnTo>
                    <a:pt x="521" y="79"/>
                  </a:lnTo>
                  <a:lnTo>
                    <a:pt x="533" y="63"/>
                  </a:lnTo>
                  <a:lnTo>
                    <a:pt x="546" y="48"/>
                  </a:lnTo>
                  <a:lnTo>
                    <a:pt x="546" y="48"/>
                  </a:lnTo>
                  <a:lnTo>
                    <a:pt x="550" y="45"/>
                  </a:lnTo>
                  <a:lnTo>
                    <a:pt x="555" y="39"/>
                  </a:lnTo>
                  <a:lnTo>
                    <a:pt x="555" y="39"/>
                  </a:lnTo>
                  <a:lnTo>
                    <a:pt x="550" y="42"/>
                  </a:lnTo>
                  <a:lnTo>
                    <a:pt x="543" y="43"/>
                  </a:lnTo>
                  <a:lnTo>
                    <a:pt x="543" y="43"/>
                  </a:lnTo>
                  <a:lnTo>
                    <a:pt x="547" y="42"/>
                  </a:lnTo>
                  <a:lnTo>
                    <a:pt x="552" y="40"/>
                  </a:lnTo>
                  <a:lnTo>
                    <a:pt x="558" y="36"/>
                  </a:lnTo>
                  <a:lnTo>
                    <a:pt x="563" y="28"/>
                  </a:lnTo>
                  <a:lnTo>
                    <a:pt x="563" y="20"/>
                  </a:lnTo>
                  <a:lnTo>
                    <a:pt x="563" y="12"/>
                  </a:lnTo>
                  <a:lnTo>
                    <a:pt x="558" y="5"/>
                  </a:lnTo>
                  <a:lnTo>
                    <a:pt x="555" y="3"/>
                  </a:lnTo>
                  <a:lnTo>
                    <a:pt x="552" y="2"/>
                  </a:lnTo>
                  <a:lnTo>
                    <a:pt x="547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36" y="2"/>
                  </a:lnTo>
                  <a:lnTo>
                    <a:pt x="532" y="3"/>
                  </a:lnTo>
                  <a:lnTo>
                    <a:pt x="521" y="11"/>
                  </a:lnTo>
                  <a:lnTo>
                    <a:pt x="513" y="19"/>
                  </a:lnTo>
                  <a:lnTo>
                    <a:pt x="506" y="28"/>
                  </a:lnTo>
                  <a:lnTo>
                    <a:pt x="506" y="28"/>
                  </a:lnTo>
                  <a:lnTo>
                    <a:pt x="473" y="69"/>
                  </a:lnTo>
                  <a:lnTo>
                    <a:pt x="443" y="111"/>
                  </a:lnTo>
                  <a:lnTo>
                    <a:pt x="413" y="156"/>
                  </a:lnTo>
                  <a:lnTo>
                    <a:pt x="399" y="177"/>
                  </a:lnTo>
                  <a:lnTo>
                    <a:pt x="387" y="200"/>
                  </a:lnTo>
                  <a:lnTo>
                    <a:pt x="387" y="200"/>
                  </a:lnTo>
                  <a:lnTo>
                    <a:pt x="375" y="228"/>
                  </a:lnTo>
                  <a:lnTo>
                    <a:pt x="363" y="254"/>
                  </a:lnTo>
                  <a:lnTo>
                    <a:pt x="353" y="282"/>
                  </a:lnTo>
                  <a:lnTo>
                    <a:pt x="346" y="311"/>
                  </a:lnTo>
                  <a:lnTo>
                    <a:pt x="338" y="339"/>
                  </a:lnTo>
                  <a:lnTo>
                    <a:pt x="333" y="368"/>
                  </a:lnTo>
                  <a:lnTo>
                    <a:pt x="329" y="397"/>
                  </a:lnTo>
                  <a:lnTo>
                    <a:pt x="326" y="427"/>
                  </a:lnTo>
                  <a:lnTo>
                    <a:pt x="326" y="427"/>
                  </a:lnTo>
                  <a:lnTo>
                    <a:pt x="320" y="501"/>
                  </a:lnTo>
                  <a:lnTo>
                    <a:pt x="318" y="538"/>
                  </a:lnTo>
                  <a:lnTo>
                    <a:pt x="320" y="575"/>
                  </a:lnTo>
                  <a:lnTo>
                    <a:pt x="320" y="575"/>
                  </a:lnTo>
                  <a:lnTo>
                    <a:pt x="321" y="604"/>
                  </a:lnTo>
                  <a:lnTo>
                    <a:pt x="326" y="638"/>
                  </a:lnTo>
                  <a:lnTo>
                    <a:pt x="327" y="673"/>
                  </a:lnTo>
                  <a:lnTo>
                    <a:pt x="329" y="692"/>
                  </a:lnTo>
                  <a:lnTo>
                    <a:pt x="327" y="708"/>
                  </a:lnTo>
                  <a:lnTo>
                    <a:pt x="326" y="727"/>
                  </a:lnTo>
                  <a:lnTo>
                    <a:pt x="323" y="744"/>
                  </a:lnTo>
                  <a:lnTo>
                    <a:pt x="320" y="759"/>
                  </a:lnTo>
                  <a:lnTo>
                    <a:pt x="313" y="775"/>
                  </a:lnTo>
                  <a:lnTo>
                    <a:pt x="304" y="787"/>
                  </a:lnTo>
                  <a:lnTo>
                    <a:pt x="295" y="798"/>
                  </a:lnTo>
                  <a:lnTo>
                    <a:pt x="281" y="807"/>
                  </a:lnTo>
                  <a:lnTo>
                    <a:pt x="266" y="815"/>
                  </a:lnTo>
                  <a:lnTo>
                    <a:pt x="266" y="815"/>
                  </a:lnTo>
                  <a:lnTo>
                    <a:pt x="246" y="819"/>
                  </a:lnTo>
                  <a:lnTo>
                    <a:pt x="227" y="821"/>
                  </a:lnTo>
                  <a:lnTo>
                    <a:pt x="210" y="821"/>
                  </a:lnTo>
                  <a:lnTo>
                    <a:pt x="193" y="816"/>
                  </a:lnTo>
                  <a:lnTo>
                    <a:pt x="178" y="810"/>
                  </a:lnTo>
                  <a:lnTo>
                    <a:pt x="164" y="802"/>
                  </a:lnTo>
                  <a:lnTo>
                    <a:pt x="152" y="792"/>
                  </a:lnTo>
                  <a:lnTo>
                    <a:pt x="140" y="779"/>
                  </a:lnTo>
                  <a:lnTo>
                    <a:pt x="127" y="765"/>
                  </a:lnTo>
                  <a:lnTo>
                    <a:pt x="118" y="752"/>
                  </a:lnTo>
                  <a:lnTo>
                    <a:pt x="109" y="736"/>
                  </a:lnTo>
                  <a:lnTo>
                    <a:pt x="100" y="719"/>
                  </a:lnTo>
                  <a:lnTo>
                    <a:pt x="86" y="685"/>
                  </a:lnTo>
                  <a:lnTo>
                    <a:pt x="75" y="653"/>
                  </a:lnTo>
                  <a:lnTo>
                    <a:pt x="75" y="653"/>
                  </a:lnTo>
                  <a:lnTo>
                    <a:pt x="67" y="625"/>
                  </a:lnTo>
                  <a:lnTo>
                    <a:pt x="61" y="598"/>
                  </a:lnTo>
                  <a:lnTo>
                    <a:pt x="55" y="568"/>
                  </a:lnTo>
                  <a:lnTo>
                    <a:pt x="50" y="541"/>
                  </a:lnTo>
                  <a:lnTo>
                    <a:pt x="47" y="511"/>
                  </a:lnTo>
                  <a:lnTo>
                    <a:pt x="46" y="482"/>
                  </a:lnTo>
                  <a:lnTo>
                    <a:pt x="44" y="453"/>
                  </a:lnTo>
                  <a:lnTo>
                    <a:pt x="43" y="424"/>
                  </a:lnTo>
                  <a:lnTo>
                    <a:pt x="43" y="424"/>
                  </a:lnTo>
                  <a:lnTo>
                    <a:pt x="43" y="419"/>
                  </a:lnTo>
                  <a:lnTo>
                    <a:pt x="41" y="416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5"/>
                  </a:lnTo>
                  <a:lnTo>
                    <a:pt x="21" y="404"/>
                  </a:lnTo>
                  <a:lnTo>
                    <a:pt x="14" y="405"/>
                  </a:lnTo>
                  <a:lnTo>
                    <a:pt x="6" y="408"/>
                  </a:lnTo>
                  <a:lnTo>
                    <a:pt x="4" y="411"/>
                  </a:lnTo>
                  <a:lnTo>
                    <a:pt x="1" y="414"/>
                  </a:lnTo>
                  <a:lnTo>
                    <a:pt x="0" y="419"/>
                  </a:lnTo>
                  <a:lnTo>
                    <a:pt x="0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6FB8DDFB-F301-4E12-B5F5-2A0402261C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920"/>
              <a:ext cx="252" cy="385"/>
            </a:xfrm>
            <a:custGeom>
              <a:avLst/>
              <a:gdLst>
                <a:gd name="T0" fmla="*/ 1 w 504"/>
                <a:gd name="T1" fmla="*/ 425 h 772"/>
                <a:gd name="T2" fmla="*/ 23 w 504"/>
                <a:gd name="T3" fmla="*/ 562 h 772"/>
                <a:gd name="T4" fmla="*/ 40 w 504"/>
                <a:gd name="T5" fmla="*/ 624 h 772"/>
                <a:gd name="T6" fmla="*/ 75 w 504"/>
                <a:gd name="T7" fmla="*/ 698 h 772"/>
                <a:gd name="T8" fmla="*/ 106 w 504"/>
                <a:gd name="T9" fmla="*/ 733 h 772"/>
                <a:gd name="T10" fmla="*/ 146 w 504"/>
                <a:gd name="T11" fmla="*/ 759 h 772"/>
                <a:gd name="T12" fmla="*/ 178 w 504"/>
                <a:gd name="T13" fmla="*/ 769 h 772"/>
                <a:gd name="T14" fmla="*/ 229 w 504"/>
                <a:gd name="T15" fmla="*/ 769 h 772"/>
                <a:gd name="T16" fmla="*/ 276 w 504"/>
                <a:gd name="T17" fmla="*/ 752 h 772"/>
                <a:gd name="T18" fmla="*/ 301 w 504"/>
                <a:gd name="T19" fmla="*/ 730 h 772"/>
                <a:gd name="T20" fmla="*/ 323 w 504"/>
                <a:gd name="T21" fmla="*/ 690 h 772"/>
                <a:gd name="T22" fmla="*/ 333 w 504"/>
                <a:gd name="T23" fmla="*/ 630 h 772"/>
                <a:gd name="T24" fmla="*/ 330 w 504"/>
                <a:gd name="T25" fmla="*/ 568 h 772"/>
                <a:gd name="T26" fmla="*/ 326 w 504"/>
                <a:gd name="T27" fmla="*/ 507 h 772"/>
                <a:gd name="T28" fmla="*/ 330 w 504"/>
                <a:gd name="T29" fmla="*/ 399 h 772"/>
                <a:gd name="T30" fmla="*/ 339 w 504"/>
                <a:gd name="T31" fmla="*/ 327 h 772"/>
                <a:gd name="T32" fmla="*/ 372 w 504"/>
                <a:gd name="T33" fmla="*/ 230 h 772"/>
                <a:gd name="T34" fmla="*/ 421 w 504"/>
                <a:gd name="T35" fmla="*/ 139 h 772"/>
                <a:gd name="T36" fmla="*/ 464 w 504"/>
                <a:gd name="T37" fmla="*/ 79 h 772"/>
                <a:gd name="T38" fmla="*/ 487 w 504"/>
                <a:gd name="T39" fmla="*/ 48 h 772"/>
                <a:gd name="T40" fmla="*/ 484 w 504"/>
                <a:gd name="T41" fmla="*/ 43 h 772"/>
                <a:gd name="T42" fmla="*/ 493 w 504"/>
                <a:gd name="T43" fmla="*/ 40 h 772"/>
                <a:gd name="T44" fmla="*/ 504 w 504"/>
                <a:gd name="T45" fmla="*/ 20 h 772"/>
                <a:gd name="T46" fmla="*/ 496 w 504"/>
                <a:gd name="T47" fmla="*/ 3 h 772"/>
                <a:gd name="T48" fmla="*/ 484 w 504"/>
                <a:gd name="T49" fmla="*/ 0 h 772"/>
                <a:gd name="T50" fmla="*/ 473 w 504"/>
                <a:gd name="T51" fmla="*/ 3 h 772"/>
                <a:gd name="T52" fmla="*/ 450 w 504"/>
                <a:gd name="T53" fmla="*/ 25 h 772"/>
                <a:gd name="T54" fmla="*/ 395 w 504"/>
                <a:gd name="T55" fmla="*/ 99 h 772"/>
                <a:gd name="T56" fmla="*/ 346 w 504"/>
                <a:gd name="T57" fmla="*/ 176 h 772"/>
                <a:gd name="T58" fmla="*/ 313 w 504"/>
                <a:gd name="T59" fmla="*/ 254 h 772"/>
                <a:gd name="T60" fmla="*/ 287 w 504"/>
                <a:gd name="T61" fmla="*/ 382 h 772"/>
                <a:gd name="T62" fmla="*/ 284 w 504"/>
                <a:gd name="T63" fmla="*/ 512 h 772"/>
                <a:gd name="T64" fmla="*/ 292 w 504"/>
                <a:gd name="T65" fmla="*/ 598 h 772"/>
                <a:gd name="T66" fmla="*/ 287 w 504"/>
                <a:gd name="T67" fmla="*/ 661 h 772"/>
                <a:gd name="T68" fmla="*/ 272 w 504"/>
                <a:gd name="T69" fmla="*/ 699 h 772"/>
                <a:gd name="T70" fmla="*/ 238 w 504"/>
                <a:gd name="T71" fmla="*/ 722 h 772"/>
                <a:gd name="T72" fmla="*/ 204 w 504"/>
                <a:gd name="T73" fmla="*/ 729 h 772"/>
                <a:gd name="T74" fmla="*/ 161 w 504"/>
                <a:gd name="T75" fmla="*/ 719 h 772"/>
                <a:gd name="T76" fmla="*/ 127 w 504"/>
                <a:gd name="T77" fmla="*/ 692 h 772"/>
                <a:gd name="T78" fmla="*/ 100 w 504"/>
                <a:gd name="T79" fmla="*/ 652 h 772"/>
                <a:gd name="T80" fmla="*/ 70 w 504"/>
                <a:gd name="T81" fmla="*/ 579 h 772"/>
                <a:gd name="T82" fmla="*/ 58 w 504"/>
                <a:gd name="T83" fmla="*/ 530 h 772"/>
                <a:gd name="T84" fmla="*/ 43 w 504"/>
                <a:gd name="T85" fmla="*/ 379 h 772"/>
                <a:gd name="T86" fmla="*/ 41 w 504"/>
                <a:gd name="T87" fmla="*/ 370 h 772"/>
                <a:gd name="T88" fmla="*/ 29 w 504"/>
                <a:gd name="T89" fmla="*/ 359 h 772"/>
                <a:gd name="T90" fmla="*/ 7 w 504"/>
                <a:gd name="T91" fmla="*/ 364 h 772"/>
                <a:gd name="T92" fmla="*/ 1 w 504"/>
                <a:gd name="T93" fmla="*/ 3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772">
                  <a:moveTo>
                    <a:pt x="0" y="379"/>
                  </a:moveTo>
                  <a:lnTo>
                    <a:pt x="0" y="379"/>
                  </a:lnTo>
                  <a:lnTo>
                    <a:pt x="1" y="425"/>
                  </a:lnTo>
                  <a:lnTo>
                    <a:pt x="6" y="471"/>
                  </a:lnTo>
                  <a:lnTo>
                    <a:pt x="13" y="518"/>
                  </a:lnTo>
                  <a:lnTo>
                    <a:pt x="23" y="562"/>
                  </a:lnTo>
                  <a:lnTo>
                    <a:pt x="23" y="562"/>
                  </a:lnTo>
                  <a:lnTo>
                    <a:pt x="30" y="593"/>
                  </a:lnTo>
                  <a:lnTo>
                    <a:pt x="40" y="624"/>
                  </a:lnTo>
                  <a:lnTo>
                    <a:pt x="52" y="655"/>
                  </a:lnTo>
                  <a:lnTo>
                    <a:pt x="66" y="684"/>
                  </a:lnTo>
                  <a:lnTo>
                    <a:pt x="75" y="698"/>
                  </a:lnTo>
                  <a:lnTo>
                    <a:pt x="84" y="710"/>
                  </a:lnTo>
                  <a:lnTo>
                    <a:pt x="95" y="722"/>
                  </a:lnTo>
                  <a:lnTo>
                    <a:pt x="106" y="733"/>
                  </a:lnTo>
                  <a:lnTo>
                    <a:pt x="118" y="744"/>
                  </a:lnTo>
                  <a:lnTo>
                    <a:pt x="132" y="752"/>
                  </a:lnTo>
                  <a:lnTo>
                    <a:pt x="146" y="759"/>
                  </a:lnTo>
                  <a:lnTo>
                    <a:pt x="161" y="766"/>
                  </a:lnTo>
                  <a:lnTo>
                    <a:pt x="161" y="766"/>
                  </a:lnTo>
                  <a:lnTo>
                    <a:pt x="178" y="769"/>
                  </a:lnTo>
                  <a:lnTo>
                    <a:pt x="195" y="770"/>
                  </a:lnTo>
                  <a:lnTo>
                    <a:pt x="212" y="772"/>
                  </a:lnTo>
                  <a:lnTo>
                    <a:pt x="229" y="769"/>
                  </a:lnTo>
                  <a:lnTo>
                    <a:pt x="246" y="766"/>
                  </a:lnTo>
                  <a:lnTo>
                    <a:pt x="263" y="759"/>
                  </a:lnTo>
                  <a:lnTo>
                    <a:pt x="276" y="752"/>
                  </a:lnTo>
                  <a:lnTo>
                    <a:pt x="290" y="742"/>
                  </a:lnTo>
                  <a:lnTo>
                    <a:pt x="290" y="742"/>
                  </a:lnTo>
                  <a:lnTo>
                    <a:pt x="301" y="730"/>
                  </a:lnTo>
                  <a:lnTo>
                    <a:pt x="310" y="718"/>
                  </a:lnTo>
                  <a:lnTo>
                    <a:pt x="316" y="704"/>
                  </a:lnTo>
                  <a:lnTo>
                    <a:pt x="323" y="690"/>
                  </a:lnTo>
                  <a:lnTo>
                    <a:pt x="327" y="676"/>
                  </a:lnTo>
                  <a:lnTo>
                    <a:pt x="329" y="661"/>
                  </a:lnTo>
                  <a:lnTo>
                    <a:pt x="333" y="630"/>
                  </a:lnTo>
                  <a:lnTo>
                    <a:pt x="333" y="630"/>
                  </a:lnTo>
                  <a:lnTo>
                    <a:pt x="333" y="599"/>
                  </a:lnTo>
                  <a:lnTo>
                    <a:pt x="330" y="568"/>
                  </a:lnTo>
                  <a:lnTo>
                    <a:pt x="329" y="538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6" y="471"/>
                  </a:lnTo>
                  <a:lnTo>
                    <a:pt x="327" y="435"/>
                  </a:lnTo>
                  <a:lnTo>
                    <a:pt x="330" y="399"/>
                  </a:lnTo>
                  <a:lnTo>
                    <a:pt x="333" y="362"/>
                  </a:lnTo>
                  <a:lnTo>
                    <a:pt x="333" y="362"/>
                  </a:lnTo>
                  <a:lnTo>
                    <a:pt x="339" y="327"/>
                  </a:lnTo>
                  <a:lnTo>
                    <a:pt x="347" y="293"/>
                  </a:lnTo>
                  <a:lnTo>
                    <a:pt x="358" y="261"/>
                  </a:lnTo>
                  <a:lnTo>
                    <a:pt x="372" y="230"/>
                  </a:lnTo>
                  <a:lnTo>
                    <a:pt x="386" y="199"/>
                  </a:lnTo>
                  <a:lnTo>
                    <a:pt x="403" y="168"/>
                  </a:lnTo>
                  <a:lnTo>
                    <a:pt x="421" y="139"/>
                  </a:lnTo>
                  <a:lnTo>
                    <a:pt x="441" y="110"/>
                  </a:lnTo>
                  <a:lnTo>
                    <a:pt x="441" y="110"/>
                  </a:lnTo>
                  <a:lnTo>
                    <a:pt x="464" y="79"/>
                  </a:lnTo>
                  <a:lnTo>
                    <a:pt x="475" y="63"/>
                  </a:lnTo>
                  <a:lnTo>
                    <a:pt x="487" y="48"/>
                  </a:lnTo>
                  <a:lnTo>
                    <a:pt x="487" y="48"/>
                  </a:lnTo>
                  <a:lnTo>
                    <a:pt x="495" y="40"/>
                  </a:lnTo>
                  <a:lnTo>
                    <a:pt x="492" y="42"/>
                  </a:lnTo>
                  <a:lnTo>
                    <a:pt x="484" y="43"/>
                  </a:lnTo>
                  <a:lnTo>
                    <a:pt x="484" y="43"/>
                  </a:lnTo>
                  <a:lnTo>
                    <a:pt x="489" y="42"/>
                  </a:lnTo>
                  <a:lnTo>
                    <a:pt x="493" y="40"/>
                  </a:lnTo>
                  <a:lnTo>
                    <a:pt x="499" y="36"/>
                  </a:lnTo>
                  <a:lnTo>
                    <a:pt x="504" y="28"/>
                  </a:lnTo>
                  <a:lnTo>
                    <a:pt x="504" y="20"/>
                  </a:lnTo>
                  <a:lnTo>
                    <a:pt x="504" y="13"/>
                  </a:lnTo>
                  <a:lnTo>
                    <a:pt x="499" y="5"/>
                  </a:lnTo>
                  <a:lnTo>
                    <a:pt x="496" y="3"/>
                  </a:lnTo>
                  <a:lnTo>
                    <a:pt x="493" y="2"/>
                  </a:lnTo>
                  <a:lnTo>
                    <a:pt x="489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78" y="2"/>
                  </a:lnTo>
                  <a:lnTo>
                    <a:pt x="473" y="3"/>
                  </a:lnTo>
                  <a:lnTo>
                    <a:pt x="466" y="10"/>
                  </a:lnTo>
                  <a:lnTo>
                    <a:pt x="458" y="17"/>
                  </a:lnTo>
                  <a:lnTo>
                    <a:pt x="450" y="25"/>
                  </a:lnTo>
                  <a:lnTo>
                    <a:pt x="450" y="25"/>
                  </a:lnTo>
                  <a:lnTo>
                    <a:pt x="423" y="60"/>
                  </a:lnTo>
                  <a:lnTo>
                    <a:pt x="395" y="99"/>
                  </a:lnTo>
                  <a:lnTo>
                    <a:pt x="369" y="137"/>
                  </a:lnTo>
                  <a:lnTo>
                    <a:pt x="346" y="176"/>
                  </a:lnTo>
                  <a:lnTo>
                    <a:pt x="346" y="176"/>
                  </a:lnTo>
                  <a:lnTo>
                    <a:pt x="336" y="194"/>
                  </a:lnTo>
                  <a:lnTo>
                    <a:pt x="327" y="214"/>
                  </a:lnTo>
                  <a:lnTo>
                    <a:pt x="313" y="254"/>
                  </a:lnTo>
                  <a:lnTo>
                    <a:pt x="301" y="296"/>
                  </a:lnTo>
                  <a:lnTo>
                    <a:pt x="292" y="339"/>
                  </a:lnTo>
                  <a:lnTo>
                    <a:pt x="287" y="382"/>
                  </a:lnTo>
                  <a:lnTo>
                    <a:pt x="283" y="427"/>
                  </a:lnTo>
                  <a:lnTo>
                    <a:pt x="283" y="470"/>
                  </a:lnTo>
                  <a:lnTo>
                    <a:pt x="284" y="512"/>
                  </a:lnTo>
                  <a:lnTo>
                    <a:pt x="284" y="512"/>
                  </a:lnTo>
                  <a:lnTo>
                    <a:pt x="289" y="567"/>
                  </a:lnTo>
                  <a:lnTo>
                    <a:pt x="292" y="598"/>
                  </a:lnTo>
                  <a:lnTo>
                    <a:pt x="292" y="630"/>
                  </a:lnTo>
                  <a:lnTo>
                    <a:pt x="290" y="645"/>
                  </a:lnTo>
                  <a:lnTo>
                    <a:pt x="287" y="661"/>
                  </a:lnTo>
                  <a:lnTo>
                    <a:pt x="284" y="675"/>
                  </a:lnTo>
                  <a:lnTo>
                    <a:pt x="278" y="687"/>
                  </a:lnTo>
                  <a:lnTo>
                    <a:pt x="272" y="699"/>
                  </a:lnTo>
                  <a:lnTo>
                    <a:pt x="263" y="709"/>
                  </a:lnTo>
                  <a:lnTo>
                    <a:pt x="252" y="716"/>
                  </a:lnTo>
                  <a:lnTo>
                    <a:pt x="238" y="722"/>
                  </a:lnTo>
                  <a:lnTo>
                    <a:pt x="238" y="722"/>
                  </a:lnTo>
                  <a:lnTo>
                    <a:pt x="221" y="727"/>
                  </a:lnTo>
                  <a:lnTo>
                    <a:pt x="204" y="729"/>
                  </a:lnTo>
                  <a:lnTo>
                    <a:pt x="189" y="729"/>
                  </a:lnTo>
                  <a:lnTo>
                    <a:pt x="175" y="724"/>
                  </a:lnTo>
                  <a:lnTo>
                    <a:pt x="161" y="719"/>
                  </a:lnTo>
                  <a:lnTo>
                    <a:pt x="149" y="712"/>
                  </a:lnTo>
                  <a:lnTo>
                    <a:pt x="136" y="702"/>
                  </a:lnTo>
                  <a:lnTo>
                    <a:pt x="127" y="692"/>
                  </a:lnTo>
                  <a:lnTo>
                    <a:pt x="116" y="679"/>
                  </a:lnTo>
                  <a:lnTo>
                    <a:pt x="107" y="665"/>
                  </a:lnTo>
                  <a:lnTo>
                    <a:pt x="100" y="652"/>
                  </a:lnTo>
                  <a:lnTo>
                    <a:pt x="92" y="638"/>
                  </a:lnTo>
                  <a:lnTo>
                    <a:pt x="80" y="609"/>
                  </a:lnTo>
                  <a:lnTo>
                    <a:pt x="70" y="579"/>
                  </a:lnTo>
                  <a:lnTo>
                    <a:pt x="70" y="579"/>
                  </a:lnTo>
                  <a:lnTo>
                    <a:pt x="64" y="555"/>
                  </a:lnTo>
                  <a:lnTo>
                    <a:pt x="58" y="530"/>
                  </a:lnTo>
                  <a:lnTo>
                    <a:pt x="50" y="481"/>
                  </a:lnTo>
                  <a:lnTo>
                    <a:pt x="46" y="430"/>
                  </a:lnTo>
                  <a:lnTo>
                    <a:pt x="43" y="379"/>
                  </a:lnTo>
                  <a:lnTo>
                    <a:pt x="43" y="379"/>
                  </a:lnTo>
                  <a:lnTo>
                    <a:pt x="43" y="374"/>
                  </a:lnTo>
                  <a:lnTo>
                    <a:pt x="41" y="370"/>
                  </a:lnTo>
                  <a:lnTo>
                    <a:pt x="40" y="367"/>
                  </a:lnTo>
                  <a:lnTo>
                    <a:pt x="37" y="364"/>
                  </a:lnTo>
                  <a:lnTo>
                    <a:pt x="29" y="359"/>
                  </a:lnTo>
                  <a:lnTo>
                    <a:pt x="21" y="358"/>
                  </a:lnTo>
                  <a:lnTo>
                    <a:pt x="13" y="359"/>
                  </a:lnTo>
                  <a:lnTo>
                    <a:pt x="7" y="364"/>
                  </a:lnTo>
                  <a:lnTo>
                    <a:pt x="4" y="367"/>
                  </a:lnTo>
                  <a:lnTo>
                    <a:pt x="3" y="370"/>
                  </a:lnTo>
                  <a:lnTo>
                    <a:pt x="1" y="374"/>
                  </a:lnTo>
                  <a:lnTo>
                    <a:pt x="0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AFA5F9CC-2FCE-80E2-D467-F20573BBC9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207"/>
              <a:ext cx="559" cy="640"/>
            </a:xfrm>
            <a:custGeom>
              <a:avLst/>
              <a:gdLst>
                <a:gd name="T0" fmla="*/ 305 w 1118"/>
                <a:gd name="T1" fmla="*/ 25 h 1281"/>
                <a:gd name="T2" fmla="*/ 160 w 1118"/>
                <a:gd name="T3" fmla="*/ 97 h 1281"/>
                <a:gd name="T4" fmla="*/ 100 w 1118"/>
                <a:gd name="T5" fmla="*/ 136 h 1281"/>
                <a:gd name="T6" fmla="*/ 53 w 1118"/>
                <a:gd name="T7" fmla="*/ 174 h 1281"/>
                <a:gd name="T8" fmla="*/ 17 w 1118"/>
                <a:gd name="T9" fmla="*/ 220 h 1281"/>
                <a:gd name="T10" fmla="*/ 7 w 1118"/>
                <a:gd name="T11" fmla="*/ 248 h 1281"/>
                <a:gd name="T12" fmla="*/ 0 w 1118"/>
                <a:gd name="T13" fmla="*/ 293 h 1281"/>
                <a:gd name="T14" fmla="*/ 5 w 1118"/>
                <a:gd name="T15" fmla="*/ 337 h 1281"/>
                <a:gd name="T16" fmla="*/ 39 w 1118"/>
                <a:gd name="T17" fmla="*/ 487 h 1281"/>
                <a:gd name="T18" fmla="*/ 94 w 1118"/>
                <a:gd name="T19" fmla="*/ 628 h 1281"/>
                <a:gd name="T20" fmla="*/ 139 w 1118"/>
                <a:gd name="T21" fmla="*/ 719 h 1281"/>
                <a:gd name="T22" fmla="*/ 231 w 1118"/>
                <a:gd name="T23" fmla="*/ 878 h 1281"/>
                <a:gd name="T24" fmla="*/ 339 w 1118"/>
                <a:gd name="T25" fmla="*/ 1024 h 1281"/>
                <a:gd name="T26" fmla="*/ 416 w 1118"/>
                <a:gd name="T27" fmla="*/ 1118 h 1281"/>
                <a:gd name="T28" fmla="*/ 503 w 1118"/>
                <a:gd name="T29" fmla="*/ 1220 h 1281"/>
                <a:gd name="T30" fmla="*/ 562 w 1118"/>
                <a:gd name="T31" fmla="*/ 1275 h 1281"/>
                <a:gd name="T32" fmla="*/ 577 w 1118"/>
                <a:gd name="T33" fmla="*/ 1281 h 1281"/>
                <a:gd name="T34" fmla="*/ 589 w 1118"/>
                <a:gd name="T35" fmla="*/ 1278 h 1281"/>
                <a:gd name="T36" fmla="*/ 1049 w 1118"/>
                <a:gd name="T37" fmla="*/ 718 h 1281"/>
                <a:gd name="T38" fmla="*/ 1114 w 1118"/>
                <a:gd name="T39" fmla="*/ 639 h 1281"/>
                <a:gd name="T40" fmla="*/ 1118 w 1118"/>
                <a:gd name="T41" fmla="*/ 622 h 1281"/>
                <a:gd name="T42" fmla="*/ 1105 w 1118"/>
                <a:gd name="T43" fmla="*/ 604 h 1281"/>
                <a:gd name="T44" fmla="*/ 1091 w 1118"/>
                <a:gd name="T45" fmla="*/ 602 h 1281"/>
                <a:gd name="T46" fmla="*/ 1083 w 1118"/>
                <a:gd name="T47" fmla="*/ 608 h 1281"/>
                <a:gd name="T48" fmla="*/ 562 w 1118"/>
                <a:gd name="T49" fmla="*/ 1244 h 1281"/>
                <a:gd name="T50" fmla="*/ 593 w 1118"/>
                <a:gd name="T51" fmla="*/ 1244 h 1281"/>
                <a:gd name="T52" fmla="*/ 496 w 1118"/>
                <a:gd name="T53" fmla="*/ 1144 h 1281"/>
                <a:gd name="T54" fmla="*/ 386 w 1118"/>
                <a:gd name="T55" fmla="*/ 1016 h 1281"/>
                <a:gd name="T56" fmla="*/ 285 w 1118"/>
                <a:gd name="T57" fmla="*/ 882 h 1281"/>
                <a:gd name="T58" fmla="*/ 223 w 1118"/>
                <a:gd name="T59" fmla="*/ 787 h 1281"/>
                <a:gd name="T60" fmla="*/ 151 w 1118"/>
                <a:gd name="T61" fmla="*/ 648 h 1281"/>
                <a:gd name="T62" fmla="*/ 91 w 1118"/>
                <a:gd name="T63" fmla="*/ 502 h 1281"/>
                <a:gd name="T64" fmla="*/ 60 w 1118"/>
                <a:gd name="T65" fmla="*/ 402 h 1281"/>
                <a:gd name="T66" fmla="*/ 45 w 1118"/>
                <a:gd name="T67" fmla="*/ 320 h 1281"/>
                <a:gd name="T68" fmla="*/ 45 w 1118"/>
                <a:gd name="T69" fmla="*/ 271 h 1281"/>
                <a:gd name="T70" fmla="*/ 56 w 1118"/>
                <a:gd name="T71" fmla="*/ 240 h 1281"/>
                <a:gd name="T72" fmla="*/ 87 w 1118"/>
                <a:gd name="T73" fmla="*/ 202 h 1281"/>
                <a:gd name="T74" fmla="*/ 125 w 1118"/>
                <a:gd name="T75" fmla="*/ 171 h 1281"/>
                <a:gd name="T76" fmla="*/ 216 w 1118"/>
                <a:gd name="T77" fmla="*/ 114 h 1281"/>
                <a:gd name="T78" fmla="*/ 311 w 1118"/>
                <a:gd name="T79" fmla="*/ 68 h 1281"/>
                <a:gd name="T80" fmla="*/ 382 w 1118"/>
                <a:gd name="T81" fmla="*/ 40 h 1281"/>
                <a:gd name="T82" fmla="*/ 391 w 1118"/>
                <a:gd name="T83" fmla="*/ 22 h 1281"/>
                <a:gd name="T84" fmla="*/ 382 w 1118"/>
                <a:gd name="T85" fmla="*/ 2 h 1281"/>
                <a:gd name="T86" fmla="*/ 370 w 1118"/>
                <a:gd name="T87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8" h="1281">
                  <a:moveTo>
                    <a:pt x="365" y="0"/>
                  </a:moveTo>
                  <a:lnTo>
                    <a:pt x="365" y="0"/>
                  </a:lnTo>
                  <a:lnTo>
                    <a:pt x="305" y="25"/>
                  </a:lnTo>
                  <a:lnTo>
                    <a:pt x="247" y="51"/>
                  </a:lnTo>
                  <a:lnTo>
                    <a:pt x="188" y="82"/>
                  </a:lnTo>
                  <a:lnTo>
                    <a:pt x="160" y="97"/>
                  </a:lnTo>
                  <a:lnTo>
                    <a:pt x="133" y="114"/>
                  </a:lnTo>
                  <a:lnTo>
                    <a:pt x="133" y="114"/>
                  </a:lnTo>
                  <a:lnTo>
                    <a:pt x="100" y="136"/>
                  </a:lnTo>
                  <a:lnTo>
                    <a:pt x="84" y="148"/>
                  </a:lnTo>
                  <a:lnTo>
                    <a:pt x="68" y="160"/>
                  </a:lnTo>
                  <a:lnTo>
                    <a:pt x="53" y="174"/>
                  </a:lnTo>
                  <a:lnTo>
                    <a:pt x="40" y="188"/>
                  </a:lnTo>
                  <a:lnTo>
                    <a:pt x="28" y="203"/>
                  </a:lnTo>
                  <a:lnTo>
                    <a:pt x="17" y="220"/>
                  </a:lnTo>
                  <a:lnTo>
                    <a:pt x="17" y="220"/>
                  </a:lnTo>
                  <a:lnTo>
                    <a:pt x="11" y="234"/>
                  </a:lnTo>
                  <a:lnTo>
                    <a:pt x="7" y="248"/>
                  </a:lnTo>
                  <a:lnTo>
                    <a:pt x="4" y="262"/>
                  </a:lnTo>
                  <a:lnTo>
                    <a:pt x="2" y="277"/>
                  </a:lnTo>
                  <a:lnTo>
                    <a:pt x="0" y="293"/>
                  </a:lnTo>
                  <a:lnTo>
                    <a:pt x="2" y="308"/>
                  </a:lnTo>
                  <a:lnTo>
                    <a:pt x="5" y="337"/>
                  </a:lnTo>
                  <a:lnTo>
                    <a:pt x="5" y="337"/>
                  </a:lnTo>
                  <a:lnTo>
                    <a:pt x="13" y="388"/>
                  </a:lnTo>
                  <a:lnTo>
                    <a:pt x="24" y="437"/>
                  </a:lnTo>
                  <a:lnTo>
                    <a:pt x="39" y="487"/>
                  </a:lnTo>
                  <a:lnTo>
                    <a:pt x="56" y="534"/>
                  </a:lnTo>
                  <a:lnTo>
                    <a:pt x="74" y="582"/>
                  </a:lnTo>
                  <a:lnTo>
                    <a:pt x="94" y="628"/>
                  </a:lnTo>
                  <a:lnTo>
                    <a:pt x="116" y="675"/>
                  </a:lnTo>
                  <a:lnTo>
                    <a:pt x="139" y="719"/>
                  </a:lnTo>
                  <a:lnTo>
                    <a:pt x="139" y="719"/>
                  </a:lnTo>
                  <a:lnTo>
                    <a:pt x="168" y="773"/>
                  </a:lnTo>
                  <a:lnTo>
                    <a:pt x="199" y="827"/>
                  </a:lnTo>
                  <a:lnTo>
                    <a:pt x="231" y="878"/>
                  </a:lnTo>
                  <a:lnTo>
                    <a:pt x="265" y="927"/>
                  </a:lnTo>
                  <a:lnTo>
                    <a:pt x="300" y="976"/>
                  </a:lnTo>
                  <a:lnTo>
                    <a:pt x="339" y="1024"/>
                  </a:lnTo>
                  <a:lnTo>
                    <a:pt x="376" y="1070"/>
                  </a:lnTo>
                  <a:lnTo>
                    <a:pt x="416" y="1118"/>
                  </a:lnTo>
                  <a:lnTo>
                    <a:pt x="416" y="1118"/>
                  </a:lnTo>
                  <a:lnTo>
                    <a:pt x="450" y="1158"/>
                  </a:lnTo>
                  <a:lnTo>
                    <a:pt x="485" y="1200"/>
                  </a:lnTo>
                  <a:lnTo>
                    <a:pt x="503" y="1220"/>
                  </a:lnTo>
                  <a:lnTo>
                    <a:pt x="522" y="1240"/>
                  </a:lnTo>
                  <a:lnTo>
                    <a:pt x="542" y="1258"/>
                  </a:lnTo>
                  <a:lnTo>
                    <a:pt x="562" y="1275"/>
                  </a:lnTo>
                  <a:lnTo>
                    <a:pt x="562" y="1275"/>
                  </a:lnTo>
                  <a:lnTo>
                    <a:pt x="569" y="1280"/>
                  </a:lnTo>
                  <a:lnTo>
                    <a:pt x="577" y="1281"/>
                  </a:lnTo>
                  <a:lnTo>
                    <a:pt x="582" y="1281"/>
                  </a:lnTo>
                  <a:lnTo>
                    <a:pt x="585" y="1280"/>
                  </a:lnTo>
                  <a:lnTo>
                    <a:pt x="589" y="1278"/>
                  </a:lnTo>
                  <a:lnTo>
                    <a:pt x="593" y="1275"/>
                  </a:lnTo>
                  <a:lnTo>
                    <a:pt x="593" y="1275"/>
                  </a:lnTo>
                  <a:lnTo>
                    <a:pt x="1049" y="718"/>
                  </a:lnTo>
                  <a:lnTo>
                    <a:pt x="1049" y="718"/>
                  </a:lnTo>
                  <a:lnTo>
                    <a:pt x="1114" y="639"/>
                  </a:lnTo>
                  <a:lnTo>
                    <a:pt x="1114" y="639"/>
                  </a:lnTo>
                  <a:lnTo>
                    <a:pt x="1117" y="635"/>
                  </a:lnTo>
                  <a:lnTo>
                    <a:pt x="1118" y="630"/>
                  </a:lnTo>
                  <a:lnTo>
                    <a:pt x="1118" y="622"/>
                  </a:lnTo>
                  <a:lnTo>
                    <a:pt x="1117" y="615"/>
                  </a:lnTo>
                  <a:lnTo>
                    <a:pt x="1112" y="608"/>
                  </a:lnTo>
                  <a:lnTo>
                    <a:pt x="1105" y="604"/>
                  </a:lnTo>
                  <a:lnTo>
                    <a:pt x="1099" y="601"/>
                  </a:lnTo>
                  <a:lnTo>
                    <a:pt x="1094" y="601"/>
                  </a:lnTo>
                  <a:lnTo>
                    <a:pt x="1091" y="602"/>
                  </a:lnTo>
                  <a:lnTo>
                    <a:pt x="1086" y="605"/>
                  </a:lnTo>
                  <a:lnTo>
                    <a:pt x="1083" y="608"/>
                  </a:lnTo>
                  <a:lnTo>
                    <a:pt x="1083" y="608"/>
                  </a:lnTo>
                  <a:lnTo>
                    <a:pt x="626" y="1166"/>
                  </a:lnTo>
                  <a:lnTo>
                    <a:pt x="626" y="1166"/>
                  </a:lnTo>
                  <a:lnTo>
                    <a:pt x="562" y="1244"/>
                  </a:lnTo>
                  <a:lnTo>
                    <a:pt x="562" y="1244"/>
                  </a:lnTo>
                  <a:lnTo>
                    <a:pt x="593" y="1244"/>
                  </a:lnTo>
                  <a:lnTo>
                    <a:pt x="593" y="1244"/>
                  </a:lnTo>
                  <a:lnTo>
                    <a:pt x="566" y="1221"/>
                  </a:lnTo>
                  <a:lnTo>
                    <a:pt x="542" y="1197"/>
                  </a:lnTo>
                  <a:lnTo>
                    <a:pt x="496" y="1144"/>
                  </a:lnTo>
                  <a:lnTo>
                    <a:pt x="496" y="1144"/>
                  </a:lnTo>
                  <a:lnTo>
                    <a:pt x="422" y="1060"/>
                  </a:lnTo>
                  <a:lnTo>
                    <a:pt x="386" y="1016"/>
                  </a:lnTo>
                  <a:lnTo>
                    <a:pt x="351" y="973"/>
                  </a:lnTo>
                  <a:lnTo>
                    <a:pt x="317" y="929"/>
                  </a:lnTo>
                  <a:lnTo>
                    <a:pt x="285" y="882"/>
                  </a:lnTo>
                  <a:lnTo>
                    <a:pt x="253" y="835"/>
                  </a:lnTo>
                  <a:lnTo>
                    <a:pt x="223" y="787"/>
                  </a:lnTo>
                  <a:lnTo>
                    <a:pt x="223" y="787"/>
                  </a:lnTo>
                  <a:lnTo>
                    <a:pt x="199" y="741"/>
                  </a:lnTo>
                  <a:lnTo>
                    <a:pt x="174" y="695"/>
                  </a:lnTo>
                  <a:lnTo>
                    <a:pt x="151" y="648"/>
                  </a:lnTo>
                  <a:lnTo>
                    <a:pt x="128" y="599"/>
                  </a:lnTo>
                  <a:lnTo>
                    <a:pt x="108" y="551"/>
                  </a:lnTo>
                  <a:lnTo>
                    <a:pt x="91" y="502"/>
                  </a:lnTo>
                  <a:lnTo>
                    <a:pt x="74" y="451"/>
                  </a:lnTo>
                  <a:lnTo>
                    <a:pt x="60" y="402"/>
                  </a:lnTo>
                  <a:lnTo>
                    <a:pt x="60" y="402"/>
                  </a:lnTo>
                  <a:lnTo>
                    <a:pt x="53" y="370"/>
                  </a:lnTo>
                  <a:lnTo>
                    <a:pt x="47" y="336"/>
                  </a:lnTo>
                  <a:lnTo>
                    <a:pt x="45" y="320"/>
                  </a:lnTo>
                  <a:lnTo>
                    <a:pt x="44" y="304"/>
                  </a:lnTo>
                  <a:lnTo>
                    <a:pt x="44" y="287"/>
                  </a:lnTo>
                  <a:lnTo>
                    <a:pt x="45" y="271"/>
                  </a:lnTo>
                  <a:lnTo>
                    <a:pt x="45" y="271"/>
                  </a:lnTo>
                  <a:lnTo>
                    <a:pt x="48" y="254"/>
                  </a:lnTo>
                  <a:lnTo>
                    <a:pt x="56" y="240"/>
                  </a:lnTo>
                  <a:lnTo>
                    <a:pt x="65" y="227"/>
                  </a:lnTo>
                  <a:lnTo>
                    <a:pt x="74" y="213"/>
                  </a:lnTo>
                  <a:lnTo>
                    <a:pt x="87" y="202"/>
                  </a:lnTo>
                  <a:lnTo>
                    <a:pt x="99" y="190"/>
                  </a:lnTo>
                  <a:lnTo>
                    <a:pt x="125" y="171"/>
                  </a:lnTo>
                  <a:lnTo>
                    <a:pt x="125" y="171"/>
                  </a:lnTo>
                  <a:lnTo>
                    <a:pt x="154" y="151"/>
                  </a:lnTo>
                  <a:lnTo>
                    <a:pt x="185" y="133"/>
                  </a:lnTo>
                  <a:lnTo>
                    <a:pt x="216" y="114"/>
                  </a:lnTo>
                  <a:lnTo>
                    <a:pt x="247" y="99"/>
                  </a:lnTo>
                  <a:lnTo>
                    <a:pt x="279" y="83"/>
                  </a:lnTo>
                  <a:lnTo>
                    <a:pt x="311" y="68"/>
                  </a:lnTo>
                  <a:lnTo>
                    <a:pt x="377" y="42"/>
                  </a:lnTo>
                  <a:lnTo>
                    <a:pt x="377" y="42"/>
                  </a:lnTo>
                  <a:lnTo>
                    <a:pt x="382" y="40"/>
                  </a:lnTo>
                  <a:lnTo>
                    <a:pt x="385" y="37"/>
                  </a:lnTo>
                  <a:lnTo>
                    <a:pt x="390" y="31"/>
                  </a:lnTo>
                  <a:lnTo>
                    <a:pt x="391" y="22"/>
                  </a:lnTo>
                  <a:lnTo>
                    <a:pt x="391" y="14"/>
                  </a:lnTo>
                  <a:lnTo>
                    <a:pt x="388" y="8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374" y="0"/>
                  </a:lnTo>
                  <a:lnTo>
                    <a:pt x="370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BDED64DD-5638-F290-2DF8-E413BAF8D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40"/>
              <a:ext cx="438" cy="573"/>
            </a:xfrm>
            <a:custGeom>
              <a:avLst/>
              <a:gdLst>
                <a:gd name="T0" fmla="*/ 578 w 877"/>
                <a:gd name="T1" fmla="*/ 60 h 1146"/>
                <a:gd name="T2" fmla="*/ 728 w 877"/>
                <a:gd name="T3" fmla="*/ 120 h 1146"/>
                <a:gd name="T4" fmla="*/ 780 w 877"/>
                <a:gd name="T5" fmla="*/ 145 h 1146"/>
                <a:gd name="T6" fmla="*/ 817 w 877"/>
                <a:gd name="T7" fmla="*/ 169 h 1146"/>
                <a:gd name="T8" fmla="*/ 829 w 877"/>
                <a:gd name="T9" fmla="*/ 188 h 1146"/>
                <a:gd name="T10" fmla="*/ 834 w 877"/>
                <a:gd name="T11" fmla="*/ 236 h 1146"/>
                <a:gd name="T12" fmla="*/ 832 w 877"/>
                <a:gd name="T13" fmla="*/ 296 h 1146"/>
                <a:gd name="T14" fmla="*/ 821 w 877"/>
                <a:gd name="T15" fmla="*/ 419 h 1146"/>
                <a:gd name="T16" fmla="*/ 794 w 877"/>
                <a:gd name="T17" fmla="*/ 580 h 1146"/>
                <a:gd name="T18" fmla="*/ 771 w 877"/>
                <a:gd name="T19" fmla="*/ 670 h 1146"/>
                <a:gd name="T20" fmla="*/ 728 w 877"/>
                <a:gd name="T21" fmla="*/ 799 h 1146"/>
                <a:gd name="T22" fmla="*/ 671 w 877"/>
                <a:gd name="T23" fmla="*/ 924 h 1146"/>
                <a:gd name="T24" fmla="*/ 622 w 877"/>
                <a:gd name="T25" fmla="*/ 1021 h 1146"/>
                <a:gd name="T26" fmla="*/ 565 w 877"/>
                <a:gd name="T27" fmla="*/ 1113 h 1146"/>
                <a:gd name="T28" fmla="*/ 598 w 877"/>
                <a:gd name="T29" fmla="*/ 1109 h 1146"/>
                <a:gd name="T30" fmla="*/ 37 w 877"/>
                <a:gd name="T31" fmla="*/ 511 h 1146"/>
                <a:gd name="T32" fmla="*/ 29 w 877"/>
                <a:gd name="T33" fmla="*/ 507 h 1146"/>
                <a:gd name="T34" fmla="*/ 14 w 877"/>
                <a:gd name="T35" fmla="*/ 508 h 1146"/>
                <a:gd name="T36" fmla="*/ 0 w 877"/>
                <a:gd name="T37" fmla="*/ 527 h 1146"/>
                <a:gd name="T38" fmla="*/ 6 w 877"/>
                <a:gd name="T39" fmla="*/ 542 h 1146"/>
                <a:gd name="T40" fmla="*/ 499 w 877"/>
                <a:gd name="T41" fmla="*/ 1065 h 1146"/>
                <a:gd name="T42" fmla="*/ 572 w 877"/>
                <a:gd name="T43" fmla="*/ 1142 h 1146"/>
                <a:gd name="T44" fmla="*/ 586 w 877"/>
                <a:gd name="T45" fmla="*/ 1146 h 1146"/>
                <a:gd name="T46" fmla="*/ 602 w 877"/>
                <a:gd name="T47" fmla="*/ 1135 h 1146"/>
                <a:gd name="T48" fmla="*/ 628 w 877"/>
                <a:gd name="T49" fmla="*/ 1096 h 1146"/>
                <a:gd name="T50" fmla="*/ 695 w 877"/>
                <a:gd name="T51" fmla="*/ 972 h 1146"/>
                <a:gd name="T52" fmla="*/ 761 w 877"/>
                <a:gd name="T53" fmla="*/ 833 h 1146"/>
                <a:gd name="T54" fmla="*/ 795 w 877"/>
                <a:gd name="T55" fmla="*/ 742 h 1146"/>
                <a:gd name="T56" fmla="*/ 831 w 877"/>
                <a:gd name="T57" fmla="*/ 608 h 1146"/>
                <a:gd name="T58" fmla="*/ 857 w 877"/>
                <a:gd name="T59" fmla="*/ 479 h 1146"/>
                <a:gd name="T60" fmla="*/ 872 w 877"/>
                <a:gd name="T61" fmla="*/ 348 h 1146"/>
                <a:gd name="T62" fmla="*/ 877 w 877"/>
                <a:gd name="T63" fmla="*/ 260 h 1146"/>
                <a:gd name="T64" fmla="*/ 875 w 877"/>
                <a:gd name="T65" fmla="*/ 200 h 1146"/>
                <a:gd name="T66" fmla="*/ 866 w 877"/>
                <a:gd name="T67" fmla="*/ 165 h 1146"/>
                <a:gd name="T68" fmla="*/ 851 w 877"/>
                <a:gd name="T69" fmla="*/ 145 h 1146"/>
                <a:gd name="T70" fmla="*/ 811 w 877"/>
                <a:gd name="T71" fmla="*/ 114 h 1146"/>
                <a:gd name="T72" fmla="*/ 758 w 877"/>
                <a:gd name="T73" fmla="*/ 88 h 1146"/>
                <a:gd name="T74" fmla="*/ 603 w 877"/>
                <a:gd name="T75" fmla="*/ 23 h 1146"/>
                <a:gd name="T76" fmla="*/ 535 w 877"/>
                <a:gd name="T77" fmla="*/ 0 h 1146"/>
                <a:gd name="T78" fmla="*/ 523 w 877"/>
                <a:gd name="T79" fmla="*/ 3 h 1146"/>
                <a:gd name="T80" fmla="*/ 514 w 877"/>
                <a:gd name="T81" fmla="*/ 23 h 1146"/>
                <a:gd name="T82" fmla="*/ 523 w 877"/>
                <a:gd name="T83" fmla="*/ 4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7" h="1146">
                  <a:moveTo>
                    <a:pt x="528" y="43"/>
                  </a:moveTo>
                  <a:lnTo>
                    <a:pt x="528" y="43"/>
                  </a:lnTo>
                  <a:lnTo>
                    <a:pt x="578" y="60"/>
                  </a:lnTo>
                  <a:lnTo>
                    <a:pt x="629" y="78"/>
                  </a:lnTo>
                  <a:lnTo>
                    <a:pt x="678" y="98"/>
                  </a:lnTo>
                  <a:lnTo>
                    <a:pt x="728" y="120"/>
                  </a:lnTo>
                  <a:lnTo>
                    <a:pt x="728" y="120"/>
                  </a:lnTo>
                  <a:lnTo>
                    <a:pt x="752" y="131"/>
                  </a:lnTo>
                  <a:lnTo>
                    <a:pt x="780" y="145"/>
                  </a:lnTo>
                  <a:lnTo>
                    <a:pt x="794" y="152"/>
                  </a:lnTo>
                  <a:lnTo>
                    <a:pt x="806" y="160"/>
                  </a:lnTo>
                  <a:lnTo>
                    <a:pt x="817" y="169"/>
                  </a:lnTo>
                  <a:lnTo>
                    <a:pt x="825" y="180"/>
                  </a:lnTo>
                  <a:lnTo>
                    <a:pt x="825" y="180"/>
                  </a:lnTo>
                  <a:lnTo>
                    <a:pt x="829" y="188"/>
                  </a:lnTo>
                  <a:lnTo>
                    <a:pt x="831" y="195"/>
                  </a:lnTo>
                  <a:lnTo>
                    <a:pt x="834" y="215"/>
                  </a:lnTo>
                  <a:lnTo>
                    <a:pt x="834" y="236"/>
                  </a:lnTo>
                  <a:lnTo>
                    <a:pt x="834" y="256"/>
                  </a:lnTo>
                  <a:lnTo>
                    <a:pt x="834" y="256"/>
                  </a:lnTo>
                  <a:lnTo>
                    <a:pt x="832" y="296"/>
                  </a:lnTo>
                  <a:lnTo>
                    <a:pt x="831" y="337"/>
                  </a:lnTo>
                  <a:lnTo>
                    <a:pt x="826" y="379"/>
                  </a:lnTo>
                  <a:lnTo>
                    <a:pt x="821" y="419"/>
                  </a:lnTo>
                  <a:lnTo>
                    <a:pt x="815" y="460"/>
                  </a:lnTo>
                  <a:lnTo>
                    <a:pt x="809" y="500"/>
                  </a:lnTo>
                  <a:lnTo>
                    <a:pt x="794" y="580"/>
                  </a:lnTo>
                  <a:lnTo>
                    <a:pt x="794" y="580"/>
                  </a:lnTo>
                  <a:lnTo>
                    <a:pt x="783" y="627"/>
                  </a:lnTo>
                  <a:lnTo>
                    <a:pt x="771" y="670"/>
                  </a:lnTo>
                  <a:lnTo>
                    <a:pt x="758" y="713"/>
                  </a:lnTo>
                  <a:lnTo>
                    <a:pt x="743" y="756"/>
                  </a:lnTo>
                  <a:lnTo>
                    <a:pt x="728" y="799"/>
                  </a:lnTo>
                  <a:lnTo>
                    <a:pt x="711" y="841"/>
                  </a:lnTo>
                  <a:lnTo>
                    <a:pt x="691" y="882"/>
                  </a:lnTo>
                  <a:lnTo>
                    <a:pt x="671" y="924"/>
                  </a:lnTo>
                  <a:lnTo>
                    <a:pt x="671" y="924"/>
                  </a:lnTo>
                  <a:lnTo>
                    <a:pt x="646" y="972"/>
                  </a:lnTo>
                  <a:lnTo>
                    <a:pt x="622" y="1021"/>
                  </a:lnTo>
                  <a:lnTo>
                    <a:pt x="594" y="1069"/>
                  </a:lnTo>
                  <a:lnTo>
                    <a:pt x="580" y="1092"/>
                  </a:lnTo>
                  <a:lnTo>
                    <a:pt x="565" y="1113"/>
                  </a:lnTo>
                  <a:lnTo>
                    <a:pt x="565" y="1113"/>
                  </a:lnTo>
                  <a:lnTo>
                    <a:pt x="598" y="1109"/>
                  </a:lnTo>
                  <a:lnTo>
                    <a:pt x="598" y="1109"/>
                  </a:lnTo>
                  <a:lnTo>
                    <a:pt x="106" y="587"/>
                  </a:lnTo>
                  <a:lnTo>
                    <a:pt x="106" y="587"/>
                  </a:lnTo>
                  <a:lnTo>
                    <a:pt x="37" y="511"/>
                  </a:lnTo>
                  <a:lnTo>
                    <a:pt x="37" y="511"/>
                  </a:lnTo>
                  <a:lnTo>
                    <a:pt x="34" y="508"/>
                  </a:lnTo>
                  <a:lnTo>
                    <a:pt x="29" y="507"/>
                  </a:lnTo>
                  <a:lnTo>
                    <a:pt x="25" y="505"/>
                  </a:lnTo>
                  <a:lnTo>
                    <a:pt x="22" y="505"/>
                  </a:lnTo>
                  <a:lnTo>
                    <a:pt x="14" y="508"/>
                  </a:lnTo>
                  <a:lnTo>
                    <a:pt x="8" y="513"/>
                  </a:lnTo>
                  <a:lnTo>
                    <a:pt x="3" y="519"/>
                  </a:lnTo>
                  <a:lnTo>
                    <a:pt x="0" y="527"/>
                  </a:lnTo>
                  <a:lnTo>
                    <a:pt x="2" y="534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6" y="542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568" y="1139"/>
                  </a:lnTo>
                  <a:lnTo>
                    <a:pt x="568" y="1139"/>
                  </a:lnTo>
                  <a:lnTo>
                    <a:pt x="572" y="1142"/>
                  </a:lnTo>
                  <a:lnTo>
                    <a:pt x="577" y="1144"/>
                  </a:lnTo>
                  <a:lnTo>
                    <a:pt x="582" y="1146"/>
                  </a:lnTo>
                  <a:lnTo>
                    <a:pt x="586" y="1146"/>
                  </a:lnTo>
                  <a:lnTo>
                    <a:pt x="591" y="1144"/>
                  </a:lnTo>
                  <a:lnTo>
                    <a:pt x="594" y="1141"/>
                  </a:lnTo>
                  <a:lnTo>
                    <a:pt x="602" y="1135"/>
                  </a:lnTo>
                  <a:lnTo>
                    <a:pt x="602" y="1135"/>
                  </a:lnTo>
                  <a:lnTo>
                    <a:pt x="615" y="1116"/>
                  </a:lnTo>
                  <a:lnTo>
                    <a:pt x="628" y="1096"/>
                  </a:lnTo>
                  <a:lnTo>
                    <a:pt x="651" y="1055"/>
                  </a:lnTo>
                  <a:lnTo>
                    <a:pt x="695" y="972"/>
                  </a:lnTo>
                  <a:lnTo>
                    <a:pt x="695" y="972"/>
                  </a:lnTo>
                  <a:lnTo>
                    <a:pt x="718" y="925"/>
                  </a:lnTo>
                  <a:lnTo>
                    <a:pt x="742" y="881"/>
                  </a:lnTo>
                  <a:lnTo>
                    <a:pt x="761" y="833"/>
                  </a:lnTo>
                  <a:lnTo>
                    <a:pt x="781" y="787"/>
                  </a:lnTo>
                  <a:lnTo>
                    <a:pt x="781" y="787"/>
                  </a:lnTo>
                  <a:lnTo>
                    <a:pt x="795" y="742"/>
                  </a:lnTo>
                  <a:lnTo>
                    <a:pt x="809" y="697"/>
                  </a:lnTo>
                  <a:lnTo>
                    <a:pt x="820" y="653"/>
                  </a:lnTo>
                  <a:lnTo>
                    <a:pt x="831" y="608"/>
                  </a:lnTo>
                  <a:lnTo>
                    <a:pt x="831" y="608"/>
                  </a:lnTo>
                  <a:lnTo>
                    <a:pt x="849" y="522"/>
                  </a:lnTo>
                  <a:lnTo>
                    <a:pt x="857" y="479"/>
                  </a:lnTo>
                  <a:lnTo>
                    <a:pt x="863" y="436"/>
                  </a:lnTo>
                  <a:lnTo>
                    <a:pt x="869" y="393"/>
                  </a:lnTo>
                  <a:lnTo>
                    <a:pt x="872" y="348"/>
                  </a:lnTo>
                  <a:lnTo>
                    <a:pt x="875" y="305"/>
                  </a:lnTo>
                  <a:lnTo>
                    <a:pt x="877" y="260"/>
                  </a:lnTo>
                  <a:lnTo>
                    <a:pt x="877" y="260"/>
                  </a:lnTo>
                  <a:lnTo>
                    <a:pt x="877" y="237"/>
                  </a:lnTo>
                  <a:lnTo>
                    <a:pt x="877" y="212"/>
                  </a:lnTo>
                  <a:lnTo>
                    <a:pt x="875" y="200"/>
                  </a:lnTo>
                  <a:lnTo>
                    <a:pt x="874" y="188"/>
                  </a:lnTo>
                  <a:lnTo>
                    <a:pt x="871" y="175"/>
                  </a:lnTo>
                  <a:lnTo>
                    <a:pt x="866" y="165"/>
                  </a:lnTo>
                  <a:lnTo>
                    <a:pt x="866" y="165"/>
                  </a:lnTo>
                  <a:lnTo>
                    <a:pt x="860" y="154"/>
                  </a:lnTo>
                  <a:lnTo>
                    <a:pt x="851" y="145"/>
                  </a:lnTo>
                  <a:lnTo>
                    <a:pt x="841" y="135"/>
                  </a:lnTo>
                  <a:lnTo>
                    <a:pt x="832" y="128"/>
                  </a:lnTo>
                  <a:lnTo>
                    <a:pt x="811" y="114"/>
                  </a:lnTo>
                  <a:lnTo>
                    <a:pt x="788" y="103"/>
                  </a:lnTo>
                  <a:lnTo>
                    <a:pt x="788" y="103"/>
                  </a:lnTo>
                  <a:lnTo>
                    <a:pt x="758" y="88"/>
                  </a:lnTo>
                  <a:lnTo>
                    <a:pt x="728" y="72"/>
                  </a:lnTo>
                  <a:lnTo>
                    <a:pt x="666" y="46"/>
                  </a:lnTo>
                  <a:lnTo>
                    <a:pt x="603" y="23"/>
                  </a:lnTo>
                  <a:lnTo>
                    <a:pt x="540" y="1"/>
                  </a:lnTo>
                  <a:lnTo>
                    <a:pt x="540" y="1"/>
                  </a:lnTo>
                  <a:lnTo>
                    <a:pt x="535" y="0"/>
                  </a:lnTo>
                  <a:lnTo>
                    <a:pt x="531" y="0"/>
                  </a:lnTo>
                  <a:lnTo>
                    <a:pt x="526" y="1"/>
                  </a:lnTo>
                  <a:lnTo>
                    <a:pt x="523" y="3"/>
                  </a:lnTo>
                  <a:lnTo>
                    <a:pt x="517" y="9"/>
                  </a:lnTo>
                  <a:lnTo>
                    <a:pt x="514" y="15"/>
                  </a:lnTo>
                  <a:lnTo>
                    <a:pt x="514" y="23"/>
                  </a:lnTo>
                  <a:lnTo>
                    <a:pt x="515" y="32"/>
                  </a:lnTo>
                  <a:lnTo>
                    <a:pt x="520" y="38"/>
                  </a:lnTo>
                  <a:lnTo>
                    <a:pt x="523" y="41"/>
                  </a:lnTo>
                  <a:lnTo>
                    <a:pt x="528" y="43"/>
                  </a:lnTo>
                  <a:lnTo>
                    <a:pt x="52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C2CF7570-8BA4-6335-9121-0568C62B0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317"/>
              <a:ext cx="1955" cy="1560"/>
            </a:xfrm>
            <a:custGeom>
              <a:avLst/>
              <a:gdLst>
                <a:gd name="T0" fmla="*/ 3711 w 3911"/>
                <a:gd name="T1" fmla="*/ 28 h 3118"/>
                <a:gd name="T2" fmla="*/ 3352 w 3911"/>
                <a:gd name="T3" fmla="*/ 105 h 3118"/>
                <a:gd name="T4" fmla="*/ 2994 w 3911"/>
                <a:gd name="T5" fmla="*/ 202 h 3118"/>
                <a:gd name="T6" fmla="*/ 2636 w 3911"/>
                <a:gd name="T7" fmla="*/ 316 h 3118"/>
                <a:gd name="T8" fmla="*/ 2356 w 3911"/>
                <a:gd name="T9" fmla="*/ 420 h 3118"/>
                <a:gd name="T10" fmla="*/ 1953 w 3911"/>
                <a:gd name="T11" fmla="*/ 597 h 3118"/>
                <a:gd name="T12" fmla="*/ 1658 w 3911"/>
                <a:gd name="T13" fmla="*/ 747 h 3118"/>
                <a:gd name="T14" fmla="*/ 880 w 3911"/>
                <a:gd name="T15" fmla="*/ 1150 h 3118"/>
                <a:gd name="T16" fmla="*/ 584 w 3911"/>
                <a:gd name="T17" fmla="*/ 1313 h 3118"/>
                <a:gd name="T18" fmla="*/ 303 w 3911"/>
                <a:gd name="T19" fmla="*/ 1498 h 3118"/>
                <a:gd name="T20" fmla="*/ 174 w 3911"/>
                <a:gd name="T21" fmla="*/ 1606 h 3118"/>
                <a:gd name="T22" fmla="*/ 97 w 3911"/>
                <a:gd name="T23" fmla="*/ 1689 h 3118"/>
                <a:gd name="T24" fmla="*/ 37 w 3911"/>
                <a:gd name="T25" fmla="*/ 1785 h 3118"/>
                <a:gd name="T26" fmla="*/ 8 w 3911"/>
                <a:gd name="T27" fmla="*/ 1868 h 3118"/>
                <a:gd name="T28" fmla="*/ 5 w 3911"/>
                <a:gd name="T29" fmla="*/ 1986 h 3118"/>
                <a:gd name="T30" fmla="*/ 40 w 3911"/>
                <a:gd name="T31" fmla="*/ 2100 h 3118"/>
                <a:gd name="T32" fmla="*/ 115 w 3911"/>
                <a:gd name="T33" fmla="*/ 2233 h 3118"/>
                <a:gd name="T34" fmla="*/ 243 w 3911"/>
                <a:gd name="T35" fmla="*/ 2410 h 3118"/>
                <a:gd name="T36" fmla="*/ 458 w 3911"/>
                <a:gd name="T37" fmla="*/ 2633 h 3118"/>
                <a:gd name="T38" fmla="*/ 661 w 3911"/>
                <a:gd name="T39" fmla="*/ 2795 h 3118"/>
                <a:gd name="T40" fmla="*/ 766 w 3911"/>
                <a:gd name="T41" fmla="*/ 2886 h 3118"/>
                <a:gd name="T42" fmla="*/ 938 w 3911"/>
                <a:gd name="T43" fmla="*/ 3076 h 3118"/>
                <a:gd name="T44" fmla="*/ 966 w 3911"/>
                <a:gd name="T45" fmla="*/ 3113 h 3118"/>
                <a:gd name="T46" fmla="*/ 993 w 3911"/>
                <a:gd name="T47" fmla="*/ 3115 h 3118"/>
                <a:gd name="T48" fmla="*/ 1004 w 3911"/>
                <a:gd name="T49" fmla="*/ 3096 h 3118"/>
                <a:gd name="T50" fmla="*/ 975 w 3911"/>
                <a:gd name="T51" fmla="*/ 3055 h 3118"/>
                <a:gd name="T52" fmla="*/ 849 w 3911"/>
                <a:gd name="T53" fmla="*/ 2912 h 3118"/>
                <a:gd name="T54" fmla="*/ 709 w 3911"/>
                <a:gd name="T55" fmla="*/ 2779 h 3118"/>
                <a:gd name="T56" fmla="*/ 504 w 3911"/>
                <a:gd name="T57" fmla="*/ 2615 h 3118"/>
                <a:gd name="T58" fmla="*/ 315 w 3911"/>
                <a:gd name="T59" fmla="*/ 2431 h 3118"/>
                <a:gd name="T60" fmla="*/ 225 w 3911"/>
                <a:gd name="T61" fmla="*/ 2316 h 3118"/>
                <a:gd name="T62" fmla="*/ 117 w 3911"/>
                <a:gd name="T63" fmla="*/ 2153 h 3118"/>
                <a:gd name="T64" fmla="*/ 71 w 3911"/>
                <a:gd name="T65" fmla="*/ 2066 h 3118"/>
                <a:gd name="T66" fmla="*/ 45 w 3911"/>
                <a:gd name="T67" fmla="*/ 1974 h 3118"/>
                <a:gd name="T68" fmla="*/ 45 w 3911"/>
                <a:gd name="T69" fmla="*/ 1900 h 3118"/>
                <a:gd name="T70" fmla="*/ 74 w 3911"/>
                <a:gd name="T71" fmla="*/ 1805 h 3118"/>
                <a:gd name="T72" fmla="*/ 129 w 3911"/>
                <a:gd name="T73" fmla="*/ 1718 h 3118"/>
                <a:gd name="T74" fmla="*/ 254 w 3911"/>
                <a:gd name="T75" fmla="*/ 1592 h 3118"/>
                <a:gd name="T76" fmla="*/ 377 w 3911"/>
                <a:gd name="T77" fmla="*/ 1497 h 3118"/>
                <a:gd name="T78" fmla="*/ 643 w 3911"/>
                <a:gd name="T79" fmla="*/ 1329 h 3118"/>
                <a:gd name="T80" fmla="*/ 1141 w 3911"/>
                <a:gd name="T81" fmla="*/ 1062 h 3118"/>
                <a:gd name="T82" fmla="*/ 1802 w 3911"/>
                <a:gd name="T83" fmla="*/ 722 h 3118"/>
                <a:gd name="T84" fmla="*/ 2204 w 3911"/>
                <a:gd name="T85" fmla="*/ 530 h 3118"/>
                <a:gd name="T86" fmla="*/ 2488 w 3911"/>
                <a:gd name="T87" fmla="*/ 416 h 3118"/>
                <a:gd name="T88" fmla="*/ 2856 w 3911"/>
                <a:gd name="T89" fmla="*/ 288 h 3118"/>
                <a:gd name="T90" fmla="*/ 3146 w 3911"/>
                <a:gd name="T91" fmla="*/ 203 h 3118"/>
                <a:gd name="T92" fmla="*/ 3565 w 3911"/>
                <a:gd name="T93" fmla="*/ 100 h 3118"/>
                <a:gd name="T94" fmla="*/ 3881 w 3911"/>
                <a:gd name="T95" fmla="*/ 45 h 3118"/>
                <a:gd name="T96" fmla="*/ 3900 w 3911"/>
                <a:gd name="T97" fmla="*/ 40 h 3118"/>
                <a:gd name="T98" fmla="*/ 3909 w 3911"/>
                <a:gd name="T99" fmla="*/ 11 h 3118"/>
                <a:gd name="T100" fmla="*/ 3895 w 3911"/>
                <a:gd name="T101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11" h="3118">
                  <a:moveTo>
                    <a:pt x="3891" y="0"/>
                  </a:moveTo>
                  <a:lnTo>
                    <a:pt x="3891" y="0"/>
                  </a:lnTo>
                  <a:lnTo>
                    <a:pt x="3800" y="12"/>
                  </a:lnTo>
                  <a:lnTo>
                    <a:pt x="3711" y="28"/>
                  </a:lnTo>
                  <a:lnTo>
                    <a:pt x="3620" y="45"/>
                  </a:lnTo>
                  <a:lnTo>
                    <a:pt x="3531" y="63"/>
                  </a:lnTo>
                  <a:lnTo>
                    <a:pt x="3442" y="83"/>
                  </a:lnTo>
                  <a:lnTo>
                    <a:pt x="3352" y="105"/>
                  </a:lnTo>
                  <a:lnTo>
                    <a:pt x="3176" y="151"/>
                  </a:lnTo>
                  <a:lnTo>
                    <a:pt x="3176" y="151"/>
                  </a:lnTo>
                  <a:lnTo>
                    <a:pt x="3085" y="175"/>
                  </a:lnTo>
                  <a:lnTo>
                    <a:pt x="2994" y="202"/>
                  </a:lnTo>
                  <a:lnTo>
                    <a:pt x="2905" y="228"/>
                  </a:lnTo>
                  <a:lnTo>
                    <a:pt x="2814" y="256"/>
                  </a:lnTo>
                  <a:lnTo>
                    <a:pt x="2725" y="285"/>
                  </a:lnTo>
                  <a:lnTo>
                    <a:pt x="2636" y="316"/>
                  </a:lnTo>
                  <a:lnTo>
                    <a:pt x="2548" y="348"/>
                  </a:lnTo>
                  <a:lnTo>
                    <a:pt x="2459" y="380"/>
                  </a:lnTo>
                  <a:lnTo>
                    <a:pt x="2459" y="380"/>
                  </a:lnTo>
                  <a:lnTo>
                    <a:pt x="2356" y="420"/>
                  </a:lnTo>
                  <a:lnTo>
                    <a:pt x="2254" y="462"/>
                  </a:lnTo>
                  <a:lnTo>
                    <a:pt x="2153" y="505"/>
                  </a:lnTo>
                  <a:lnTo>
                    <a:pt x="2053" y="551"/>
                  </a:lnTo>
                  <a:lnTo>
                    <a:pt x="1953" y="597"/>
                  </a:lnTo>
                  <a:lnTo>
                    <a:pt x="1855" y="645"/>
                  </a:lnTo>
                  <a:lnTo>
                    <a:pt x="1756" y="696"/>
                  </a:lnTo>
                  <a:lnTo>
                    <a:pt x="1658" y="747"/>
                  </a:lnTo>
                  <a:lnTo>
                    <a:pt x="1658" y="747"/>
                  </a:lnTo>
                  <a:lnTo>
                    <a:pt x="1464" y="848"/>
                  </a:lnTo>
                  <a:lnTo>
                    <a:pt x="1269" y="948"/>
                  </a:lnTo>
                  <a:lnTo>
                    <a:pt x="1073" y="1049"/>
                  </a:lnTo>
                  <a:lnTo>
                    <a:pt x="880" y="1150"/>
                  </a:lnTo>
                  <a:lnTo>
                    <a:pt x="880" y="1150"/>
                  </a:lnTo>
                  <a:lnTo>
                    <a:pt x="732" y="1230"/>
                  </a:lnTo>
                  <a:lnTo>
                    <a:pt x="658" y="1270"/>
                  </a:lnTo>
                  <a:lnTo>
                    <a:pt x="584" y="1313"/>
                  </a:lnTo>
                  <a:lnTo>
                    <a:pt x="512" y="1356"/>
                  </a:lnTo>
                  <a:lnTo>
                    <a:pt x="441" y="1401"/>
                  </a:lnTo>
                  <a:lnTo>
                    <a:pt x="371" y="1449"/>
                  </a:lnTo>
                  <a:lnTo>
                    <a:pt x="303" y="1498"/>
                  </a:lnTo>
                  <a:lnTo>
                    <a:pt x="303" y="1498"/>
                  </a:lnTo>
                  <a:lnTo>
                    <a:pt x="260" y="1532"/>
                  </a:lnTo>
                  <a:lnTo>
                    <a:pt x="215" y="1567"/>
                  </a:lnTo>
                  <a:lnTo>
                    <a:pt x="174" y="1606"/>
                  </a:lnTo>
                  <a:lnTo>
                    <a:pt x="154" y="1626"/>
                  </a:lnTo>
                  <a:lnTo>
                    <a:pt x="134" y="1646"/>
                  </a:lnTo>
                  <a:lnTo>
                    <a:pt x="115" y="1668"/>
                  </a:lnTo>
                  <a:lnTo>
                    <a:pt x="97" y="1689"/>
                  </a:lnTo>
                  <a:lnTo>
                    <a:pt x="80" y="1712"/>
                  </a:lnTo>
                  <a:lnTo>
                    <a:pt x="65" y="1735"/>
                  </a:lnTo>
                  <a:lnTo>
                    <a:pt x="51" y="1760"/>
                  </a:lnTo>
                  <a:lnTo>
                    <a:pt x="37" y="1785"/>
                  </a:lnTo>
                  <a:lnTo>
                    <a:pt x="26" y="1809"/>
                  </a:lnTo>
                  <a:lnTo>
                    <a:pt x="17" y="1835"/>
                  </a:lnTo>
                  <a:lnTo>
                    <a:pt x="17" y="1835"/>
                  </a:lnTo>
                  <a:lnTo>
                    <a:pt x="8" y="1868"/>
                  </a:lnTo>
                  <a:lnTo>
                    <a:pt x="3" y="1897"/>
                  </a:lnTo>
                  <a:lnTo>
                    <a:pt x="0" y="1928"/>
                  </a:lnTo>
                  <a:lnTo>
                    <a:pt x="2" y="1957"/>
                  </a:lnTo>
                  <a:lnTo>
                    <a:pt x="5" y="1986"/>
                  </a:lnTo>
                  <a:lnTo>
                    <a:pt x="11" y="2016"/>
                  </a:lnTo>
                  <a:lnTo>
                    <a:pt x="18" y="2045"/>
                  </a:lnTo>
                  <a:lnTo>
                    <a:pt x="28" y="2073"/>
                  </a:lnTo>
                  <a:lnTo>
                    <a:pt x="40" y="2100"/>
                  </a:lnTo>
                  <a:lnTo>
                    <a:pt x="52" y="2128"/>
                  </a:lnTo>
                  <a:lnTo>
                    <a:pt x="68" y="2154"/>
                  </a:lnTo>
                  <a:lnTo>
                    <a:pt x="83" y="2182"/>
                  </a:lnTo>
                  <a:lnTo>
                    <a:pt x="115" y="2233"/>
                  </a:lnTo>
                  <a:lnTo>
                    <a:pt x="149" y="2283"/>
                  </a:lnTo>
                  <a:lnTo>
                    <a:pt x="149" y="2283"/>
                  </a:lnTo>
                  <a:lnTo>
                    <a:pt x="194" y="2348"/>
                  </a:lnTo>
                  <a:lnTo>
                    <a:pt x="243" y="2410"/>
                  </a:lnTo>
                  <a:lnTo>
                    <a:pt x="294" y="2468"/>
                  </a:lnTo>
                  <a:lnTo>
                    <a:pt x="346" y="2525"/>
                  </a:lnTo>
                  <a:lnTo>
                    <a:pt x="401" y="2581"/>
                  </a:lnTo>
                  <a:lnTo>
                    <a:pt x="458" y="2633"/>
                  </a:lnTo>
                  <a:lnTo>
                    <a:pt x="518" y="2684"/>
                  </a:lnTo>
                  <a:lnTo>
                    <a:pt x="580" y="2733"/>
                  </a:lnTo>
                  <a:lnTo>
                    <a:pt x="580" y="2733"/>
                  </a:lnTo>
                  <a:lnTo>
                    <a:pt x="661" y="2795"/>
                  </a:lnTo>
                  <a:lnTo>
                    <a:pt x="701" y="2827"/>
                  </a:lnTo>
                  <a:lnTo>
                    <a:pt x="740" y="2861"/>
                  </a:lnTo>
                  <a:lnTo>
                    <a:pt x="740" y="2861"/>
                  </a:lnTo>
                  <a:lnTo>
                    <a:pt x="766" y="2886"/>
                  </a:lnTo>
                  <a:lnTo>
                    <a:pt x="792" y="2912"/>
                  </a:lnTo>
                  <a:lnTo>
                    <a:pt x="843" y="2964"/>
                  </a:lnTo>
                  <a:lnTo>
                    <a:pt x="890" y="3021"/>
                  </a:lnTo>
                  <a:lnTo>
                    <a:pt x="938" y="3076"/>
                  </a:lnTo>
                  <a:lnTo>
                    <a:pt x="938" y="3076"/>
                  </a:lnTo>
                  <a:lnTo>
                    <a:pt x="963" y="3109"/>
                  </a:lnTo>
                  <a:lnTo>
                    <a:pt x="963" y="3109"/>
                  </a:lnTo>
                  <a:lnTo>
                    <a:pt x="966" y="3113"/>
                  </a:lnTo>
                  <a:lnTo>
                    <a:pt x="970" y="3115"/>
                  </a:lnTo>
                  <a:lnTo>
                    <a:pt x="978" y="3118"/>
                  </a:lnTo>
                  <a:lnTo>
                    <a:pt x="986" y="3118"/>
                  </a:lnTo>
                  <a:lnTo>
                    <a:pt x="993" y="3115"/>
                  </a:lnTo>
                  <a:lnTo>
                    <a:pt x="1000" y="3110"/>
                  </a:lnTo>
                  <a:lnTo>
                    <a:pt x="1004" y="3104"/>
                  </a:lnTo>
                  <a:lnTo>
                    <a:pt x="1004" y="3100"/>
                  </a:lnTo>
                  <a:lnTo>
                    <a:pt x="1004" y="3096"/>
                  </a:lnTo>
                  <a:lnTo>
                    <a:pt x="1003" y="3092"/>
                  </a:lnTo>
                  <a:lnTo>
                    <a:pt x="1000" y="3087"/>
                  </a:lnTo>
                  <a:lnTo>
                    <a:pt x="1000" y="3087"/>
                  </a:lnTo>
                  <a:lnTo>
                    <a:pt x="975" y="3055"/>
                  </a:lnTo>
                  <a:lnTo>
                    <a:pt x="949" y="3021"/>
                  </a:lnTo>
                  <a:lnTo>
                    <a:pt x="893" y="2959"/>
                  </a:lnTo>
                  <a:lnTo>
                    <a:pt x="893" y="2959"/>
                  </a:lnTo>
                  <a:lnTo>
                    <a:pt x="849" y="2912"/>
                  </a:lnTo>
                  <a:lnTo>
                    <a:pt x="806" y="2866"/>
                  </a:lnTo>
                  <a:lnTo>
                    <a:pt x="758" y="2821"/>
                  </a:lnTo>
                  <a:lnTo>
                    <a:pt x="735" y="2799"/>
                  </a:lnTo>
                  <a:lnTo>
                    <a:pt x="709" y="2779"/>
                  </a:lnTo>
                  <a:lnTo>
                    <a:pt x="709" y="2779"/>
                  </a:lnTo>
                  <a:lnTo>
                    <a:pt x="606" y="2698"/>
                  </a:lnTo>
                  <a:lnTo>
                    <a:pt x="555" y="2656"/>
                  </a:lnTo>
                  <a:lnTo>
                    <a:pt x="504" y="2615"/>
                  </a:lnTo>
                  <a:lnTo>
                    <a:pt x="455" y="2571"/>
                  </a:lnTo>
                  <a:lnTo>
                    <a:pt x="406" y="2527"/>
                  </a:lnTo>
                  <a:lnTo>
                    <a:pt x="360" y="2481"/>
                  </a:lnTo>
                  <a:lnTo>
                    <a:pt x="315" y="2431"/>
                  </a:lnTo>
                  <a:lnTo>
                    <a:pt x="315" y="2431"/>
                  </a:lnTo>
                  <a:lnTo>
                    <a:pt x="283" y="2393"/>
                  </a:lnTo>
                  <a:lnTo>
                    <a:pt x="254" y="2356"/>
                  </a:lnTo>
                  <a:lnTo>
                    <a:pt x="225" y="2316"/>
                  </a:lnTo>
                  <a:lnTo>
                    <a:pt x="195" y="2276"/>
                  </a:lnTo>
                  <a:lnTo>
                    <a:pt x="168" y="2236"/>
                  </a:lnTo>
                  <a:lnTo>
                    <a:pt x="141" y="2194"/>
                  </a:lnTo>
                  <a:lnTo>
                    <a:pt x="117" y="2153"/>
                  </a:lnTo>
                  <a:lnTo>
                    <a:pt x="92" y="2109"/>
                  </a:lnTo>
                  <a:lnTo>
                    <a:pt x="92" y="2109"/>
                  </a:lnTo>
                  <a:lnTo>
                    <a:pt x="82" y="2088"/>
                  </a:lnTo>
                  <a:lnTo>
                    <a:pt x="71" y="2066"/>
                  </a:lnTo>
                  <a:lnTo>
                    <a:pt x="62" y="2045"/>
                  </a:lnTo>
                  <a:lnTo>
                    <a:pt x="55" y="2022"/>
                  </a:lnTo>
                  <a:lnTo>
                    <a:pt x="49" y="1999"/>
                  </a:lnTo>
                  <a:lnTo>
                    <a:pt x="45" y="1974"/>
                  </a:lnTo>
                  <a:lnTo>
                    <a:pt x="43" y="1951"/>
                  </a:lnTo>
                  <a:lnTo>
                    <a:pt x="43" y="1926"/>
                  </a:lnTo>
                  <a:lnTo>
                    <a:pt x="43" y="1926"/>
                  </a:lnTo>
                  <a:lnTo>
                    <a:pt x="45" y="1900"/>
                  </a:lnTo>
                  <a:lnTo>
                    <a:pt x="49" y="1875"/>
                  </a:lnTo>
                  <a:lnTo>
                    <a:pt x="57" y="1852"/>
                  </a:lnTo>
                  <a:lnTo>
                    <a:pt x="65" y="1828"/>
                  </a:lnTo>
                  <a:lnTo>
                    <a:pt x="74" y="1805"/>
                  </a:lnTo>
                  <a:lnTo>
                    <a:pt x="86" y="1783"/>
                  </a:lnTo>
                  <a:lnTo>
                    <a:pt x="98" y="1761"/>
                  </a:lnTo>
                  <a:lnTo>
                    <a:pt x="114" y="1740"/>
                  </a:lnTo>
                  <a:lnTo>
                    <a:pt x="129" y="1718"/>
                  </a:lnTo>
                  <a:lnTo>
                    <a:pt x="145" y="1698"/>
                  </a:lnTo>
                  <a:lnTo>
                    <a:pt x="180" y="1661"/>
                  </a:lnTo>
                  <a:lnTo>
                    <a:pt x="217" y="1626"/>
                  </a:lnTo>
                  <a:lnTo>
                    <a:pt x="254" y="1592"/>
                  </a:lnTo>
                  <a:lnTo>
                    <a:pt x="254" y="1592"/>
                  </a:lnTo>
                  <a:lnTo>
                    <a:pt x="283" y="1567"/>
                  </a:lnTo>
                  <a:lnTo>
                    <a:pt x="314" y="1543"/>
                  </a:lnTo>
                  <a:lnTo>
                    <a:pt x="377" y="1497"/>
                  </a:lnTo>
                  <a:lnTo>
                    <a:pt x="441" y="1452"/>
                  </a:lnTo>
                  <a:lnTo>
                    <a:pt x="507" y="1409"/>
                  </a:lnTo>
                  <a:lnTo>
                    <a:pt x="575" y="1369"/>
                  </a:lnTo>
                  <a:lnTo>
                    <a:pt x="643" y="1329"/>
                  </a:lnTo>
                  <a:lnTo>
                    <a:pt x="780" y="1253"/>
                  </a:lnTo>
                  <a:lnTo>
                    <a:pt x="780" y="1253"/>
                  </a:lnTo>
                  <a:lnTo>
                    <a:pt x="960" y="1156"/>
                  </a:lnTo>
                  <a:lnTo>
                    <a:pt x="1141" y="1062"/>
                  </a:lnTo>
                  <a:lnTo>
                    <a:pt x="1504" y="876"/>
                  </a:lnTo>
                  <a:lnTo>
                    <a:pt x="1504" y="876"/>
                  </a:lnTo>
                  <a:lnTo>
                    <a:pt x="1702" y="773"/>
                  </a:lnTo>
                  <a:lnTo>
                    <a:pt x="1802" y="722"/>
                  </a:lnTo>
                  <a:lnTo>
                    <a:pt x="1901" y="671"/>
                  </a:lnTo>
                  <a:lnTo>
                    <a:pt x="2001" y="622"/>
                  </a:lnTo>
                  <a:lnTo>
                    <a:pt x="2102" y="574"/>
                  </a:lnTo>
                  <a:lnTo>
                    <a:pt x="2204" y="530"/>
                  </a:lnTo>
                  <a:lnTo>
                    <a:pt x="2307" y="486"/>
                  </a:lnTo>
                  <a:lnTo>
                    <a:pt x="2307" y="486"/>
                  </a:lnTo>
                  <a:lnTo>
                    <a:pt x="2397" y="450"/>
                  </a:lnTo>
                  <a:lnTo>
                    <a:pt x="2488" y="416"/>
                  </a:lnTo>
                  <a:lnTo>
                    <a:pt x="2579" y="382"/>
                  </a:lnTo>
                  <a:lnTo>
                    <a:pt x="2671" y="349"/>
                  </a:lnTo>
                  <a:lnTo>
                    <a:pt x="2763" y="319"/>
                  </a:lnTo>
                  <a:lnTo>
                    <a:pt x="2856" y="288"/>
                  </a:lnTo>
                  <a:lnTo>
                    <a:pt x="2950" y="260"/>
                  </a:lnTo>
                  <a:lnTo>
                    <a:pt x="3042" y="232"/>
                  </a:lnTo>
                  <a:lnTo>
                    <a:pt x="3042" y="232"/>
                  </a:lnTo>
                  <a:lnTo>
                    <a:pt x="3146" y="203"/>
                  </a:lnTo>
                  <a:lnTo>
                    <a:pt x="3249" y="175"/>
                  </a:lnTo>
                  <a:lnTo>
                    <a:pt x="3354" y="149"/>
                  </a:lnTo>
                  <a:lnTo>
                    <a:pt x="3459" y="123"/>
                  </a:lnTo>
                  <a:lnTo>
                    <a:pt x="3565" y="100"/>
                  </a:lnTo>
                  <a:lnTo>
                    <a:pt x="3669" y="80"/>
                  </a:lnTo>
                  <a:lnTo>
                    <a:pt x="3775" y="60"/>
                  </a:lnTo>
                  <a:lnTo>
                    <a:pt x="3881" y="45"/>
                  </a:lnTo>
                  <a:lnTo>
                    <a:pt x="3881" y="45"/>
                  </a:lnTo>
                  <a:lnTo>
                    <a:pt x="3891" y="43"/>
                  </a:lnTo>
                  <a:lnTo>
                    <a:pt x="3891" y="43"/>
                  </a:lnTo>
                  <a:lnTo>
                    <a:pt x="3895" y="41"/>
                  </a:lnTo>
                  <a:lnTo>
                    <a:pt x="3900" y="40"/>
                  </a:lnTo>
                  <a:lnTo>
                    <a:pt x="3906" y="34"/>
                  </a:lnTo>
                  <a:lnTo>
                    <a:pt x="3909" y="28"/>
                  </a:lnTo>
                  <a:lnTo>
                    <a:pt x="3911" y="18"/>
                  </a:lnTo>
                  <a:lnTo>
                    <a:pt x="3909" y="11"/>
                  </a:lnTo>
                  <a:lnTo>
                    <a:pt x="3906" y="5"/>
                  </a:lnTo>
                  <a:lnTo>
                    <a:pt x="3903" y="3"/>
                  </a:lnTo>
                  <a:lnTo>
                    <a:pt x="3900" y="0"/>
                  </a:lnTo>
                  <a:lnTo>
                    <a:pt x="3895" y="0"/>
                  </a:lnTo>
                  <a:lnTo>
                    <a:pt x="3891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F06380A5-016A-5741-CCB6-B429CA0A4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117"/>
              <a:ext cx="583" cy="632"/>
            </a:xfrm>
            <a:custGeom>
              <a:avLst/>
              <a:gdLst>
                <a:gd name="T0" fmla="*/ 20 w 1165"/>
                <a:gd name="T1" fmla="*/ 43 h 1262"/>
                <a:gd name="T2" fmla="*/ 77 w 1165"/>
                <a:gd name="T3" fmla="*/ 48 h 1262"/>
                <a:gd name="T4" fmla="*/ 135 w 1165"/>
                <a:gd name="T5" fmla="*/ 58 h 1262"/>
                <a:gd name="T6" fmla="*/ 192 w 1165"/>
                <a:gd name="T7" fmla="*/ 74 h 1262"/>
                <a:gd name="T8" fmla="*/ 249 w 1165"/>
                <a:gd name="T9" fmla="*/ 92 h 1262"/>
                <a:gd name="T10" fmla="*/ 358 w 1165"/>
                <a:gd name="T11" fmla="*/ 140 h 1262"/>
                <a:gd name="T12" fmla="*/ 460 w 1165"/>
                <a:gd name="T13" fmla="*/ 198 h 1262"/>
                <a:gd name="T14" fmla="*/ 503 w 1165"/>
                <a:gd name="T15" fmla="*/ 228 h 1262"/>
                <a:gd name="T16" fmla="*/ 583 w 1165"/>
                <a:gd name="T17" fmla="*/ 294 h 1262"/>
                <a:gd name="T18" fmla="*/ 620 w 1165"/>
                <a:gd name="T19" fmla="*/ 331 h 1262"/>
                <a:gd name="T20" fmla="*/ 663 w 1165"/>
                <a:gd name="T21" fmla="*/ 380 h 1262"/>
                <a:gd name="T22" fmla="*/ 703 w 1165"/>
                <a:gd name="T23" fmla="*/ 432 h 1262"/>
                <a:gd name="T24" fmla="*/ 773 w 1165"/>
                <a:gd name="T25" fmla="*/ 543 h 1262"/>
                <a:gd name="T26" fmla="*/ 807 w 1165"/>
                <a:gd name="T27" fmla="*/ 599 h 1262"/>
                <a:gd name="T28" fmla="*/ 872 w 1165"/>
                <a:gd name="T29" fmla="*/ 713 h 1262"/>
                <a:gd name="T30" fmla="*/ 933 w 1165"/>
                <a:gd name="T31" fmla="*/ 828 h 1262"/>
                <a:gd name="T32" fmla="*/ 1019 w 1165"/>
                <a:gd name="T33" fmla="*/ 1004 h 1262"/>
                <a:gd name="T34" fmla="*/ 1046 w 1165"/>
                <a:gd name="T35" fmla="*/ 1064 h 1262"/>
                <a:gd name="T36" fmla="*/ 1098 w 1165"/>
                <a:gd name="T37" fmla="*/ 1185 h 1262"/>
                <a:gd name="T38" fmla="*/ 1122 w 1165"/>
                <a:gd name="T39" fmla="*/ 1247 h 1262"/>
                <a:gd name="T40" fmla="*/ 1127 w 1165"/>
                <a:gd name="T41" fmla="*/ 1255 h 1262"/>
                <a:gd name="T42" fmla="*/ 1142 w 1165"/>
                <a:gd name="T43" fmla="*/ 1262 h 1262"/>
                <a:gd name="T44" fmla="*/ 1158 w 1165"/>
                <a:gd name="T45" fmla="*/ 1258 h 1262"/>
                <a:gd name="T46" fmla="*/ 1164 w 1165"/>
                <a:gd name="T47" fmla="*/ 1249 h 1262"/>
                <a:gd name="T48" fmla="*/ 1165 w 1165"/>
                <a:gd name="T49" fmla="*/ 1241 h 1262"/>
                <a:gd name="T50" fmla="*/ 1164 w 1165"/>
                <a:gd name="T51" fmla="*/ 1236 h 1262"/>
                <a:gd name="T52" fmla="*/ 1095 w 1165"/>
                <a:gd name="T53" fmla="*/ 1062 h 1262"/>
                <a:gd name="T54" fmla="*/ 1016 w 1165"/>
                <a:gd name="T55" fmla="*/ 893 h 1262"/>
                <a:gd name="T56" fmla="*/ 930 w 1165"/>
                <a:gd name="T57" fmla="*/ 728 h 1262"/>
                <a:gd name="T58" fmla="*/ 838 w 1165"/>
                <a:gd name="T59" fmla="*/ 566 h 1262"/>
                <a:gd name="T60" fmla="*/ 806 w 1165"/>
                <a:gd name="T61" fmla="*/ 513 h 1262"/>
                <a:gd name="T62" fmla="*/ 736 w 1165"/>
                <a:gd name="T63" fmla="*/ 409 h 1262"/>
                <a:gd name="T64" fmla="*/ 661 w 1165"/>
                <a:gd name="T65" fmla="*/ 315 h 1262"/>
                <a:gd name="T66" fmla="*/ 618 w 1165"/>
                <a:gd name="T67" fmla="*/ 271 h 1262"/>
                <a:gd name="T68" fmla="*/ 573 w 1165"/>
                <a:gd name="T69" fmla="*/ 229 h 1262"/>
                <a:gd name="T70" fmla="*/ 524 w 1165"/>
                <a:gd name="T71" fmla="*/ 189 h 1262"/>
                <a:gd name="T72" fmla="*/ 487 w 1165"/>
                <a:gd name="T73" fmla="*/ 165 h 1262"/>
                <a:gd name="T74" fmla="*/ 409 w 1165"/>
                <a:gd name="T75" fmla="*/ 118 h 1262"/>
                <a:gd name="T76" fmla="*/ 329 w 1165"/>
                <a:gd name="T77" fmla="*/ 80 h 1262"/>
                <a:gd name="T78" fmla="*/ 244 w 1165"/>
                <a:gd name="T79" fmla="*/ 48 h 1262"/>
                <a:gd name="T80" fmla="*/ 201 w 1165"/>
                <a:gd name="T81" fmla="*/ 34 h 1262"/>
                <a:gd name="T82" fmla="*/ 112 w 1165"/>
                <a:gd name="T83" fmla="*/ 12 h 1262"/>
                <a:gd name="T84" fmla="*/ 20 w 1165"/>
                <a:gd name="T85" fmla="*/ 0 h 1262"/>
                <a:gd name="T86" fmla="*/ 15 w 1165"/>
                <a:gd name="T87" fmla="*/ 0 h 1262"/>
                <a:gd name="T88" fmla="*/ 7 w 1165"/>
                <a:gd name="T89" fmla="*/ 3 h 1262"/>
                <a:gd name="T90" fmla="*/ 1 w 1165"/>
                <a:gd name="T91" fmla="*/ 12 h 1262"/>
                <a:gd name="T92" fmla="*/ 1 w 1165"/>
                <a:gd name="T93" fmla="*/ 27 h 1262"/>
                <a:gd name="T94" fmla="*/ 11 w 1165"/>
                <a:gd name="T95" fmla="*/ 40 h 1262"/>
                <a:gd name="T96" fmla="*/ 20 w 1165"/>
                <a:gd name="T97" fmla="*/ 43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62">
                  <a:moveTo>
                    <a:pt x="20" y="43"/>
                  </a:moveTo>
                  <a:lnTo>
                    <a:pt x="20" y="43"/>
                  </a:lnTo>
                  <a:lnTo>
                    <a:pt x="49" y="44"/>
                  </a:lnTo>
                  <a:lnTo>
                    <a:pt x="77" y="48"/>
                  </a:lnTo>
                  <a:lnTo>
                    <a:pt x="106" y="52"/>
                  </a:lnTo>
                  <a:lnTo>
                    <a:pt x="135" y="58"/>
                  </a:lnTo>
                  <a:lnTo>
                    <a:pt x="164" y="66"/>
                  </a:lnTo>
                  <a:lnTo>
                    <a:pt x="192" y="74"/>
                  </a:lnTo>
                  <a:lnTo>
                    <a:pt x="221" y="83"/>
                  </a:lnTo>
                  <a:lnTo>
                    <a:pt x="249" y="92"/>
                  </a:lnTo>
                  <a:lnTo>
                    <a:pt x="304" y="115"/>
                  </a:lnTo>
                  <a:lnTo>
                    <a:pt x="358" y="140"/>
                  </a:lnTo>
                  <a:lnTo>
                    <a:pt x="410" y="168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503" y="228"/>
                  </a:lnTo>
                  <a:lnTo>
                    <a:pt x="544" y="260"/>
                  </a:lnTo>
                  <a:lnTo>
                    <a:pt x="583" y="294"/>
                  </a:lnTo>
                  <a:lnTo>
                    <a:pt x="620" y="331"/>
                  </a:lnTo>
                  <a:lnTo>
                    <a:pt x="620" y="331"/>
                  </a:lnTo>
                  <a:lnTo>
                    <a:pt x="643" y="355"/>
                  </a:lnTo>
                  <a:lnTo>
                    <a:pt x="663" y="380"/>
                  </a:lnTo>
                  <a:lnTo>
                    <a:pt x="683" y="406"/>
                  </a:lnTo>
                  <a:lnTo>
                    <a:pt x="703" y="432"/>
                  </a:lnTo>
                  <a:lnTo>
                    <a:pt x="738" y="488"/>
                  </a:lnTo>
                  <a:lnTo>
                    <a:pt x="773" y="543"/>
                  </a:lnTo>
                  <a:lnTo>
                    <a:pt x="773" y="543"/>
                  </a:lnTo>
                  <a:lnTo>
                    <a:pt x="807" y="599"/>
                  </a:lnTo>
                  <a:lnTo>
                    <a:pt x="839" y="656"/>
                  </a:lnTo>
                  <a:lnTo>
                    <a:pt x="872" y="713"/>
                  </a:lnTo>
                  <a:lnTo>
                    <a:pt x="902" y="770"/>
                  </a:lnTo>
                  <a:lnTo>
                    <a:pt x="933" y="828"/>
                  </a:lnTo>
                  <a:lnTo>
                    <a:pt x="962" y="887"/>
                  </a:lnTo>
                  <a:lnTo>
                    <a:pt x="1019" y="1004"/>
                  </a:lnTo>
                  <a:lnTo>
                    <a:pt x="1019" y="1004"/>
                  </a:lnTo>
                  <a:lnTo>
                    <a:pt x="1046" y="1064"/>
                  </a:lnTo>
                  <a:lnTo>
                    <a:pt x="1073" y="1125"/>
                  </a:lnTo>
                  <a:lnTo>
                    <a:pt x="1098" y="1185"/>
                  </a:lnTo>
                  <a:lnTo>
                    <a:pt x="1122" y="1247"/>
                  </a:lnTo>
                  <a:lnTo>
                    <a:pt x="1122" y="1247"/>
                  </a:lnTo>
                  <a:lnTo>
                    <a:pt x="1124" y="1252"/>
                  </a:lnTo>
                  <a:lnTo>
                    <a:pt x="1127" y="1255"/>
                  </a:lnTo>
                  <a:lnTo>
                    <a:pt x="1133" y="1259"/>
                  </a:lnTo>
                  <a:lnTo>
                    <a:pt x="1142" y="1262"/>
                  </a:lnTo>
                  <a:lnTo>
                    <a:pt x="1150" y="1261"/>
                  </a:lnTo>
                  <a:lnTo>
                    <a:pt x="1158" y="1258"/>
                  </a:lnTo>
                  <a:lnTo>
                    <a:pt x="1162" y="1252"/>
                  </a:lnTo>
                  <a:lnTo>
                    <a:pt x="1164" y="1249"/>
                  </a:lnTo>
                  <a:lnTo>
                    <a:pt x="1165" y="1246"/>
                  </a:lnTo>
                  <a:lnTo>
                    <a:pt x="1165" y="1241"/>
                  </a:lnTo>
                  <a:lnTo>
                    <a:pt x="1164" y="1236"/>
                  </a:lnTo>
                  <a:lnTo>
                    <a:pt x="1164" y="1236"/>
                  </a:lnTo>
                  <a:lnTo>
                    <a:pt x="1130" y="1148"/>
                  </a:lnTo>
                  <a:lnTo>
                    <a:pt x="1095" y="1062"/>
                  </a:lnTo>
                  <a:lnTo>
                    <a:pt x="1056" y="978"/>
                  </a:lnTo>
                  <a:lnTo>
                    <a:pt x="1016" y="893"/>
                  </a:lnTo>
                  <a:lnTo>
                    <a:pt x="973" y="810"/>
                  </a:lnTo>
                  <a:lnTo>
                    <a:pt x="930" y="728"/>
                  </a:lnTo>
                  <a:lnTo>
                    <a:pt x="884" y="647"/>
                  </a:lnTo>
                  <a:lnTo>
                    <a:pt x="838" y="566"/>
                  </a:lnTo>
                  <a:lnTo>
                    <a:pt x="838" y="566"/>
                  </a:lnTo>
                  <a:lnTo>
                    <a:pt x="806" y="513"/>
                  </a:lnTo>
                  <a:lnTo>
                    <a:pt x="772" y="460"/>
                  </a:lnTo>
                  <a:lnTo>
                    <a:pt x="736" y="409"/>
                  </a:lnTo>
                  <a:lnTo>
                    <a:pt x="699" y="362"/>
                  </a:lnTo>
                  <a:lnTo>
                    <a:pt x="661" y="315"/>
                  </a:lnTo>
                  <a:lnTo>
                    <a:pt x="640" y="292"/>
                  </a:lnTo>
                  <a:lnTo>
                    <a:pt x="618" y="271"/>
                  </a:lnTo>
                  <a:lnTo>
                    <a:pt x="596" y="249"/>
                  </a:lnTo>
                  <a:lnTo>
                    <a:pt x="573" y="229"/>
                  </a:lnTo>
                  <a:lnTo>
                    <a:pt x="549" y="209"/>
                  </a:lnTo>
                  <a:lnTo>
                    <a:pt x="524" y="189"/>
                  </a:lnTo>
                  <a:lnTo>
                    <a:pt x="524" y="189"/>
                  </a:lnTo>
                  <a:lnTo>
                    <a:pt x="487" y="165"/>
                  </a:lnTo>
                  <a:lnTo>
                    <a:pt x="449" y="140"/>
                  </a:lnTo>
                  <a:lnTo>
                    <a:pt x="409" y="118"/>
                  </a:lnTo>
                  <a:lnTo>
                    <a:pt x="369" y="98"/>
                  </a:lnTo>
                  <a:lnTo>
                    <a:pt x="329" y="80"/>
                  </a:lnTo>
                  <a:lnTo>
                    <a:pt x="286" y="63"/>
                  </a:lnTo>
                  <a:lnTo>
                    <a:pt x="244" y="48"/>
                  </a:lnTo>
                  <a:lnTo>
                    <a:pt x="201" y="34"/>
                  </a:lnTo>
                  <a:lnTo>
                    <a:pt x="201" y="34"/>
                  </a:lnTo>
                  <a:lnTo>
                    <a:pt x="157" y="21"/>
                  </a:lnTo>
                  <a:lnTo>
                    <a:pt x="112" y="12"/>
                  </a:lnTo>
                  <a:lnTo>
                    <a:pt x="66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4" y="35"/>
                  </a:lnTo>
                  <a:lnTo>
                    <a:pt x="11" y="40"/>
                  </a:lnTo>
                  <a:lnTo>
                    <a:pt x="15" y="41"/>
                  </a:lnTo>
                  <a:lnTo>
                    <a:pt x="20" y="43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20E42CB4-C75E-6852-BB2D-18E8C2588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406"/>
              <a:ext cx="2693" cy="1814"/>
            </a:xfrm>
            <a:custGeom>
              <a:avLst/>
              <a:gdLst>
                <a:gd name="T0" fmla="*/ 254 w 5386"/>
                <a:gd name="T1" fmla="*/ 1752 h 3628"/>
                <a:gd name="T2" fmla="*/ 806 w 5386"/>
                <a:gd name="T3" fmla="*/ 1607 h 3628"/>
                <a:gd name="T4" fmla="*/ 1804 w 5386"/>
                <a:gd name="T5" fmla="*/ 1344 h 3628"/>
                <a:gd name="T6" fmla="*/ 2306 w 5386"/>
                <a:gd name="T7" fmla="*/ 1207 h 3628"/>
                <a:gd name="T8" fmla="*/ 2493 w 5386"/>
                <a:gd name="T9" fmla="*/ 1148 h 3628"/>
                <a:gd name="T10" fmla="*/ 2573 w 5386"/>
                <a:gd name="T11" fmla="*/ 1118 h 3628"/>
                <a:gd name="T12" fmla="*/ 2810 w 5386"/>
                <a:gd name="T13" fmla="*/ 1013 h 3628"/>
                <a:gd name="T14" fmla="*/ 3374 w 5386"/>
                <a:gd name="T15" fmla="*/ 753 h 3628"/>
                <a:gd name="T16" fmla="*/ 4019 w 5386"/>
                <a:gd name="T17" fmla="*/ 449 h 3628"/>
                <a:gd name="T18" fmla="*/ 4869 w 5386"/>
                <a:gd name="T19" fmla="*/ 46 h 3628"/>
                <a:gd name="T20" fmla="*/ 4883 w 5386"/>
                <a:gd name="T21" fmla="*/ 40 h 3628"/>
                <a:gd name="T22" fmla="*/ 5020 w 5386"/>
                <a:gd name="T23" fmla="*/ 405 h 3628"/>
                <a:gd name="T24" fmla="*/ 5284 w 5386"/>
                <a:gd name="T25" fmla="*/ 998 h 3628"/>
                <a:gd name="T26" fmla="*/ 5354 w 5386"/>
                <a:gd name="T27" fmla="*/ 1105 h 3628"/>
                <a:gd name="T28" fmla="*/ 5246 w 5386"/>
                <a:gd name="T29" fmla="*/ 1172 h 3628"/>
                <a:gd name="T30" fmla="*/ 4515 w 5386"/>
                <a:gd name="T31" fmla="*/ 1618 h 3628"/>
                <a:gd name="T32" fmla="*/ 3985 w 5386"/>
                <a:gd name="T33" fmla="*/ 1945 h 3628"/>
                <a:gd name="T34" fmla="*/ 2816 w 5386"/>
                <a:gd name="T35" fmla="*/ 2662 h 3628"/>
                <a:gd name="T36" fmla="*/ 2267 w 5386"/>
                <a:gd name="T37" fmla="*/ 2998 h 3628"/>
                <a:gd name="T38" fmla="*/ 1471 w 5386"/>
                <a:gd name="T39" fmla="*/ 3486 h 3628"/>
                <a:gd name="T40" fmla="*/ 1312 w 5386"/>
                <a:gd name="T41" fmla="*/ 3583 h 3628"/>
                <a:gd name="T42" fmla="*/ 1306 w 5386"/>
                <a:gd name="T43" fmla="*/ 3588 h 3628"/>
                <a:gd name="T44" fmla="*/ 1297 w 5386"/>
                <a:gd name="T45" fmla="*/ 3601 h 3628"/>
                <a:gd name="T46" fmla="*/ 1304 w 5386"/>
                <a:gd name="T47" fmla="*/ 3623 h 3628"/>
                <a:gd name="T48" fmla="*/ 1318 w 5386"/>
                <a:gd name="T49" fmla="*/ 3628 h 3628"/>
                <a:gd name="T50" fmla="*/ 1327 w 5386"/>
                <a:gd name="T51" fmla="*/ 3624 h 3628"/>
                <a:gd name="T52" fmla="*/ 1730 w 5386"/>
                <a:gd name="T53" fmla="*/ 3378 h 3628"/>
                <a:gd name="T54" fmla="*/ 2166 w 5386"/>
                <a:gd name="T55" fmla="*/ 3112 h 3628"/>
                <a:gd name="T56" fmla="*/ 3277 w 5386"/>
                <a:gd name="T57" fmla="*/ 2428 h 3628"/>
                <a:gd name="T58" fmla="*/ 3865 w 5386"/>
                <a:gd name="T59" fmla="*/ 2068 h 3628"/>
                <a:gd name="T60" fmla="*/ 4878 w 5386"/>
                <a:gd name="T61" fmla="*/ 1447 h 3628"/>
                <a:gd name="T62" fmla="*/ 5211 w 5386"/>
                <a:gd name="T63" fmla="*/ 1244 h 3628"/>
                <a:gd name="T64" fmla="*/ 5369 w 5386"/>
                <a:gd name="T65" fmla="*/ 1147 h 3628"/>
                <a:gd name="T66" fmla="*/ 5381 w 5386"/>
                <a:gd name="T67" fmla="*/ 1136 h 3628"/>
                <a:gd name="T68" fmla="*/ 5383 w 5386"/>
                <a:gd name="T69" fmla="*/ 1113 h 3628"/>
                <a:gd name="T70" fmla="*/ 5217 w 5386"/>
                <a:gd name="T71" fmla="*/ 740 h 3628"/>
                <a:gd name="T72" fmla="*/ 4891 w 5386"/>
                <a:gd name="T73" fmla="*/ 11 h 3628"/>
                <a:gd name="T74" fmla="*/ 4886 w 5386"/>
                <a:gd name="T75" fmla="*/ 4 h 3628"/>
                <a:gd name="T76" fmla="*/ 4861 w 5386"/>
                <a:gd name="T77" fmla="*/ 3 h 3628"/>
                <a:gd name="T78" fmla="*/ 4654 w 5386"/>
                <a:gd name="T79" fmla="*/ 101 h 3628"/>
                <a:gd name="T80" fmla="*/ 3513 w 5386"/>
                <a:gd name="T81" fmla="*/ 640 h 3628"/>
                <a:gd name="T82" fmla="*/ 2913 w 5386"/>
                <a:gd name="T83" fmla="*/ 919 h 3628"/>
                <a:gd name="T84" fmla="*/ 2624 w 5386"/>
                <a:gd name="T85" fmla="*/ 1048 h 3628"/>
                <a:gd name="T86" fmla="*/ 2489 w 5386"/>
                <a:gd name="T87" fmla="*/ 1104 h 3628"/>
                <a:gd name="T88" fmla="*/ 2299 w 5386"/>
                <a:gd name="T89" fmla="*/ 1162 h 3628"/>
                <a:gd name="T90" fmla="*/ 1933 w 5386"/>
                <a:gd name="T91" fmla="*/ 1264 h 3628"/>
                <a:gd name="T92" fmla="*/ 1297 w 5386"/>
                <a:gd name="T93" fmla="*/ 1435 h 3628"/>
                <a:gd name="T94" fmla="*/ 353 w 5386"/>
                <a:gd name="T95" fmla="*/ 1681 h 3628"/>
                <a:gd name="T96" fmla="*/ 31 w 5386"/>
                <a:gd name="T97" fmla="*/ 1764 h 3628"/>
                <a:gd name="T98" fmla="*/ 11 w 5386"/>
                <a:gd name="T99" fmla="*/ 1771 h 3628"/>
                <a:gd name="T100" fmla="*/ 2 w 5386"/>
                <a:gd name="T101" fmla="*/ 1780 h 3628"/>
                <a:gd name="T102" fmla="*/ 5 w 5386"/>
                <a:gd name="T103" fmla="*/ 1801 h 3628"/>
                <a:gd name="T104" fmla="*/ 22 w 5386"/>
                <a:gd name="T105" fmla="*/ 1811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86" h="3628">
                  <a:moveTo>
                    <a:pt x="26" y="1811"/>
                  </a:moveTo>
                  <a:lnTo>
                    <a:pt x="26" y="1811"/>
                  </a:lnTo>
                  <a:lnTo>
                    <a:pt x="254" y="1752"/>
                  </a:lnTo>
                  <a:lnTo>
                    <a:pt x="254" y="1752"/>
                  </a:lnTo>
                  <a:lnTo>
                    <a:pt x="806" y="1607"/>
                  </a:lnTo>
                  <a:lnTo>
                    <a:pt x="806" y="1607"/>
                  </a:lnTo>
                  <a:lnTo>
                    <a:pt x="1492" y="1427"/>
                  </a:lnTo>
                  <a:lnTo>
                    <a:pt x="1492" y="1427"/>
                  </a:lnTo>
                  <a:lnTo>
                    <a:pt x="1804" y="1344"/>
                  </a:lnTo>
                  <a:lnTo>
                    <a:pt x="2116" y="1259"/>
                  </a:lnTo>
                  <a:lnTo>
                    <a:pt x="2116" y="1259"/>
                  </a:lnTo>
                  <a:lnTo>
                    <a:pt x="2306" y="1207"/>
                  </a:lnTo>
                  <a:lnTo>
                    <a:pt x="2399" y="1179"/>
                  </a:lnTo>
                  <a:lnTo>
                    <a:pt x="2447" y="1164"/>
                  </a:lnTo>
                  <a:lnTo>
                    <a:pt x="2493" y="1148"/>
                  </a:lnTo>
                  <a:lnTo>
                    <a:pt x="2493" y="1148"/>
                  </a:lnTo>
                  <a:lnTo>
                    <a:pt x="2533" y="1133"/>
                  </a:lnTo>
                  <a:lnTo>
                    <a:pt x="2573" y="1118"/>
                  </a:lnTo>
                  <a:lnTo>
                    <a:pt x="2653" y="1084"/>
                  </a:lnTo>
                  <a:lnTo>
                    <a:pt x="2810" y="1013"/>
                  </a:lnTo>
                  <a:lnTo>
                    <a:pt x="2810" y="1013"/>
                  </a:lnTo>
                  <a:lnTo>
                    <a:pt x="3093" y="884"/>
                  </a:lnTo>
                  <a:lnTo>
                    <a:pt x="3374" y="753"/>
                  </a:lnTo>
                  <a:lnTo>
                    <a:pt x="3374" y="753"/>
                  </a:lnTo>
                  <a:lnTo>
                    <a:pt x="3696" y="602"/>
                  </a:lnTo>
                  <a:lnTo>
                    <a:pt x="4019" y="449"/>
                  </a:lnTo>
                  <a:lnTo>
                    <a:pt x="4019" y="449"/>
                  </a:lnTo>
                  <a:lnTo>
                    <a:pt x="4572" y="188"/>
                  </a:lnTo>
                  <a:lnTo>
                    <a:pt x="4572" y="188"/>
                  </a:lnTo>
                  <a:lnTo>
                    <a:pt x="4869" y="46"/>
                  </a:lnTo>
                  <a:lnTo>
                    <a:pt x="4869" y="46"/>
                  </a:lnTo>
                  <a:lnTo>
                    <a:pt x="4883" y="40"/>
                  </a:lnTo>
                  <a:lnTo>
                    <a:pt x="4883" y="40"/>
                  </a:lnTo>
                  <a:lnTo>
                    <a:pt x="4854" y="32"/>
                  </a:lnTo>
                  <a:lnTo>
                    <a:pt x="4854" y="32"/>
                  </a:lnTo>
                  <a:lnTo>
                    <a:pt x="5020" y="405"/>
                  </a:lnTo>
                  <a:lnTo>
                    <a:pt x="5020" y="405"/>
                  </a:lnTo>
                  <a:lnTo>
                    <a:pt x="5284" y="998"/>
                  </a:lnTo>
                  <a:lnTo>
                    <a:pt x="5284" y="998"/>
                  </a:lnTo>
                  <a:lnTo>
                    <a:pt x="5346" y="1135"/>
                  </a:lnTo>
                  <a:lnTo>
                    <a:pt x="5346" y="1135"/>
                  </a:lnTo>
                  <a:lnTo>
                    <a:pt x="5354" y="1105"/>
                  </a:lnTo>
                  <a:lnTo>
                    <a:pt x="5354" y="1105"/>
                  </a:lnTo>
                  <a:lnTo>
                    <a:pt x="5246" y="1172"/>
                  </a:lnTo>
                  <a:lnTo>
                    <a:pt x="5246" y="1172"/>
                  </a:lnTo>
                  <a:lnTo>
                    <a:pt x="4951" y="1352"/>
                  </a:lnTo>
                  <a:lnTo>
                    <a:pt x="4951" y="1352"/>
                  </a:lnTo>
                  <a:lnTo>
                    <a:pt x="4515" y="1618"/>
                  </a:lnTo>
                  <a:lnTo>
                    <a:pt x="4515" y="1618"/>
                  </a:lnTo>
                  <a:lnTo>
                    <a:pt x="3985" y="1945"/>
                  </a:lnTo>
                  <a:lnTo>
                    <a:pt x="3985" y="1945"/>
                  </a:lnTo>
                  <a:lnTo>
                    <a:pt x="3404" y="2302"/>
                  </a:lnTo>
                  <a:lnTo>
                    <a:pt x="3404" y="2302"/>
                  </a:lnTo>
                  <a:lnTo>
                    <a:pt x="2816" y="2662"/>
                  </a:lnTo>
                  <a:lnTo>
                    <a:pt x="2816" y="2662"/>
                  </a:lnTo>
                  <a:lnTo>
                    <a:pt x="2267" y="2998"/>
                  </a:lnTo>
                  <a:lnTo>
                    <a:pt x="2267" y="2998"/>
                  </a:lnTo>
                  <a:lnTo>
                    <a:pt x="1803" y="3283"/>
                  </a:lnTo>
                  <a:lnTo>
                    <a:pt x="1803" y="3283"/>
                  </a:lnTo>
                  <a:lnTo>
                    <a:pt x="1471" y="3486"/>
                  </a:lnTo>
                  <a:lnTo>
                    <a:pt x="1471" y="3486"/>
                  </a:lnTo>
                  <a:lnTo>
                    <a:pt x="1391" y="3535"/>
                  </a:lnTo>
                  <a:lnTo>
                    <a:pt x="1312" y="3583"/>
                  </a:lnTo>
                  <a:lnTo>
                    <a:pt x="1312" y="3583"/>
                  </a:lnTo>
                  <a:lnTo>
                    <a:pt x="1306" y="3588"/>
                  </a:lnTo>
                  <a:lnTo>
                    <a:pt x="1306" y="3588"/>
                  </a:lnTo>
                  <a:lnTo>
                    <a:pt x="1301" y="3591"/>
                  </a:lnTo>
                  <a:lnTo>
                    <a:pt x="1300" y="3594"/>
                  </a:lnTo>
                  <a:lnTo>
                    <a:pt x="1297" y="3601"/>
                  </a:lnTo>
                  <a:lnTo>
                    <a:pt x="1297" y="3609"/>
                  </a:lnTo>
                  <a:lnTo>
                    <a:pt x="1298" y="3617"/>
                  </a:lnTo>
                  <a:lnTo>
                    <a:pt x="1304" y="3623"/>
                  </a:lnTo>
                  <a:lnTo>
                    <a:pt x="1311" y="3628"/>
                  </a:lnTo>
                  <a:lnTo>
                    <a:pt x="1315" y="3628"/>
                  </a:lnTo>
                  <a:lnTo>
                    <a:pt x="1318" y="3628"/>
                  </a:lnTo>
                  <a:lnTo>
                    <a:pt x="1323" y="3626"/>
                  </a:lnTo>
                  <a:lnTo>
                    <a:pt x="1327" y="3624"/>
                  </a:lnTo>
                  <a:lnTo>
                    <a:pt x="1327" y="3624"/>
                  </a:lnTo>
                  <a:lnTo>
                    <a:pt x="1435" y="3558"/>
                  </a:lnTo>
                  <a:lnTo>
                    <a:pt x="1435" y="3558"/>
                  </a:lnTo>
                  <a:lnTo>
                    <a:pt x="1730" y="3378"/>
                  </a:lnTo>
                  <a:lnTo>
                    <a:pt x="1730" y="3378"/>
                  </a:lnTo>
                  <a:lnTo>
                    <a:pt x="2166" y="3112"/>
                  </a:lnTo>
                  <a:lnTo>
                    <a:pt x="2166" y="3112"/>
                  </a:lnTo>
                  <a:lnTo>
                    <a:pt x="2696" y="2785"/>
                  </a:lnTo>
                  <a:lnTo>
                    <a:pt x="2696" y="2785"/>
                  </a:lnTo>
                  <a:lnTo>
                    <a:pt x="3277" y="2428"/>
                  </a:lnTo>
                  <a:lnTo>
                    <a:pt x="3277" y="2428"/>
                  </a:lnTo>
                  <a:lnTo>
                    <a:pt x="3865" y="2068"/>
                  </a:lnTo>
                  <a:lnTo>
                    <a:pt x="3865" y="2068"/>
                  </a:lnTo>
                  <a:lnTo>
                    <a:pt x="4414" y="1732"/>
                  </a:lnTo>
                  <a:lnTo>
                    <a:pt x="4414" y="1732"/>
                  </a:lnTo>
                  <a:lnTo>
                    <a:pt x="4878" y="1447"/>
                  </a:lnTo>
                  <a:lnTo>
                    <a:pt x="4878" y="1447"/>
                  </a:lnTo>
                  <a:lnTo>
                    <a:pt x="5211" y="1244"/>
                  </a:lnTo>
                  <a:lnTo>
                    <a:pt x="5211" y="1244"/>
                  </a:lnTo>
                  <a:lnTo>
                    <a:pt x="5290" y="1195"/>
                  </a:lnTo>
                  <a:lnTo>
                    <a:pt x="5369" y="1147"/>
                  </a:lnTo>
                  <a:lnTo>
                    <a:pt x="5369" y="1147"/>
                  </a:lnTo>
                  <a:lnTo>
                    <a:pt x="5375" y="1142"/>
                  </a:lnTo>
                  <a:lnTo>
                    <a:pt x="5375" y="1142"/>
                  </a:lnTo>
                  <a:lnTo>
                    <a:pt x="5381" y="1136"/>
                  </a:lnTo>
                  <a:lnTo>
                    <a:pt x="5384" y="1130"/>
                  </a:lnTo>
                  <a:lnTo>
                    <a:pt x="5386" y="1121"/>
                  </a:lnTo>
                  <a:lnTo>
                    <a:pt x="5383" y="1113"/>
                  </a:lnTo>
                  <a:lnTo>
                    <a:pt x="5383" y="1113"/>
                  </a:lnTo>
                  <a:lnTo>
                    <a:pt x="5217" y="740"/>
                  </a:lnTo>
                  <a:lnTo>
                    <a:pt x="5217" y="740"/>
                  </a:lnTo>
                  <a:lnTo>
                    <a:pt x="4952" y="148"/>
                  </a:lnTo>
                  <a:lnTo>
                    <a:pt x="4952" y="148"/>
                  </a:lnTo>
                  <a:lnTo>
                    <a:pt x="4891" y="11"/>
                  </a:lnTo>
                  <a:lnTo>
                    <a:pt x="4891" y="11"/>
                  </a:lnTo>
                  <a:lnTo>
                    <a:pt x="4889" y="7"/>
                  </a:lnTo>
                  <a:lnTo>
                    <a:pt x="4886" y="4"/>
                  </a:lnTo>
                  <a:lnTo>
                    <a:pt x="4878" y="1"/>
                  </a:lnTo>
                  <a:lnTo>
                    <a:pt x="4869" y="0"/>
                  </a:lnTo>
                  <a:lnTo>
                    <a:pt x="4861" y="3"/>
                  </a:lnTo>
                  <a:lnTo>
                    <a:pt x="4861" y="3"/>
                  </a:lnTo>
                  <a:lnTo>
                    <a:pt x="4654" y="101"/>
                  </a:lnTo>
                  <a:lnTo>
                    <a:pt x="4654" y="101"/>
                  </a:lnTo>
                  <a:lnTo>
                    <a:pt x="4148" y="342"/>
                  </a:lnTo>
                  <a:lnTo>
                    <a:pt x="4148" y="342"/>
                  </a:lnTo>
                  <a:lnTo>
                    <a:pt x="3513" y="640"/>
                  </a:lnTo>
                  <a:lnTo>
                    <a:pt x="3513" y="640"/>
                  </a:lnTo>
                  <a:lnTo>
                    <a:pt x="3213" y="780"/>
                  </a:lnTo>
                  <a:lnTo>
                    <a:pt x="2913" y="919"/>
                  </a:lnTo>
                  <a:lnTo>
                    <a:pt x="2913" y="919"/>
                  </a:lnTo>
                  <a:lnTo>
                    <a:pt x="2721" y="1007"/>
                  </a:lnTo>
                  <a:lnTo>
                    <a:pt x="2624" y="1048"/>
                  </a:lnTo>
                  <a:lnTo>
                    <a:pt x="2525" y="1090"/>
                  </a:lnTo>
                  <a:lnTo>
                    <a:pt x="2525" y="1090"/>
                  </a:lnTo>
                  <a:lnTo>
                    <a:pt x="2489" y="1104"/>
                  </a:lnTo>
                  <a:lnTo>
                    <a:pt x="2452" y="1118"/>
                  </a:lnTo>
                  <a:lnTo>
                    <a:pt x="2376" y="1141"/>
                  </a:lnTo>
                  <a:lnTo>
                    <a:pt x="2299" y="1162"/>
                  </a:lnTo>
                  <a:lnTo>
                    <a:pt x="2224" y="1184"/>
                  </a:lnTo>
                  <a:lnTo>
                    <a:pt x="2224" y="1184"/>
                  </a:lnTo>
                  <a:lnTo>
                    <a:pt x="1933" y="1264"/>
                  </a:lnTo>
                  <a:lnTo>
                    <a:pt x="1641" y="1342"/>
                  </a:lnTo>
                  <a:lnTo>
                    <a:pt x="1641" y="1342"/>
                  </a:lnTo>
                  <a:lnTo>
                    <a:pt x="1297" y="1435"/>
                  </a:lnTo>
                  <a:lnTo>
                    <a:pt x="952" y="1526"/>
                  </a:lnTo>
                  <a:lnTo>
                    <a:pt x="952" y="1526"/>
                  </a:lnTo>
                  <a:lnTo>
                    <a:pt x="353" y="1681"/>
                  </a:lnTo>
                  <a:lnTo>
                    <a:pt x="353" y="1681"/>
                  </a:lnTo>
                  <a:lnTo>
                    <a:pt x="31" y="1764"/>
                  </a:lnTo>
                  <a:lnTo>
                    <a:pt x="31" y="1764"/>
                  </a:lnTo>
                  <a:lnTo>
                    <a:pt x="16" y="1769"/>
                  </a:lnTo>
                  <a:lnTo>
                    <a:pt x="16" y="1769"/>
                  </a:lnTo>
                  <a:lnTo>
                    <a:pt x="11" y="1771"/>
                  </a:lnTo>
                  <a:lnTo>
                    <a:pt x="6" y="1772"/>
                  </a:lnTo>
                  <a:lnTo>
                    <a:pt x="5" y="1775"/>
                  </a:lnTo>
                  <a:lnTo>
                    <a:pt x="2" y="1780"/>
                  </a:lnTo>
                  <a:lnTo>
                    <a:pt x="0" y="1786"/>
                  </a:lnTo>
                  <a:lnTo>
                    <a:pt x="2" y="1795"/>
                  </a:lnTo>
                  <a:lnTo>
                    <a:pt x="5" y="1801"/>
                  </a:lnTo>
                  <a:lnTo>
                    <a:pt x="10" y="1807"/>
                  </a:lnTo>
                  <a:lnTo>
                    <a:pt x="17" y="1811"/>
                  </a:lnTo>
                  <a:lnTo>
                    <a:pt x="22" y="1811"/>
                  </a:lnTo>
                  <a:lnTo>
                    <a:pt x="26" y="1811"/>
                  </a:lnTo>
                  <a:lnTo>
                    <a:pt x="26" y="1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5F55230F-9DEA-D827-859A-2987D8566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295"/>
              <a:ext cx="547" cy="364"/>
            </a:xfrm>
            <a:custGeom>
              <a:avLst/>
              <a:gdLst>
                <a:gd name="T0" fmla="*/ 474 w 1095"/>
                <a:gd name="T1" fmla="*/ 49 h 728"/>
                <a:gd name="T2" fmla="*/ 597 w 1095"/>
                <a:gd name="T3" fmla="*/ 72 h 728"/>
                <a:gd name="T4" fmla="*/ 717 w 1095"/>
                <a:gd name="T5" fmla="*/ 111 h 728"/>
                <a:gd name="T6" fmla="*/ 828 w 1095"/>
                <a:gd name="T7" fmla="*/ 166 h 728"/>
                <a:gd name="T8" fmla="*/ 900 w 1095"/>
                <a:gd name="T9" fmla="*/ 216 h 728"/>
                <a:gd name="T10" fmla="*/ 974 w 1095"/>
                <a:gd name="T11" fmla="*/ 288 h 728"/>
                <a:gd name="T12" fmla="*/ 1018 w 1095"/>
                <a:gd name="T13" fmla="*/ 353 h 728"/>
                <a:gd name="T14" fmla="*/ 1046 w 1095"/>
                <a:gd name="T15" fmla="*/ 423 h 728"/>
                <a:gd name="T16" fmla="*/ 1044 w 1095"/>
                <a:gd name="T17" fmla="*/ 497 h 728"/>
                <a:gd name="T18" fmla="*/ 1032 w 1095"/>
                <a:gd name="T19" fmla="*/ 527 h 728"/>
                <a:gd name="T20" fmla="*/ 997 w 1095"/>
                <a:gd name="T21" fmla="*/ 557 h 728"/>
                <a:gd name="T22" fmla="*/ 918 w 1095"/>
                <a:gd name="T23" fmla="*/ 574 h 728"/>
                <a:gd name="T24" fmla="*/ 834 w 1095"/>
                <a:gd name="T25" fmla="*/ 565 h 728"/>
                <a:gd name="T26" fmla="*/ 728 w 1095"/>
                <a:gd name="T27" fmla="*/ 534 h 728"/>
                <a:gd name="T28" fmla="*/ 605 w 1095"/>
                <a:gd name="T29" fmla="*/ 473 h 728"/>
                <a:gd name="T30" fmla="*/ 522 w 1095"/>
                <a:gd name="T31" fmla="*/ 413 h 728"/>
                <a:gd name="T32" fmla="*/ 503 w 1095"/>
                <a:gd name="T33" fmla="*/ 407 h 728"/>
                <a:gd name="T34" fmla="*/ 488 w 1095"/>
                <a:gd name="T35" fmla="*/ 417 h 728"/>
                <a:gd name="T36" fmla="*/ 432 w 1095"/>
                <a:gd name="T37" fmla="*/ 520 h 728"/>
                <a:gd name="T38" fmla="*/ 368 w 1095"/>
                <a:gd name="T39" fmla="*/ 599 h 728"/>
                <a:gd name="T40" fmla="*/ 305 w 1095"/>
                <a:gd name="T41" fmla="*/ 644 h 728"/>
                <a:gd name="T42" fmla="*/ 223 w 1095"/>
                <a:gd name="T43" fmla="*/ 670 h 728"/>
                <a:gd name="T44" fmla="*/ 88 w 1095"/>
                <a:gd name="T45" fmla="*/ 685 h 728"/>
                <a:gd name="T46" fmla="*/ 16 w 1095"/>
                <a:gd name="T47" fmla="*/ 684 h 728"/>
                <a:gd name="T48" fmla="*/ 0 w 1095"/>
                <a:gd name="T49" fmla="*/ 696 h 728"/>
                <a:gd name="T50" fmla="*/ 11 w 1095"/>
                <a:gd name="T51" fmla="*/ 724 h 728"/>
                <a:gd name="T52" fmla="*/ 57 w 1095"/>
                <a:gd name="T53" fmla="*/ 728 h 728"/>
                <a:gd name="T54" fmla="*/ 205 w 1095"/>
                <a:gd name="T55" fmla="*/ 718 h 728"/>
                <a:gd name="T56" fmla="*/ 311 w 1095"/>
                <a:gd name="T57" fmla="*/ 688 h 728"/>
                <a:gd name="T58" fmla="*/ 380 w 1095"/>
                <a:gd name="T59" fmla="*/ 645 h 728"/>
                <a:gd name="T60" fmla="*/ 440 w 1095"/>
                <a:gd name="T61" fmla="*/ 584 h 728"/>
                <a:gd name="T62" fmla="*/ 525 w 1095"/>
                <a:gd name="T63" fmla="*/ 439 h 728"/>
                <a:gd name="T64" fmla="*/ 517 w 1095"/>
                <a:gd name="T65" fmla="*/ 465 h 728"/>
                <a:gd name="T66" fmla="*/ 631 w 1095"/>
                <a:gd name="T67" fmla="*/ 536 h 728"/>
                <a:gd name="T68" fmla="*/ 722 w 1095"/>
                <a:gd name="T69" fmla="*/ 577 h 728"/>
                <a:gd name="T70" fmla="*/ 854 w 1095"/>
                <a:gd name="T71" fmla="*/ 613 h 728"/>
                <a:gd name="T72" fmla="*/ 948 w 1095"/>
                <a:gd name="T73" fmla="*/ 616 h 728"/>
                <a:gd name="T74" fmla="*/ 1031 w 1095"/>
                <a:gd name="T75" fmla="*/ 585 h 728"/>
                <a:gd name="T76" fmla="*/ 1075 w 1095"/>
                <a:gd name="T77" fmla="*/ 536 h 728"/>
                <a:gd name="T78" fmla="*/ 1095 w 1095"/>
                <a:gd name="T79" fmla="*/ 456 h 728"/>
                <a:gd name="T80" fmla="*/ 1075 w 1095"/>
                <a:gd name="T81" fmla="*/ 374 h 728"/>
                <a:gd name="T82" fmla="*/ 1034 w 1095"/>
                <a:gd name="T83" fmla="*/ 297 h 728"/>
                <a:gd name="T84" fmla="*/ 978 w 1095"/>
                <a:gd name="T85" fmla="*/ 229 h 728"/>
                <a:gd name="T86" fmla="*/ 901 w 1095"/>
                <a:gd name="T87" fmla="*/ 163 h 728"/>
                <a:gd name="T88" fmla="*/ 792 w 1095"/>
                <a:gd name="T89" fmla="*/ 99 h 728"/>
                <a:gd name="T90" fmla="*/ 649 w 1095"/>
                <a:gd name="T91" fmla="*/ 45 h 728"/>
                <a:gd name="T92" fmla="*/ 474 w 1095"/>
                <a:gd name="T93" fmla="*/ 6 h 728"/>
                <a:gd name="T94" fmla="*/ 409 w 1095"/>
                <a:gd name="T95" fmla="*/ 0 h 728"/>
                <a:gd name="T96" fmla="*/ 394 w 1095"/>
                <a:gd name="T97" fmla="*/ 12 h 728"/>
                <a:gd name="T98" fmla="*/ 405 w 1095"/>
                <a:gd name="T99" fmla="*/ 4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728">
                  <a:moveTo>
                    <a:pt x="414" y="43"/>
                  </a:moveTo>
                  <a:lnTo>
                    <a:pt x="414" y="43"/>
                  </a:lnTo>
                  <a:lnTo>
                    <a:pt x="445" y="45"/>
                  </a:lnTo>
                  <a:lnTo>
                    <a:pt x="474" y="49"/>
                  </a:lnTo>
                  <a:lnTo>
                    <a:pt x="505" y="52"/>
                  </a:lnTo>
                  <a:lnTo>
                    <a:pt x="535" y="59"/>
                  </a:lnTo>
                  <a:lnTo>
                    <a:pt x="566" y="65"/>
                  </a:lnTo>
                  <a:lnTo>
                    <a:pt x="597" y="72"/>
                  </a:lnTo>
                  <a:lnTo>
                    <a:pt x="628" y="80"/>
                  </a:lnTo>
                  <a:lnTo>
                    <a:pt x="657" y="89"/>
                  </a:lnTo>
                  <a:lnTo>
                    <a:pt x="688" y="100"/>
                  </a:lnTo>
                  <a:lnTo>
                    <a:pt x="717" y="111"/>
                  </a:lnTo>
                  <a:lnTo>
                    <a:pt x="746" y="123"/>
                  </a:lnTo>
                  <a:lnTo>
                    <a:pt x="774" y="136"/>
                  </a:lnTo>
                  <a:lnTo>
                    <a:pt x="801" y="151"/>
                  </a:lnTo>
                  <a:lnTo>
                    <a:pt x="828" y="166"/>
                  </a:lnTo>
                  <a:lnTo>
                    <a:pt x="854" y="182"/>
                  </a:lnTo>
                  <a:lnTo>
                    <a:pt x="878" y="199"/>
                  </a:lnTo>
                  <a:lnTo>
                    <a:pt x="878" y="199"/>
                  </a:lnTo>
                  <a:lnTo>
                    <a:pt x="900" y="216"/>
                  </a:lnTo>
                  <a:lnTo>
                    <a:pt x="920" y="233"/>
                  </a:lnTo>
                  <a:lnTo>
                    <a:pt x="938" y="249"/>
                  </a:lnTo>
                  <a:lnTo>
                    <a:pt x="957" y="268"/>
                  </a:lnTo>
                  <a:lnTo>
                    <a:pt x="974" y="288"/>
                  </a:lnTo>
                  <a:lnTo>
                    <a:pt x="991" y="308"/>
                  </a:lnTo>
                  <a:lnTo>
                    <a:pt x="1004" y="330"/>
                  </a:lnTo>
                  <a:lnTo>
                    <a:pt x="1018" y="353"/>
                  </a:lnTo>
                  <a:lnTo>
                    <a:pt x="1018" y="353"/>
                  </a:lnTo>
                  <a:lnTo>
                    <a:pt x="1028" y="370"/>
                  </a:lnTo>
                  <a:lnTo>
                    <a:pt x="1035" y="386"/>
                  </a:lnTo>
                  <a:lnTo>
                    <a:pt x="1041" y="405"/>
                  </a:lnTo>
                  <a:lnTo>
                    <a:pt x="1046" y="423"/>
                  </a:lnTo>
                  <a:lnTo>
                    <a:pt x="1051" y="442"/>
                  </a:lnTo>
                  <a:lnTo>
                    <a:pt x="1051" y="460"/>
                  </a:lnTo>
                  <a:lnTo>
                    <a:pt x="1049" y="479"/>
                  </a:lnTo>
                  <a:lnTo>
                    <a:pt x="1044" y="497"/>
                  </a:lnTo>
                  <a:lnTo>
                    <a:pt x="1044" y="497"/>
                  </a:lnTo>
                  <a:lnTo>
                    <a:pt x="1041" y="508"/>
                  </a:lnTo>
                  <a:lnTo>
                    <a:pt x="1037" y="517"/>
                  </a:lnTo>
                  <a:lnTo>
                    <a:pt x="1032" y="527"/>
                  </a:lnTo>
                  <a:lnTo>
                    <a:pt x="1026" y="533"/>
                  </a:lnTo>
                  <a:lnTo>
                    <a:pt x="1018" y="540"/>
                  </a:lnTo>
                  <a:lnTo>
                    <a:pt x="1012" y="547"/>
                  </a:lnTo>
                  <a:lnTo>
                    <a:pt x="997" y="557"/>
                  </a:lnTo>
                  <a:lnTo>
                    <a:pt x="978" y="565"/>
                  </a:lnTo>
                  <a:lnTo>
                    <a:pt x="960" y="570"/>
                  </a:lnTo>
                  <a:lnTo>
                    <a:pt x="940" y="573"/>
                  </a:lnTo>
                  <a:lnTo>
                    <a:pt x="918" y="574"/>
                  </a:lnTo>
                  <a:lnTo>
                    <a:pt x="897" y="574"/>
                  </a:lnTo>
                  <a:lnTo>
                    <a:pt x="875" y="573"/>
                  </a:lnTo>
                  <a:lnTo>
                    <a:pt x="854" y="570"/>
                  </a:lnTo>
                  <a:lnTo>
                    <a:pt x="834" y="565"/>
                  </a:lnTo>
                  <a:lnTo>
                    <a:pt x="794" y="556"/>
                  </a:lnTo>
                  <a:lnTo>
                    <a:pt x="760" y="545"/>
                  </a:lnTo>
                  <a:lnTo>
                    <a:pt x="760" y="545"/>
                  </a:lnTo>
                  <a:lnTo>
                    <a:pt x="728" y="534"/>
                  </a:lnTo>
                  <a:lnTo>
                    <a:pt x="695" y="520"/>
                  </a:lnTo>
                  <a:lnTo>
                    <a:pt x="665" y="507"/>
                  </a:lnTo>
                  <a:lnTo>
                    <a:pt x="634" y="490"/>
                  </a:lnTo>
                  <a:lnTo>
                    <a:pt x="605" y="473"/>
                  </a:lnTo>
                  <a:lnTo>
                    <a:pt x="575" y="454"/>
                  </a:lnTo>
                  <a:lnTo>
                    <a:pt x="548" y="434"/>
                  </a:lnTo>
                  <a:lnTo>
                    <a:pt x="522" y="413"/>
                  </a:lnTo>
                  <a:lnTo>
                    <a:pt x="522" y="413"/>
                  </a:lnTo>
                  <a:lnTo>
                    <a:pt x="517" y="410"/>
                  </a:lnTo>
                  <a:lnTo>
                    <a:pt x="512" y="408"/>
                  </a:lnTo>
                  <a:lnTo>
                    <a:pt x="508" y="407"/>
                  </a:lnTo>
                  <a:lnTo>
                    <a:pt x="503" y="407"/>
                  </a:lnTo>
                  <a:lnTo>
                    <a:pt x="499" y="408"/>
                  </a:lnTo>
                  <a:lnTo>
                    <a:pt x="494" y="410"/>
                  </a:lnTo>
                  <a:lnTo>
                    <a:pt x="491" y="413"/>
                  </a:lnTo>
                  <a:lnTo>
                    <a:pt x="488" y="417"/>
                  </a:lnTo>
                  <a:lnTo>
                    <a:pt x="488" y="417"/>
                  </a:lnTo>
                  <a:lnTo>
                    <a:pt x="472" y="451"/>
                  </a:lnTo>
                  <a:lnTo>
                    <a:pt x="452" y="487"/>
                  </a:lnTo>
                  <a:lnTo>
                    <a:pt x="432" y="520"/>
                  </a:lnTo>
                  <a:lnTo>
                    <a:pt x="408" y="554"/>
                  </a:lnTo>
                  <a:lnTo>
                    <a:pt x="395" y="570"/>
                  </a:lnTo>
                  <a:lnTo>
                    <a:pt x="382" y="584"/>
                  </a:lnTo>
                  <a:lnTo>
                    <a:pt x="368" y="599"/>
                  </a:lnTo>
                  <a:lnTo>
                    <a:pt x="354" y="611"/>
                  </a:lnTo>
                  <a:lnTo>
                    <a:pt x="339" y="624"/>
                  </a:lnTo>
                  <a:lnTo>
                    <a:pt x="322" y="634"/>
                  </a:lnTo>
                  <a:lnTo>
                    <a:pt x="305" y="644"/>
                  </a:lnTo>
                  <a:lnTo>
                    <a:pt x="288" y="651"/>
                  </a:lnTo>
                  <a:lnTo>
                    <a:pt x="288" y="651"/>
                  </a:lnTo>
                  <a:lnTo>
                    <a:pt x="256" y="662"/>
                  </a:lnTo>
                  <a:lnTo>
                    <a:pt x="223" y="670"/>
                  </a:lnTo>
                  <a:lnTo>
                    <a:pt x="189" y="678"/>
                  </a:lnTo>
                  <a:lnTo>
                    <a:pt x="156" y="681"/>
                  </a:lnTo>
                  <a:lnTo>
                    <a:pt x="122" y="684"/>
                  </a:lnTo>
                  <a:lnTo>
                    <a:pt x="88" y="685"/>
                  </a:lnTo>
                  <a:lnTo>
                    <a:pt x="54" y="685"/>
                  </a:lnTo>
                  <a:lnTo>
                    <a:pt x="20" y="684"/>
                  </a:lnTo>
                  <a:lnTo>
                    <a:pt x="20" y="684"/>
                  </a:lnTo>
                  <a:lnTo>
                    <a:pt x="16" y="684"/>
                  </a:lnTo>
                  <a:lnTo>
                    <a:pt x="11" y="685"/>
                  </a:lnTo>
                  <a:lnTo>
                    <a:pt x="8" y="687"/>
                  </a:lnTo>
                  <a:lnTo>
                    <a:pt x="5" y="690"/>
                  </a:lnTo>
                  <a:lnTo>
                    <a:pt x="0" y="696"/>
                  </a:lnTo>
                  <a:lnTo>
                    <a:pt x="0" y="704"/>
                  </a:lnTo>
                  <a:lnTo>
                    <a:pt x="0" y="711"/>
                  </a:lnTo>
                  <a:lnTo>
                    <a:pt x="5" y="719"/>
                  </a:lnTo>
                  <a:lnTo>
                    <a:pt x="11" y="724"/>
                  </a:lnTo>
                  <a:lnTo>
                    <a:pt x="16" y="727"/>
                  </a:lnTo>
                  <a:lnTo>
                    <a:pt x="20" y="727"/>
                  </a:lnTo>
                  <a:lnTo>
                    <a:pt x="20" y="727"/>
                  </a:lnTo>
                  <a:lnTo>
                    <a:pt x="57" y="728"/>
                  </a:lnTo>
                  <a:lnTo>
                    <a:pt x="94" y="728"/>
                  </a:lnTo>
                  <a:lnTo>
                    <a:pt x="131" y="727"/>
                  </a:lnTo>
                  <a:lnTo>
                    <a:pt x="168" y="724"/>
                  </a:lnTo>
                  <a:lnTo>
                    <a:pt x="205" y="718"/>
                  </a:lnTo>
                  <a:lnTo>
                    <a:pt x="242" y="710"/>
                  </a:lnTo>
                  <a:lnTo>
                    <a:pt x="277" y="701"/>
                  </a:lnTo>
                  <a:lnTo>
                    <a:pt x="311" y="688"/>
                  </a:lnTo>
                  <a:lnTo>
                    <a:pt x="311" y="688"/>
                  </a:lnTo>
                  <a:lnTo>
                    <a:pt x="329" y="679"/>
                  </a:lnTo>
                  <a:lnTo>
                    <a:pt x="346" y="668"/>
                  </a:lnTo>
                  <a:lnTo>
                    <a:pt x="365" y="658"/>
                  </a:lnTo>
                  <a:lnTo>
                    <a:pt x="380" y="645"/>
                  </a:lnTo>
                  <a:lnTo>
                    <a:pt x="395" y="631"/>
                  </a:lnTo>
                  <a:lnTo>
                    <a:pt x="411" y="616"/>
                  </a:lnTo>
                  <a:lnTo>
                    <a:pt x="426" y="601"/>
                  </a:lnTo>
                  <a:lnTo>
                    <a:pt x="440" y="584"/>
                  </a:lnTo>
                  <a:lnTo>
                    <a:pt x="465" y="548"/>
                  </a:lnTo>
                  <a:lnTo>
                    <a:pt x="488" y="513"/>
                  </a:lnTo>
                  <a:lnTo>
                    <a:pt x="508" y="476"/>
                  </a:lnTo>
                  <a:lnTo>
                    <a:pt x="525" y="439"/>
                  </a:lnTo>
                  <a:lnTo>
                    <a:pt x="525" y="439"/>
                  </a:lnTo>
                  <a:lnTo>
                    <a:pt x="491" y="443"/>
                  </a:lnTo>
                  <a:lnTo>
                    <a:pt x="491" y="443"/>
                  </a:lnTo>
                  <a:lnTo>
                    <a:pt x="517" y="465"/>
                  </a:lnTo>
                  <a:lnTo>
                    <a:pt x="545" y="485"/>
                  </a:lnTo>
                  <a:lnTo>
                    <a:pt x="572" y="504"/>
                  </a:lnTo>
                  <a:lnTo>
                    <a:pt x="602" y="520"/>
                  </a:lnTo>
                  <a:lnTo>
                    <a:pt x="631" y="536"/>
                  </a:lnTo>
                  <a:lnTo>
                    <a:pt x="660" y="551"/>
                  </a:lnTo>
                  <a:lnTo>
                    <a:pt x="691" y="565"/>
                  </a:lnTo>
                  <a:lnTo>
                    <a:pt x="722" y="577"/>
                  </a:lnTo>
                  <a:lnTo>
                    <a:pt x="722" y="577"/>
                  </a:lnTo>
                  <a:lnTo>
                    <a:pt x="761" y="591"/>
                  </a:lnTo>
                  <a:lnTo>
                    <a:pt x="806" y="604"/>
                  </a:lnTo>
                  <a:lnTo>
                    <a:pt x="829" y="610"/>
                  </a:lnTo>
                  <a:lnTo>
                    <a:pt x="854" y="613"/>
                  </a:lnTo>
                  <a:lnTo>
                    <a:pt x="877" y="616"/>
                  </a:lnTo>
                  <a:lnTo>
                    <a:pt x="901" y="617"/>
                  </a:lnTo>
                  <a:lnTo>
                    <a:pt x="924" y="617"/>
                  </a:lnTo>
                  <a:lnTo>
                    <a:pt x="948" y="616"/>
                  </a:lnTo>
                  <a:lnTo>
                    <a:pt x="969" y="611"/>
                  </a:lnTo>
                  <a:lnTo>
                    <a:pt x="991" y="605"/>
                  </a:lnTo>
                  <a:lnTo>
                    <a:pt x="1011" y="597"/>
                  </a:lnTo>
                  <a:lnTo>
                    <a:pt x="1031" y="585"/>
                  </a:lnTo>
                  <a:lnTo>
                    <a:pt x="1048" y="571"/>
                  </a:lnTo>
                  <a:lnTo>
                    <a:pt x="1063" y="554"/>
                  </a:lnTo>
                  <a:lnTo>
                    <a:pt x="1063" y="554"/>
                  </a:lnTo>
                  <a:lnTo>
                    <a:pt x="1075" y="536"/>
                  </a:lnTo>
                  <a:lnTo>
                    <a:pt x="1084" y="517"/>
                  </a:lnTo>
                  <a:lnTo>
                    <a:pt x="1091" y="497"/>
                  </a:lnTo>
                  <a:lnTo>
                    <a:pt x="1094" y="477"/>
                  </a:lnTo>
                  <a:lnTo>
                    <a:pt x="1095" y="456"/>
                  </a:lnTo>
                  <a:lnTo>
                    <a:pt x="1092" y="436"/>
                  </a:lnTo>
                  <a:lnTo>
                    <a:pt x="1089" y="414"/>
                  </a:lnTo>
                  <a:lnTo>
                    <a:pt x="1083" y="394"/>
                  </a:lnTo>
                  <a:lnTo>
                    <a:pt x="1075" y="374"/>
                  </a:lnTo>
                  <a:lnTo>
                    <a:pt x="1068" y="354"/>
                  </a:lnTo>
                  <a:lnTo>
                    <a:pt x="1057" y="334"/>
                  </a:lnTo>
                  <a:lnTo>
                    <a:pt x="1046" y="316"/>
                  </a:lnTo>
                  <a:lnTo>
                    <a:pt x="1034" y="297"/>
                  </a:lnTo>
                  <a:lnTo>
                    <a:pt x="1021" y="280"/>
                  </a:lnTo>
                  <a:lnTo>
                    <a:pt x="997" y="249"/>
                  </a:lnTo>
                  <a:lnTo>
                    <a:pt x="997" y="249"/>
                  </a:lnTo>
                  <a:lnTo>
                    <a:pt x="978" y="229"/>
                  </a:lnTo>
                  <a:lnTo>
                    <a:pt x="960" y="212"/>
                  </a:lnTo>
                  <a:lnTo>
                    <a:pt x="941" y="196"/>
                  </a:lnTo>
                  <a:lnTo>
                    <a:pt x="921" y="179"/>
                  </a:lnTo>
                  <a:lnTo>
                    <a:pt x="901" y="163"/>
                  </a:lnTo>
                  <a:lnTo>
                    <a:pt x="881" y="149"/>
                  </a:lnTo>
                  <a:lnTo>
                    <a:pt x="860" y="136"/>
                  </a:lnTo>
                  <a:lnTo>
                    <a:pt x="837" y="122"/>
                  </a:lnTo>
                  <a:lnTo>
                    <a:pt x="792" y="99"/>
                  </a:lnTo>
                  <a:lnTo>
                    <a:pt x="746" y="77"/>
                  </a:lnTo>
                  <a:lnTo>
                    <a:pt x="698" y="60"/>
                  </a:lnTo>
                  <a:lnTo>
                    <a:pt x="649" y="45"/>
                  </a:lnTo>
                  <a:lnTo>
                    <a:pt x="649" y="45"/>
                  </a:lnTo>
                  <a:lnTo>
                    <a:pt x="592" y="28"/>
                  </a:lnTo>
                  <a:lnTo>
                    <a:pt x="532" y="15"/>
                  </a:lnTo>
                  <a:lnTo>
                    <a:pt x="503" y="9"/>
                  </a:lnTo>
                  <a:lnTo>
                    <a:pt x="474" y="6"/>
                  </a:lnTo>
                  <a:lnTo>
                    <a:pt x="443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9" y="0"/>
                  </a:lnTo>
                  <a:lnTo>
                    <a:pt x="405" y="2"/>
                  </a:lnTo>
                  <a:lnTo>
                    <a:pt x="402" y="3"/>
                  </a:lnTo>
                  <a:lnTo>
                    <a:pt x="399" y="6"/>
                  </a:lnTo>
                  <a:lnTo>
                    <a:pt x="394" y="12"/>
                  </a:lnTo>
                  <a:lnTo>
                    <a:pt x="394" y="20"/>
                  </a:lnTo>
                  <a:lnTo>
                    <a:pt x="394" y="28"/>
                  </a:lnTo>
                  <a:lnTo>
                    <a:pt x="399" y="35"/>
                  </a:lnTo>
                  <a:lnTo>
                    <a:pt x="405" y="40"/>
                  </a:lnTo>
                  <a:lnTo>
                    <a:pt x="409" y="43"/>
                  </a:lnTo>
                  <a:lnTo>
                    <a:pt x="414" y="43"/>
                  </a:lnTo>
                  <a:lnTo>
                    <a:pt x="41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307F7A6C-AA48-4853-7974-28C2CC2C8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" y="1034"/>
              <a:ext cx="1332" cy="453"/>
            </a:xfrm>
            <a:custGeom>
              <a:avLst/>
              <a:gdLst>
                <a:gd name="T0" fmla="*/ 190 w 2664"/>
                <a:gd name="T1" fmla="*/ 811 h 907"/>
                <a:gd name="T2" fmla="*/ 668 w 2664"/>
                <a:gd name="T3" fmla="*/ 545 h 907"/>
                <a:gd name="T4" fmla="*/ 860 w 2664"/>
                <a:gd name="T5" fmla="*/ 450 h 907"/>
                <a:gd name="T6" fmla="*/ 1008 w 2664"/>
                <a:gd name="T7" fmla="*/ 386 h 907"/>
                <a:gd name="T8" fmla="*/ 1154 w 2664"/>
                <a:gd name="T9" fmla="*/ 331 h 907"/>
                <a:gd name="T10" fmla="*/ 1445 w 2664"/>
                <a:gd name="T11" fmla="*/ 236 h 907"/>
                <a:gd name="T12" fmla="*/ 1677 w 2664"/>
                <a:gd name="T13" fmla="*/ 169 h 907"/>
                <a:gd name="T14" fmla="*/ 1909 w 2664"/>
                <a:gd name="T15" fmla="*/ 112 h 907"/>
                <a:gd name="T16" fmla="*/ 2121 w 2664"/>
                <a:gd name="T17" fmla="*/ 69 h 907"/>
                <a:gd name="T18" fmla="*/ 2283 w 2664"/>
                <a:gd name="T19" fmla="*/ 49 h 907"/>
                <a:gd name="T20" fmla="*/ 2369 w 2664"/>
                <a:gd name="T21" fmla="*/ 45 h 907"/>
                <a:gd name="T22" fmla="*/ 2476 w 2664"/>
                <a:gd name="T23" fmla="*/ 48 h 907"/>
                <a:gd name="T24" fmla="*/ 2529 w 2664"/>
                <a:gd name="T25" fmla="*/ 59 h 907"/>
                <a:gd name="T26" fmla="*/ 2576 w 2664"/>
                <a:gd name="T27" fmla="*/ 80 h 907"/>
                <a:gd name="T28" fmla="*/ 2602 w 2664"/>
                <a:gd name="T29" fmla="*/ 102 h 907"/>
                <a:gd name="T30" fmla="*/ 2616 w 2664"/>
                <a:gd name="T31" fmla="*/ 125 h 907"/>
                <a:gd name="T32" fmla="*/ 2619 w 2664"/>
                <a:gd name="T33" fmla="*/ 148 h 907"/>
                <a:gd name="T34" fmla="*/ 2607 w 2664"/>
                <a:gd name="T35" fmla="*/ 176 h 907"/>
                <a:gd name="T36" fmla="*/ 2564 w 2664"/>
                <a:gd name="T37" fmla="*/ 214 h 907"/>
                <a:gd name="T38" fmla="*/ 2490 w 2664"/>
                <a:gd name="T39" fmla="*/ 257 h 907"/>
                <a:gd name="T40" fmla="*/ 2432 w 2664"/>
                <a:gd name="T41" fmla="*/ 282 h 907"/>
                <a:gd name="T42" fmla="*/ 2266 w 2664"/>
                <a:gd name="T43" fmla="*/ 345 h 907"/>
                <a:gd name="T44" fmla="*/ 2095 w 2664"/>
                <a:gd name="T45" fmla="*/ 400 h 907"/>
                <a:gd name="T46" fmla="*/ 1787 w 2664"/>
                <a:gd name="T47" fmla="*/ 488 h 907"/>
                <a:gd name="T48" fmla="*/ 1652 w 2664"/>
                <a:gd name="T49" fmla="*/ 524 h 907"/>
                <a:gd name="T50" fmla="*/ 1643 w 2664"/>
                <a:gd name="T51" fmla="*/ 527 h 907"/>
                <a:gd name="T52" fmla="*/ 1637 w 2664"/>
                <a:gd name="T53" fmla="*/ 540 h 907"/>
                <a:gd name="T54" fmla="*/ 1646 w 2664"/>
                <a:gd name="T55" fmla="*/ 562 h 907"/>
                <a:gd name="T56" fmla="*/ 1663 w 2664"/>
                <a:gd name="T57" fmla="*/ 565 h 907"/>
                <a:gd name="T58" fmla="*/ 1935 w 2664"/>
                <a:gd name="T59" fmla="*/ 493 h 907"/>
                <a:gd name="T60" fmla="*/ 2203 w 2664"/>
                <a:gd name="T61" fmla="*/ 411 h 907"/>
                <a:gd name="T62" fmla="*/ 2380 w 2664"/>
                <a:gd name="T63" fmla="*/ 350 h 907"/>
                <a:gd name="T64" fmla="*/ 2519 w 2664"/>
                <a:gd name="T65" fmla="*/ 289 h 907"/>
                <a:gd name="T66" fmla="*/ 2564 w 2664"/>
                <a:gd name="T67" fmla="*/ 265 h 907"/>
                <a:gd name="T68" fmla="*/ 2622 w 2664"/>
                <a:gd name="T69" fmla="*/ 220 h 907"/>
                <a:gd name="T70" fmla="*/ 2655 w 2664"/>
                <a:gd name="T71" fmla="*/ 177 h 907"/>
                <a:gd name="T72" fmla="*/ 2664 w 2664"/>
                <a:gd name="T73" fmla="*/ 142 h 907"/>
                <a:gd name="T74" fmla="*/ 2653 w 2664"/>
                <a:gd name="T75" fmla="*/ 94 h 907"/>
                <a:gd name="T76" fmla="*/ 2619 w 2664"/>
                <a:gd name="T77" fmla="*/ 59 h 907"/>
                <a:gd name="T78" fmla="*/ 2573 w 2664"/>
                <a:gd name="T79" fmla="*/ 32 h 907"/>
                <a:gd name="T80" fmla="*/ 2507 w 2664"/>
                <a:gd name="T81" fmla="*/ 11 h 907"/>
                <a:gd name="T82" fmla="*/ 2429 w 2664"/>
                <a:gd name="T83" fmla="*/ 2 h 907"/>
                <a:gd name="T84" fmla="*/ 2284 w 2664"/>
                <a:gd name="T85" fmla="*/ 5 h 907"/>
                <a:gd name="T86" fmla="*/ 2092 w 2664"/>
                <a:gd name="T87" fmla="*/ 32 h 907"/>
                <a:gd name="T88" fmla="*/ 1969 w 2664"/>
                <a:gd name="T89" fmla="*/ 55 h 907"/>
                <a:gd name="T90" fmla="*/ 1608 w 2664"/>
                <a:gd name="T91" fmla="*/ 143 h 907"/>
                <a:gd name="T92" fmla="*/ 1401 w 2664"/>
                <a:gd name="T93" fmla="*/ 203 h 907"/>
                <a:gd name="T94" fmla="*/ 1094 w 2664"/>
                <a:gd name="T95" fmla="*/ 306 h 907"/>
                <a:gd name="T96" fmla="*/ 846 w 2664"/>
                <a:gd name="T97" fmla="*/ 410 h 907"/>
                <a:gd name="T98" fmla="*/ 699 w 2664"/>
                <a:gd name="T99" fmla="*/ 480 h 907"/>
                <a:gd name="T100" fmla="*/ 406 w 2664"/>
                <a:gd name="T101" fmla="*/ 636 h 907"/>
                <a:gd name="T102" fmla="*/ 27 w 2664"/>
                <a:gd name="T103" fmla="*/ 858 h 907"/>
                <a:gd name="T104" fmla="*/ 11 w 2664"/>
                <a:gd name="T105" fmla="*/ 867 h 907"/>
                <a:gd name="T106" fmla="*/ 0 w 2664"/>
                <a:gd name="T107" fmla="*/ 881 h 907"/>
                <a:gd name="T108" fmla="*/ 10 w 2664"/>
                <a:gd name="T109" fmla="*/ 902 h 907"/>
                <a:gd name="T110" fmla="*/ 24 w 2664"/>
                <a:gd name="T111" fmla="*/ 907 h 907"/>
                <a:gd name="T112" fmla="*/ 33 w 2664"/>
                <a:gd name="T113" fmla="*/ 90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64" h="907">
                  <a:moveTo>
                    <a:pt x="33" y="904"/>
                  </a:moveTo>
                  <a:lnTo>
                    <a:pt x="33" y="904"/>
                  </a:lnTo>
                  <a:lnTo>
                    <a:pt x="190" y="811"/>
                  </a:lnTo>
                  <a:lnTo>
                    <a:pt x="348" y="719"/>
                  </a:lnTo>
                  <a:lnTo>
                    <a:pt x="506" y="631"/>
                  </a:lnTo>
                  <a:lnTo>
                    <a:pt x="668" y="545"/>
                  </a:lnTo>
                  <a:lnTo>
                    <a:pt x="668" y="545"/>
                  </a:lnTo>
                  <a:lnTo>
                    <a:pt x="763" y="497"/>
                  </a:lnTo>
                  <a:lnTo>
                    <a:pt x="860" y="450"/>
                  </a:lnTo>
                  <a:lnTo>
                    <a:pt x="909" y="428"/>
                  </a:lnTo>
                  <a:lnTo>
                    <a:pt x="957" y="407"/>
                  </a:lnTo>
                  <a:lnTo>
                    <a:pt x="1008" y="386"/>
                  </a:lnTo>
                  <a:lnTo>
                    <a:pt x="1057" y="366"/>
                  </a:lnTo>
                  <a:lnTo>
                    <a:pt x="1057" y="366"/>
                  </a:lnTo>
                  <a:lnTo>
                    <a:pt x="1154" y="331"/>
                  </a:lnTo>
                  <a:lnTo>
                    <a:pt x="1251" y="297"/>
                  </a:lnTo>
                  <a:lnTo>
                    <a:pt x="1348" y="266"/>
                  </a:lnTo>
                  <a:lnTo>
                    <a:pt x="1445" y="236"/>
                  </a:lnTo>
                  <a:lnTo>
                    <a:pt x="1445" y="236"/>
                  </a:lnTo>
                  <a:lnTo>
                    <a:pt x="1560" y="202"/>
                  </a:lnTo>
                  <a:lnTo>
                    <a:pt x="1677" y="169"/>
                  </a:lnTo>
                  <a:lnTo>
                    <a:pt x="1792" y="140"/>
                  </a:lnTo>
                  <a:lnTo>
                    <a:pt x="1909" y="112"/>
                  </a:lnTo>
                  <a:lnTo>
                    <a:pt x="1909" y="112"/>
                  </a:lnTo>
                  <a:lnTo>
                    <a:pt x="2015" y="89"/>
                  </a:lnTo>
                  <a:lnTo>
                    <a:pt x="2069" y="79"/>
                  </a:lnTo>
                  <a:lnTo>
                    <a:pt x="2121" y="69"/>
                  </a:lnTo>
                  <a:lnTo>
                    <a:pt x="2175" y="62"/>
                  </a:lnTo>
                  <a:lnTo>
                    <a:pt x="2229" y="55"/>
                  </a:lnTo>
                  <a:lnTo>
                    <a:pt x="2283" y="49"/>
                  </a:lnTo>
                  <a:lnTo>
                    <a:pt x="2336" y="46"/>
                  </a:lnTo>
                  <a:lnTo>
                    <a:pt x="2336" y="46"/>
                  </a:lnTo>
                  <a:lnTo>
                    <a:pt x="2369" y="45"/>
                  </a:lnTo>
                  <a:lnTo>
                    <a:pt x="2404" y="43"/>
                  </a:lnTo>
                  <a:lnTo>
                    <a:pt x="2441" y="45"/>
                  </a:lnTo>
                  <a:lnTo>
                    <a:pt x="2476" y="48"/>
                  </a:lnTo>
                  <a:lnTo>
                    <a:pt x="2495" y="49"/>
                  </a:lnTo>
                  <a:lnTo>
                    <a:pt x="2512" y="54"/>
                  </a:lnTo>
                  <a:lnTo>
                    <a:pt x="2529" y="59"/>
                  </a:lnTo>
                  <a:lnTo>
                    <a:pt x="2546" y="65"/>
                  </a:lnTo>
                  <a:lnTo>
                    <a:pt x="2561" y="71"/>
                  </a:lnTo>
                  <a:lnTo>
                    <a:pt x="2576" y="80"/>
                  </a:lnTo>
                  <a:lnTo>
                    <a:pt x="2590" y="91"/>
                  </a:lnTo>
                  <a:lnTo>
                    <a:pt x="2602" y="102"/>
                  </a:lnTo>
                  <a:lnTo>
                    <a:pt x="2602" y="102"/>
                  </a:lnTo>
                  <a:lnTo>
                    <a:pt x="2609" y="109"/>
                  </a:lnTo>
                  <a:lnTo>
                    <a:pt x="2613" y="117"/>
                  </a:lnTo>
                  <a:lnTo>
                    <a:pt x="2616" y="125"/>
                  </a:lnTo>
                  <a:lnTo>
                    <a:pt x="2618" y="132"/>
                  </a:lnTo>
                  <a:lnTo>
                    <a:pt x="2619" y="140"/>
                  </a:lnTo>
                  <a:lnTo>
                    <a:pt x="2619" y="148"/>
                  </a:lnTo>
                  <a:lnTo>
                    <a:pt x="2618" y="154"/>
                  </a:lnTo>
                  <a:lnTo>
                    <a:pt x="2615" y="162"/>
                  </a:lnTo>
                  <a:lnTo>
                    <a:pt x="2607" y="176"/>
                  </a:lnTo>
                  <a:lnTo>
                    <a:pt x="2595" y="189"/>
                  </a:lnTo>
                  <a:lnTo>
                    <a:pt x="2581" y="202"/>
                  </a:lnTo>
                  <a:lnTo>
                    <a:pt x="2564" y="214"/>
                  </a:lnTo>
                  <a:lnTo>
                    <a:pt x="2547" y="226"/>
                  </a:lnTo>
                  <a:lnTo>
                    <a:pt x="2529" y="237"/>
                  </a:lnTo>
                  <a:lnTo>
                    <a:pt x="2490" y="257"/>
                  </a:lnTo>
                  <a:lnTo>
                    <a:pt x="2458" y="273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390" y="299"/>
                  </a:lnTo>
                  <a:lnTo>
                    <a:pt x="2349" y="316"/>
                  </a:lnTo>
                  <a:lnTo>
                    <a:pt x="2266" y="345"/>
                  </a:lnTo>
                  <a:lnTo>
                    <a:pt x="2181" y="373"/>
                  </a:lnTo>
                  <a:lnTo>
                    <a:pt x="2095" y="400"/>
                  </a:lnTo>
                  <a:lnTo>
                    <a:pt x="2095" y="400"/>
                  </a:lnTo>
                  <a:lnTo>
                    <a:pt x="1994" y="431"/>
                  </a:lnTo>
                  <a:lnTo>
                    <a:pt x="1890" y="460"/>
                  </a:lnTo>
                  <a:lnTo>
                    <a:pt x="1787" y="488"/>
                  </a:lnTo>
                  <a:lnTo>
                    <a:pt x="1683" y="514"/>
                  </a:lnTo>
                  <a:lnTo>
                    <a:pt x="1683" y="514"/>
                  </a:lnTo>
                  <a:lnTo>
                    <a:pt x="1652" y="524"/>
                  </a:lnTo>
                  <a:lnTo>
                    <a:pt x="1652" y="524"/>
                  </a:lnTo>
                  <a:lnTo>
                    <a:pt x="1647" y="525"/>
                  </a:lnTo>
                  <a:lnTo>
                    <a:pt x="1643" y="527"/>
                  </a:lnTo>
                  <a:lnTo>
                    <a:pt x="1640" y="530"/>
                  </a:lnTo>
                  <a:lnTo>
                    <a:pt x="1638" y="533"/>
                  </a:lnTo>
                  <a:lnTo>
                    <a:pt x="1637" y="540"/>
                  </a:lnTo>
                  <a:lnTo>
                    <a:pt x="1637" y="548"/>
                  </a:lnTo>
                  <a:lnTo>
                    <a:pt x="1640" y="556"/>
                  </a:lnTo>
                  <a:lnTo>
                    <a:pt x="1646" y="562"/>
                  </a:lnTo>
                  <a:lnTo>
                    <a:pt x="1654" y="565"/>
                  </a:lnTo>
                  <a:lnTo>
                    <a:pt x="1658" y="565"/>
                  </a:lnTo>
                  <a:lnTo>
                    <a:pt x="1663" y="565"/>
                  </a:lnTo>
                  <a:lnTo>
                    <a:pt x="1663" y="565"/>
                  </a:lnTo>
                  <a:lnTo>
                    <a:pt x="1844" y="517"/>
                  </a:lnTo>
                  <a:lnTo>
                    <a:pt x="1935" y="493"/>
                  </a:lnTo>
                  <a:lnTo>
                    <a:pt x="2024" y="467"/>
                  </a:lnTo>
                  <a:lnTo>
                    <a:pt x="2113" y="440"/>
                  </a:lnTo>
                  <a:lnTo>
                    <a:pt x="2203" y="411"/>
                  </a:lnTo>
                  <a:lnTo>
                    <a:pt x="2292" y="382"/>
                  </a:lnTo>
                  <a:lnTo>
                    <a:pt x="2380" y="350"/>
                  </a:lnTo>
                  <a:lnTo>
                    <a:pt x="2380" y="350"/>
                  </a:lnTo>
                  <a:lnTo>
                    <a:pt x="2427" y="331"/>
                  </a:lnTo>
                  <a:lnTo>
                    <a:pt x="2475" y="311"/>
                  </a:lnTo>
                  <a:lnTo>
                    <a:pt x="2519" y="289"/>
                  </a:lnTo>
                  <a:lnTo>
                    <a:pt x="2543" y="277"/>
                  </a:lnTo>
                  <a:lnTo>
                    <a:pt x="2564" y="265"/>
                  </a:lnTo>
                  <a:lnTo>
                    <a:pt x="2564" y="265"/>
                  </a:lnTo>
                  <a:lnTo>
                    <a:pt x="2595" y="245"/>
                  </a:lnTo>
                  <a:lnTo>
                    <a:pt x="2609" y="233"/>
                  </a:lnTo>
                  <a:lnTo>
                    <a:pt x="2622" y="220"/>
                  </a:lnTo>
                  <a:lnTo>
                    <a:pt x="2636" y="206"/>
                  </a:lnTo>
                  <a:lnTo>
                    <a:pt x="2647" y="192"/>
                  </a:lnTo>
                  <a:lnTo>
                    <a:pt x="2655" y="177"/>
                  </a:lnTo>
                  <a:lnTo>
                    <a:pt x="2661" y="159"/>
                  </a:lnTo>
                  <a:lnTo>
                    <a:pt x="2661" y="159"/>
                  </a:lnTo>
                  <a:lnTo>
                    <a:pt x="2664" y="142"/>
                  </a:lnTo>
                  <a:lnTo>
                    <a:pt x="2664" y="125"/>
                  </a:lnTo>
                  <a:lnTo>
                    <a:pt x="2659" y="109"/>
                  </a:lnTo>
                  <a:lnTo>
                    <a:pt x="2653" y="94"/>
                  </a:lnTo>
                  <a:lnTo>
                    <a:pt x="2644" y="82"/>
                  </a:lnTo>
                  <a:lnTo>
                    <a:pt x="2633" y="69"/>
                  </a:lnTo>
                  <a:lnTo>
                    <a:pt x="2619" y="59"/>
                  </a:lnTo>
                  <a:lnTo>
                    <a:pt x="2606" y="48"/>
                  </a:lnTo>
                  <a:lnTo>
                    <a:pt x="2590" y="40"/>
                  </a:lnTo>
                  <a:lnTo>
                    <a:pt x="2573" y="32"/>
                  </a:lnTo>
                  <a:lnTo>
                    <a:pt x="2558" y="25"/>
                  </a:lnTo>
                  <a:lnTo>
                    <a:pt x="2539" y="20"/>
                  </a:lnTo>
                  <a:lnTo>
                    <a:pt x="2507" y="11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29" y="2"/>
                  </a:lnTo>
                  <a:lnTo>
                    <a:pt x="2381" y="0"/>
                  </a:lnTo>
                  <a:lnTo>
                    <a:pt x="2332" y="2"/>
                  </a:lnTo>
                  <a:lnTo>
                    <a:pt x="2284" y="5"/>
                  </a:lnTo>
                  <a:lnTo>
                    <a:pt x="2235" y="11"/>
                  </a:lnTo>
                  <a:lnTo>
                    <a:pt x="2187" y="17"/>
                  </a:lnTo>
                  <a:lnTo>
                    <a:pt x="2092" y="32"/>
                  </a:lnTo>
                  <a:lnTo>
                    <a:pt x="2092" y="32"/>
                  </a:lnTo>
                  <a:lnTo>
                    <a:pt x="2030" y="43"/>
                  </a:lnTo>
                  <a:lnTo>
                    <a:pt x="1969" y="55"/>
                  </a:lnTo>
                  <a:lnTo>
                    <a:pt x="1849" y="82"/>
                  </a:lnTo>
                  <a:lnTo>
                    <a:pt x="1727" y="111"/>
                  </a:lnTo>
                  <a:lnTo>
                    <a:pt x="1608" y="143"/>
                  </a:lnTo>
                  <a:lnTo>
                    <a:pt x="1608" y="143"/>
                  </a:lnTo>
                  <a:lnTo>
                    <a:pt x="1504" y="172"/>
                  </a:lnTo>
                  <a:lnTo>
                    <a:pt x="1401" y="203"/>
                  </a:lnTo>
                  <a:lnTo>
                    <a:pt x="1298" y="236"/>
                  </a:lnTo>
                  <a:lnTo>
                    <a:pt x="1195" y="269"/>
                  </a:lnTo>
                  <a:lnTo>
                    <a:pt x="1094" y="306"/>
                  </a:lnTo>
                  <a:lnTo>
                    <a:pt x="994" y="345"/>
                  </a:lnTo>
                  <a:lnTo>
                    <a:pt x="894" y="386"/>
                  </a:lnTo>
                  <a:lnTo>
                    <a:pt x="846" y="410"/>
                  </a:lnTo>
                  <a:lnTo>
                    <a:pt x="797" y="433"/>
                  </a:lnTo>
                  <a:lnTo>
                    <a:pt x="797" y="433"/>
                  </a:lnTo>
                  <a:lnTo>
                    <a:pt x="699" y="480"/>
                  </a:lnTo>
                  <a:lnTo>
                    <a:pt x="600" y="531"/>
                  </a:lnTo>
                  <a:lnTo>
                    <a:pt x="503" y="584"/>
                  </a:lnTo>
                  <a:lnTo>
                    <a:pt x="406" y="636"/>
                  </a:lnTo>
                  <a:lnTo>
                    <a:pt x="311" y="691"/>
                  </a:lnTo>
                  <a:lnTo>
                    <a:pt x="216" y="745"/>
                  </a:lnTo>
                  <a:lnTo>
                    <a:pt x="27" y="858"/>
                  </a:lnTo>
                  <a:lnTo>
                    <a:pt x="27" y="858"/>
                  </a:lnTo>
                  <a:lnTo>
                    <a:pt x="11" y="867"/>
                  </a:lnTo>
                  <a:lnTo>
                    <a:pt x="11" y="867"/>
                  </a:lnTo>
                  <a:lnTo>
                    <a:pt x="7" y="870"/>
                  </a:lnTo>
                  <a:lnTo>
                    <a:pt x="4" y="873"/>
                  </a:lnTo>
                  <a:lnTo>
                    <a:pt x="0" y="881"/>
                  </a:lnTo>
                  <a:lnTo>
                    <a:pt x="2" y="888"/>
                  </a:lnTo>
                  <a:lnTo>
                    <a:pt x="4" y="896"/>
                  </a:lnTo>
                  <a:lnTo>
                    <a:pt x="10" y="902"/>
                  </a:lnTo>
                  <a:lnTo>
                    <a:pt x="16" y="907"/>
                  </a:lnTo>
                  <a:lnTo>
                    <a:pt x="20" y="907"/>
                  </a:lnTo>
                  <a:lnTo>
                    <a:pt x="24" y="907"/>
                  </a:lnTo>
                  <a:lnTo>
                    <a:pt x="28" y="907"/>
                  </a:lnTo>
                  <a:lnTo>
                    <a:pt x="33" y="904"/>
                  </a:lnTo>
                  <a:lnTo>
                    <a:pt x="33" y="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185CDB97-1182-01A8-D5C5-9B86736DC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" y="1472"/>
              <a:ext cx="373" cy="241"/>
            </a:xfrm>
            <a:custGeom>
              <a:avLst/>
              <a:gdLst>
                <a:gd name="T0" fmla="*/ 109 w 747"/>
                <a:gd name="T1" fmla="*/ 163 h 482"/>
                <a:gd name="T2" fmla="*/ 60 w 747"/>
                <a:gd name="T3" fmla="*/ 186 h 482"/>
                <a:gd name="T4" fmla="*/ 20 w 747"/>
                <a:gd name="T5" fmla="*/ 220 h 482"/>
                <a:gd name="T6" fmla="*/ 6 w 747"/>
                <a:gd name="T7" fmla="*/ 243 h 482"/>
                <a:gd name="T8" fmla="*/ 0 w 747"/>
                <a:gd name="T9" fmla="*/ 270 h 482"/>
                <a:gd name="T10" fmla="*/ 9 w 747"/>
                <a:gd name="T11" fmla="*/ 319 h 482"/>
                <a:gd name="T12" fmla="*/ 43 w 747"/>
                <a:gd name="T13" fmla="*/ 362 h 482"/>
                <a:gd name="T14" fmla="*/ 88 w 747"/>
                <a:gd name="T15" fmla="*/ 401 h 482"/>
                <a:gd name="T16" fmla="*/ 163 w 747"/>
                <a:gd name="T17" fmla="*/ 444 h 482"/>
                <a:gd name="T18" fmla="*/ 206 w 747"/>
                <a:gd name="T19" fmla="*/ 459 h 482"/>
                <a:gd name="T20" fmla="*/ 272 w 747"/>
                <a:gd name="T21" fmla="*/ 476 h 482"/>
                <a:gd name="T22" fmla="*/ 340 w 747"/>
                <a:gd name="T23" fmla="*/ 482 h 482"/>
                <a:gd name="T24" fmla="*/ 408 w 747"/>
                <a:gd name="T25" fmla="*/ 479 h 482"/>
                <a:gd name="T26" fmla="*/ 474 w 747"/>
                <a:gd name="T27" fmla="*/ 467 h 482"/>
                <a:gd name="T28" fmla="*/ 518 w 747"/>
                <a:gd name="T29" fmla="*/ 453 h 482"/>
                <a:gd name="T30" fmla="*/ 614 w 747"/>
                <a:gd name="T31" fmla="*/ 410 h 482"/>
                <a:gd name="T32" fmla="*/ 674 w 747"/>
                <a:gd name="T33" fmla="*/ 367 h 482"/>
                <a:gd name="T34" fmla="*/ 709 w 747"/>
                <a:gd name="T35" fmla="*/ 328 h 482"/>
                <a:gd name="T36" fmla="*/ 734 w 747"/>
                <a:gd name="T37" fmla="*/ 282 h 482"/>
                <a:gd name="T38" fmla="*/ 741 w 747"/>
                <a:gd name="T39" fmla="*/ 250 h 482"/>
                <a:gd name="T40" fmla="*/ 747 w 747"/>
                <a:gd name="T41" fmla="*/ 182 h 482"/>
                <a:gd name="T42" fmla="*/ 734 w 747"/>
                <a:gd name="T43" fmla="*/ 79 h 482"/>
                <a:gd name="T44" fmla="*/ 714 w 747"/>
                <a:gd name="T45" fmla="*/ 16 h 482"/>
                <a:gd name="T46" fmla="*/ 701 w 747"/>
                <a:gd name="T47" fmla="*/ 2 h 482"/>
                <a:gd name="T48" fmla="*/ 678 w 747"/>
                <a:gd name="T49" fmla="*/ 5 h 482"/>
                <a:gd name="T50" fmla="*/ 671 w 747"/>
                <a:gd name="T51" fmla="*/ 17 h 482"/>
                <a:gd name="T52" fmla="*/ 672 w 747"/>
                <a:gd name="T53" fmla="*/ 26 h 482"/>
                <a:gd name="T54" fmla="*/ 692 w 747"/>
                <a:gd name="T55" fmla="*/ 94 h 482"/>
                <a:gd name="T56" fmla="*/ 703 w 747"/>
                <a:gd name="T57" fmla="*/ 163 h 482"/>
                <a:gd name="T58" fmla="*/ 703 w 747"/>
                <a:gd name="T59" fmla="*/ 210 h 482"/>
                <a:gd name="T60" fmla="*/ 695 w 747"/>
                <a:gd name="T61" fmla="*/ 256 h 482"/>
                <a:gd name="T62" fmla="*/ 677 w 747"/>
                <a:gd name="T63" fmla="*/ 294 h 482"/>
                <a:gd name="T64" fmla="*/ 649 w 747"/>
                <a:gd name="T65" fmla="*/ 328 h 482"/>
                <a:gd name="T66" fmla="*/ 591 w 747"/>
                <a:gd name="T67" fmla="*/ 371 h 482"/>
                <a:gd name="T68" fmla="*/ 529 w 747"/>
                <a:gd name="T69" fmla="*/ 404 h 482"/>
                <a:gd name="T70" fmla="*/ 417 w 747"/>
                <a:gd name="T71" fmla="*/ 434 h 482"/>
                <a:gd name="T72" fmla="*/ 301 w 747"/>
                <a:gd name="T73" fmla="*/ 437 h 482"/>
                <a:gd name="T74" fmla="*/ 263 w 747"/>
                <a:gd name="T75" fmla="*/ 431 h 482"/>
                <a:gd name="T76" fmla="*/ 197 w 747"/>
                <a:gd name="T77" fmla="*/ 411 h 482"/>
                <a:gd name="T78" fmla="*/ 135 w 747"/>
                <a:gd name="T79" fmla="*/ 379 h 482"/>
                <a:gd name="T80" fmla="*/ 98 w 747"/>
                <a:gd name="T81" fmla="*/ 353 h 482"/>
                <a:gd name="T82" fmla="*/ 58 w 747"/>
                <a:gd name="T83" fmla="*/ 316 h 482"/>
                <a:gd name="T84" fmla="*/ 43 w 747"/>
                <a:gd name="T85" fmla="*/ 279 h 482"/>
                <a:gd name="T86" fmla="*/ 45 w 747"/>
                <a:gd name="T87" fmla="*/ 267 h 482"/>
                <a:gd name="T88" fmla="*/ 58 w 747"/>
                <a:gd name="T89" fmla="*/ 242 h 482"/>
                <a:gd name="T90" fmla="*/ 95 w 747"/>
                <a:gd name="T91" fmla="*/ 214 h 482"/>
                <a:gd name="T92" fmla="*/ 137 w 747"/>
                <a:gd name="T93" fmla="*/ 199 h 482"/>
                <a:gd name="T94" fmla="*/ 149 w 747"/>
                <a:gd name="T95" fmla="*/ 188 h 482"/>
                <a:gd name="T96" fmla="*/ 148 w 747"/>
                <a:gd name="T97" fmla="*/ 165 h 482"/>
                <a:gd name="T98" fmla="*/ 134 w 747"/>
                <a:gd name="T99" fmla="*/ 157 h 482"/>
                <a:gd name="T100" fmla="*/ 125 w 747"/>
                <a:gd name="T101" fmla="*/ 1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7" h="482">
                  <a:moveTo>
                    <a:pt x="125" y="157"/>
                  </a:moveTo>
                  <a:lnTo>
                    <a:pt x="125" y="157"/>
                  </a:lnTo>
                  <a:lnTo>
                    <a:pt x="109" y="163"/>
                  </a:lnTo>
                  <a:lnTo>
                    <a:pt x="92" y="170"/>
                  </a:lnTo>
                  <a:lnTo>
                    <a:pt x="75" y="177"/>
                  </a:lnTo>
                  <a:lnTo>
                    <a:pt x="60" y="186"/>
                  </a:lnTo>
                  <a:lnTo>
                    <a:pt x="46" y="196"/>
                  </a:lnTo>
                  <a:lnTo>
                    <a:pt x="32" y="208"/>
                  </a:lnTo>
                  <a:lnTo>
                    <a:pt x="20" y="220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6" y="243"/>
                  </a:lnTo>
                  <a:lnTo>
                    <a:pt x="3" y="253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0" y="287"/>
                  </a:lnTo>
                  <a:lnTo>
                    <a:pt x="3" y="302"/>
                  </a:lnTo>
                  <a:lnTo>
                    <a:pt x="9" y="319"/>
                  </a:lnTo>
                  <a:lnTo>
                    <a:pt x="18" y="334"/>
                  </a:lnTo>
                  <a:lnTo>
                    <a:pt x="29" y="348"/>
                  </a:lnTo>
                  <a:lnTo>
                    <a:pt x="43" y="362"/>
                  </a:lnTo>
                  <a:lnTo>
                    <a:pt x="57" y="376"/>
                  </a:lnTo>
                  <a:lnTo>
                    <a:pt x="72" y="388"/>
                  </a:lnTo>
                  <a:lnTo>
                    <a:pt x="88" y="401"/>
                  </a:lnTo>
                  <a:lnTo>
                    <a:pt x="105" y="411"/>
                  </a:lnTo>
                  <a:lnTo>
                    <a:pt x="135" y="430"/>
                  </a:lnTo>
                  <a:lnTo>
                    <a:pt x="163" y="444"/>
                  </a:lnTo>
                  <a:lnTo>
                    <a:pt x="163" y="444"/>
                  </a:lnTo>
                  <a:lnTo>
                    <a:pt x="185" y="451"/>
                  </a:lnTo>
                  <a:lnTo>
                    <a:pt x="206" y="459"/>
                  </a:lnTo>
                  <a:lnTo>
                    <a:pt x="228" y="467"/>
                  </a:lnTo>
                  <a:lnTo>
                    <a:pt x="251" y="471"/>
                  </a:lnTo>
                  <a:lnTo>
                    <a:pt x="272" y="476"/>
                  </a:lnTo>
                  <a:lnTo>
                    <a:pt x="294" y="479"/>
                  </a:lnTo>
                  <a:lnTo>
                    <a:pt x="317" y="481"/>
                  </a:lnTo>
                  <a:lnTo>
                    <a:pt x="340" y="482"/>
                  </a:lnTo>
                  <a:lnTo>
                    <a:pt x="361" y="482"/>
                  </a:lnTo>
                  <a:lnTo>
                    <a:pt x="384" y="481"/>
                  </a:lnTo>
                  <a:lnTo>
                    <a:pt x="408" y="479"/>
                  </a:lnTo>
                  <a:lnTo>
                    <a:pt x="429" y="476"/>
                  </a:lnTo>
                  <a:lnTo>
                    <a:pt x="452" y="471"/>
                  </a:lnTo>
                  <a:lnTo>
                    <a:pt x="474" y="467"/>
                  </a:lnTo>
                  <a:lnTo>
                    <a:pt x="497" y="46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49" y="441"/>
                  </a:lnTo>
                  <a:lnTo>
                    <a:pt x="581" y="427"/>
                  </a:lnTo>
                  <a:lnTo>
                    <a:pt x="614" y="410"/>
                  </a:lnTo>
                  <a:lnTo>
                    <a:pt x="644" y="390"/>
                  </a:lnTo>
                  <a:lnTo>
                    <a:pt x="660" y="379"/>
                  </a:lnTo>
                  <a:lnTo>
                    <a:pt x="674" y="367"/>
                  </a:lnTo>
                  <a:lnTo>
                    <a:pt x="686" y="354"/>
                  </a:lnTo>
                  <a:lnTo>
                    <a:pt x="698" y="342"/>
                  </a:lnTo>
                  <a:lnTo>
                    <a:pt x="709" y="328"/>
                  </a:lnTo>
                  <a:lnTo>
                    <a:pt x="718" y="313"/>
                  </a:lnTo>
                  <a:lnTo>
                    <a:pt x="726" y="297"/>
                  </a:lnTo>
                  <a:lnTo>
                    <a:pt x="734" y="282"/>
                  </a:lnTo>
                  <a:lnTo>
                    <a:pt x="734" y="282"/>
                  </a:lnTo>
                  <a:lnTo>
                    <a:pt x="738" y="267"/>
                  </a:lnTo>
                  <a:lnTo>
                    <a:pt x="741" y="250"/>
                  </a:lnTo>
                  <a:lnTo>
                    <a:pt x="744" y="233"/>
                  </a:lnTo>
                  <a:lnTo>
                    <a:pt x="747" y="216"/>
                  </a:lnTo>
                  <a:lnTo>
                    <a:pt x="747" y="182"/>
                  </a:lnTo>
                  <a:lnTo>
                    <a:pt x="746" y="148"/>
                  </a:lnTo>
                  <a:lnTo>
                    <a:pt x="740" y="113"/>
                  </a:lnTo>
                  <a:lnTo>
                    <a:pt x="734" y="79"/>
                  </a:lnTo>
                  <a:lnTo>
                    <a:pt x="723" y="46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1" y="11"/>
                  </a:lnTo>
                  <a:lnTo>
                    <a:pt x="707" y="8"/>
                  </a:lnTo>
                  <a:lnTo>
                    <a:pt x="701" y="2"/>
                  </a:lnTo>
                  <a:lnTo>
                    <a:pt x="694" y="0"/>
                  </a:lnTo>
                  <a:lnTo>
                    <a:pt x="684" y="2"/>
                  </a:lnTo>
                  <a:lnTo>
                    <a:pt x="678" y="5"/>
                  </a:lnTo>
                  <a:lnTo>
                    <a:pt x="672" y="11"/>
                  </a:lnTo>
                  <a:lnTo>
                    <a:pt x="671" y="14"/>
                  </a:lnTo>
                  <a:lnTo>
                    <a:pt x="671" y="17"/>
                  </a:lnTo>
                  <a:lnTo>
                    <a:pt x="671" y="22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8" y="48"/>
                  </a:lnTo>
                  <a:lnTo>
                    <a:pt x="686" y="71"/>
                  </a:lnTo>
                  <a:lnTo>
                    <a:pt x="692" y="94"/>
                  </a:lnTo>
                  <a:lnTo>
                    <a:pt x="697" y="117"/>
                  </a:lnTo>
                  <a:lnTo>
                    <a:pt x="700" y="140"/>
                  </a:lnTo>
                  <a:lnTo>
                    <a:pt x="703" y="163"/>
                  </a:lnTo>
                  <a:lnTo>
                    <a:pt x="703" y="186"/>
                  </a:lnTo>
                  <a:lnTo>
                    <a:pt x="703" y="210"/>
                  </a:lnTo>
                  <a:lnTo>
                    <a:pt x="703" y="210"/>
                  </a:lnTo>
                  <a:lnTo>
                    <a:pt x="701" y="227"/>
                  </a:lnTo>
                  <a:lnTo>
                    <a:pt x="698" y="242"/>
                  </a:lnTo>
                  <a:lnTo>
                    <a:pt x="695" y="256"/>
                  </a:lnTo>
                  <a:lnTo>
                    <a:pt x="691" y="270"/>
                  </a:lnTo>
                  <a:lnTo>
                    <a:pt x="684" y="282"/>
                  </a:lnTo>
                  <a:lnTo>
                    <a:pt x="677" y="294"/>
                  </a:lnTo>
                  <a:lnTo>
                    <a:pt x="669" y="307"/>
                  </a:lnTo>
                  <a:lnTo>
                    <a:pt x="660" y="317"/>
                  </a:lnTo>
                  <a:lnTo>
                    <a:pt x="649" y="328"/>
                  </a:lnTo>
                  <a:lnTo>
                    <a:pt x="638" y="337"/>
                  </a:lnTo>
                  <a:lnTo>
                    <a:pt x="615" y="356"/>
                  </a:lnTo>
                  <a:lnTo>
                    <a:pt x="591" y="371"/>
                  </a:lnTo>
                  <a:lnTo>
                    <a:pt x="563" y="387"/>
                  </a:lnTo>
                  <a:lnTo>
                    <a:pt x="563" y="387"/>
                  </a:lnTo>
                  <a:lnTo>
                    <a:pt x="529" y="404"/>
                  </a:lnTo>
                  <a:lnTo>
                    <a:pt x="492" y="416"/>
                  </a:lnTo>
                  <a:lnTo>
                    <a:pt x="455" y="427"/>
                  </a:lnTo>
                  <a:lnTo>
                    <a:pt x="417" y="434"/>
                  </a:lnTo>
                  <a:lnTo>
                    <a:pt x="378" y="439"/>
                  </a:lnTo>
                  <a:lnTo>
                    <a:pt x="340" y="441"/>
                  </a:lnTo>
                  <a:lnTo>
                    <a:pt x="301" y="437"/>
                  </a:lnTo>
                  <a:lnTo>
                    <a:pt x="283" y="434"/>
                  </a:lnTo>
                  <a:lnTo>
                    <a:pt x="263" y="431"/>
                  </a:lnTo>
                  <a:lnTo>
                    <a:pt x="263" y="431"/>
                  </a:lnTo>
                  <a:lnTo>
                    <a:pt x="241" y="425"/>
                  </a:lnTo>
                  <a:lnTo>
                    <a:pt x="218" y="419"/>
                  </a:lnTo>
                  <a:lnTo>
                    <a:pt x="197" y="411"/>
                  </a:lnTo>
                  <a:lnTo>
                    <a:pt x="177" y="402"/>
                  </a:lnTo>
                  <a:lnTo>
                    <a:pt x="155" y="391"/>
                  </a:lnTo>
                  <a:lnTo>
                    <a:pt x="135" y="379"/>
                  </a:lnTo>
                  <a:lnTo>
                    <a:pt x="117" y="367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78" y="336"/>
                  </a:lnTo>
                  <a:lnTo>
                    <a:pt x="68" y="327"/>
                  </a:lnTo>
                  <a:lnTo>
                    <a:pt x="58" y="316"/>
                  </a:lnTo>
                  <a:lnTo>
                    <a:pt x="51" y="304"/>
                  </a:lnTo>
                  <a:lnTo>
                    <a:pt x="46" y="291"/>
                  </a:lnTo>
                  <a:lnTo>
                    <a:pt x="43" y="279"/>
                  </a:lnTo>
                  <a:lnTo>
                    <a:pt x="43" y="273"/>
                  </a:lnTo>
                  <a:lnTo>
                    <a:pt x="45" y="267"/>
                  </a:lnTo>
                  <a:lnTo>
                    <a:pt x="45" y="267"/>
                  </a:lnTo>
                  <a:lnTo>
                    <a:pt x="46" y="259"/>
                  </a:lnTo>
                  <a:lnTo>
                    <a:pt x="49" y="253"/>
                  </a:lnTo>
                  <a:lnTo>
                    <a:pt x="58" y="242"/>
                  </a:lnTo>
                  <a:lnTo>
                    <a:pt x="69" y="231"/>
                  </a:lnTo>
                  <a:lnTo>
                    <a:pt x="82" y="222"/>
                  </a:lnTo>
                  <a:lnTo>
                    <a:pt x="95" y="214"/>
                  </a:lnTo>
                  <a:lnTo>
                    <a:pt x="109" y="208"/>
                  </a:lnTo>
                  <a:lnTo>
                    <a:pt x="137" y="199"/>
                  </a:lnTo>
                  <a:lnTo>
                    <a:pt x="137" y="199"/>
                  </a:lnTo>
                  <a:lnTo>
                    <a:pt x="142" y="197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1" y="180"/>
                  </a:lnTo>
                  <a:lnTo>
                    <a:pt x="151" y="173"/>
                  </a:lnTo>
                  <a:lnTo>
                    <a:pt x="148" y="165"/>
                  </a:lnTo>
                  <a:lnTo>
                    <a:pt x="142" y="160"/>
                  </a:lnTo>
                  <a:lnTo>
                    <a:pt x="138" y="157"/>
                  </a:lnTo>
                  <a:lnTo>
                    <a:pt x="134" y="157"/>
                  </a:lnTo>
                  <a:lnTo>
                    <a:pt x="129" y="157"/>
                  </a:lnTo>
                  <a:lnTo>
                    <a:pt x="125" y="157"/>
                  </a:lnTo>
                  <a:lnTo>
                    <a:pt x="125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F39693E1-C506-9C4D-2750-E7C9F3ACF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" y="1267"/>
              <a:ext cx="149" cy="247"/>
            </a:xfrm>
            <a:custGeom>
              <a:avLst/>
              <a:gdLst>
                <a:gd name="T0" fmla="*/ 109 w 298"/>
                <a:gd name="T1" fmla="*/ 42 h 496"/>
                <a:gd name="T2" fmla="*/ 159 w 298"/>
                <a:gd name="T3" fmla="*/ 82 h 496"/>
                <a:gd name="T4" fmla="*/ 210 w 298"/>
                <a:gd name="T5" fmla="*/ 134 h 496"/>
                <a:gd name="T6" fmla="*/ 230 w 298"/>
                <a:gd name="T7" fmla="*/ 162 h 496"/>
                <a:gd name="T8" fmla="*/ 247 w 298"/>
                <a:gd name="T9" fmla="*/ 193 h 496"/>
                <a:gd name="T10" fmla="*/ 256 w 298"/>
                <a:gd name="T11" fmla="*/ 225 h 496"/>
                <a:gd name="T12" fmla="*/ 258 w 298"/>
                <a:gd name="T13" fmla="*/ 257 h 496"/>
                <a:gd name="T14" fmla="*/ 253 w 298"/>
                <a:gd name="T15" fmla="*/ 282 h 496"/>
                <a:gd name="T16" fmla="*/ 239 w 298"/>
                <a:gd name="T17" fmla="*/ 333 h 496"/>
                <a:gd name="T18" fmla="*/ 216 w 298"/>
                <a:gd name="T19" fmla="*/ 382 h 496"/>
                <a:gd name="T20" fmla="*/ 193 w 298"/>
                <a:gd name="T21" fmla="*/ 414 h 496"/>
                <a:gd name="T22" fmla="*/ 175 w 298"/>
                <a:gd name="T23" fmla="*/ 431 h 496"/>
                <a:gd name="T24" fmla="*/ 164 w 298"/>
                <a:gd name="T25" fmla="*/ 439 h 496"/>
                <a:gd name="T26" fmla="*/ 147 w 298"/>
                <a:gd name="T27" fmla="*/ 448 h 496"/>
                <a:gd name="T28" fmla="*/ 129 w 298"/>
                <a:gd name="T29" fmla="*/ 451 h 496"/>
                <a:gd name="T30" fmla="*/ 112 w 298"/>
                <a:gd name="T31" fmla="*/ 451 h 496"/>
                <a:gd name="T32" fmla="*/ 79 w 298"/>
                <a:gd name="T33" fmla="*/ 440 h 496"/>
                <a:gd name="T34" fmla="*/ 49 w 298"/>
                <a:gd name="T35" fmla="*/ 419 h 496"/>
                <a:gd name="T36" fmla="*/ 35 w 298"/>
                <a:gd name="T37" fmla="*/ 405 h 496"/>
                <a:gd name="T38" fmla="*/ 29 w 298"/>
                <a:gd name="T39" fmla="*/ 400 h 496"/>
                <a:gd name="T40" fmla="*/ 21 w 298"/>
                <a:gd name="T41" fmla="*/ 399 h 496"/>
                <a:gd name="T42" fmla="*/ 7 w 298"/>
                <a:gd name="T43" fmla="*/ 405 h 496"/>
                <a:gd name="T44" fmla="*/ 0 w 298"/>
                <a:gd name="T45" fmla="*/ 419 h 496"/>
                <a:gd name="T46" fmla="*/ 3 w 298"/>
                <a:gd name="T47" fmla="*/ 433 h 496"/>
                <a:gd name="T48" fmla="*/ 6 w 298"/>
                <a:gd name="T49" fmla="*/ 436 h 496"/>
                <a:gd name="T50" fmla="*/ 40 w 298"/>
                <a:gd name="T51" fmla="*/ 468 h 496"/>
                <a:gd name="T52" fmla="*/ 81 w 298"/>
                <a:gd name="T53" fmla="*/ 488 h 496"/>
                <a:gd name="T54" fmla="*/ 103 w 298"/>
                <a:gd name="T55" fmla="*/ 494 h 496"/>
                <a:gd name="T56" fmla="*/ 124 w 298"/>
                <a:gd name="T57" fmla="*/ 496 h 496"/>
                <a:gd name="T58" fmla="*/ 147 w 298"/>
                <a:gd name="T59" fmla="*/ 493 h 496"/>
                <a:gd name="T60" fmla="*/ 170 w 298"/>
                <a:gd name="T61" fmla="*/ 485 h 496"/>
                <a:gd name="T62" fmla="*/ 183 w 298"/>
                <a:gd name="T63" fmla="*/ 477 h 496"/>
                <a:gd name="T64" fmla="*/ 206 w 298"/>
                <a:gd name="T65" fmla="*/ 462 h 496"/>
                <a:gd name="T66" fmla="*/ 226 w 298"/>
                <a:gd name="T67" fmla="*/ 442 h 496"/>
                <a:gd name="T68" fmla="*/ 252 w 298"/>
                <a:gd name="T69" fmla="*/ 407 h 496"/>
                <a:gd name="T70" fmla="*/ 276 w 298"/>
                <a:gd name="T71" fmla="*/ 354 h 496"/>
                <a:gd name="T72" fmla="*/ 293 w 298"/>
                <a:gd name="T73" fmla="*/ 300 h 496"/>
                <a:gd name="T74" fmla="*/ 298 w 298"/>
                <a:gd name="T75" fmla="*/ 273 h 496"/>
                <a:gd name="T76" fmla="*/ 296 w 298"/>
                <a:gd name="T77" fmla="*/ 220 h 496"/>
                <a:gd name="T78" fmla="*/ 281 w 298"/>
                <a:gd name="T79" fmla="*/ 171 h 496"/>
                <a:gd name="T80" fmla="*/ 255 w 298"/>
                <a:gd name="T81" fmla="*/ 125 h 496"/>
                <a:gd name="T82" fmla="*/ 236 w 298"/>
                <a:gd name="T83" fmla="*/ 103 h 496"/>
                <a:gd name="T84" fmla="*/ 187 w 298"/>
                <a:gd name="T85" fmla="*/ 49 h 496"/>
                <a:gd name="T86" fmla="*/ 130 w 298"/>
                <a:gd name="T87" fmla="*/ 5 h 496"/>
                <a:gd name="T88" fmla="*/ 126 w 298"/>
                <a:gd name="T89" fmla="*/ 2 h 496"/>
                <a:gd name="T90" fmla="*/ 118 w 298"/>
                <a:gd name="T91" fmla="*/ 0 h 496"/>
                <a:gd name="T92" fmla="*/ 107 w 298"/>
                <a:gd name="T93" fmla="*/ 5 h 496"/>
                <a:gd name="T94" fmla="*/ 99 w 298"/>
                <a:gd name="T95" fmla="*/ 19 h 496"/>
                <a:gd name="T96" fmla="*/ 101 w 298"/>
                <a:gd name="T97" fmla="*/ 34 h 496"/>
                <a:gd name="T98" fmla="*/ 109 w 298"/>
                <a:gd name="T99" fmla="*/ 4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8" h="496">
                  <a:moveTo>
                    <a:pt x="109" y="42"/>
                  </a:moveTo>
                  <a:lnTo>
                    <a:pt x="109" y="42"/>
                  </a:lnTo>
                  <a:lnTo>
                    <a:pt x="133" y="60"/>
                  </a:lnTo>
                  <a:lnTo>
                    <a:pt x="159" y="82"/>
                  </a:lnTo>
                  <a:lnTo>
                    <a:pt x="186" y="106"/>
                  </a:lnTo>
                  <a:lnTo>
                    <a:pt x="210" y="134"/>
                  </a:lnTo>
                  <a:lnTo>
                    <a:pt x="221" y="148"/>
                  </a:lnTo>
                  <a:lnTo>
                    <a:pt x="230" y="162"/>
                  </a:lnTo>
                  <a:lnTo>
                    <a:pt x="239" y="177"/>
                  </a:lnTo>
                  <a:lnTo>
                    <a:pt x="247" y="193"/>
                  </a:lnTo>
                  <a:lnTo>
                    <a:pt x="252" y="208"/>
                  </a:lnTo>
                  <a:lnTo>
                    <a:pt x="256" y="225"/>
                  </a:lnTo>
                  <a:lnTo>
                    <a:pt x="258" y="240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3" y="282"/>
                  </a:lnTo>
                  <a:lnTo>
                    <a:pt x="249" y="306"/>
                  </a:lnTo>
                  <a:lnTo>
                    <a:pt x="239" y="333"/>
                  </a:lnTo>
                  <a:lnTo>
                    <a:pt x="230" y="357"/>
                  </a:lnTo>
                  <a:lnTo>
                    <a:pt x="216" y="382"/>
                  </a:lnTo>
                  <a:lnTo>
                    <a:pt x="201" y="403"/>
                  </a:lnTo>
                  <a:lnTo>
                    <a:pt x="193" y="414"/>
                  </a:lnTo>
                  <a:lnTo>
                    <a:pt x="184" y="423"/>
                  </a:lnTo>
                  <a:lnTo>
                    <a:pt x="175" y="431"/>
                  </a:lnTo>
                  <a:lnTo>
                    <a:pt x="164" y="439"/>
                  </a:lnTo>
                  <a:lnTo>
                    <a:pt x="164" y="439"/>
                  </a:lnTo>
                  <a:lnTo>
                    <a:pt x="156" y="443"/>
                  </a:lnTo>
                  <a:lnTo>
                    <a:pt x="147" y="448"/>
                  </a:lnTo>
                  <a:lnTo>
                    <a:pt x="138" y="450"/>
                  </a:lnTo>
                  <a:lnTo>
                    <a:pt x="129" y="451"/>
                  </a:lnTo>
                  <a:lnTo>
                    <a:pt x="121" y="453"/>
                  </a:lnTo>
                  <a:lnTo>
                    <a:pt x="112" y="451"/>
                  </a:lnTo>
                  <a:lnTo>
                    <a:pt x="95" y="448"/>
                  </a:lnTo>
                  <a:lnTo>
                    <a:pt x="79" y="440"/>
                  </a:lnTo>
                  <a:lnTo>
                    <a:pt x="63" y="431"/>
                  </a:lnTo>
                  <a:lnTo>
                    <a:pt x="49" y="419"/>
                  </a:lnTo>
                  <a:lnTo>
                    <a:pt x="35" y="405"/>
                  </a:lnTo>
                  <a:lnTo>
                    <a:pt x="35" y="405"/>
                  </a:lnTo>
                  <a:lnTo>
                    <a:pt x="32" y="402"/>
                  </a:lnTo>
                  <a:lnTo>
                    <a:pt x="29" y="400"/>
                  </a:lnTo>
                  <a:lnTo>
                    <a:pt x="24" y="399"/>
                  </a:lnTo>
                  <a:lnTo>
                    <a:pt x="21" y="399"/>
                  </a:lnTo>
                  <a:lnTo>
                    <a:pt x="13" y="400"/>
                  </a:lnTo>
                  <a:lnTo>
                    <a:pt x="7" y="405"/>
                  </a:lnTo>
                  <a:lnTo>
                    <a:pt x="3" y="411"/>
                  </a:lnTo>
                  <a:lnTo>
                    <a:pt x="0" y="419"/>
                  </a:lnTo>
                  <a:lnTo>
                    <a:pt x="1" y="428"/>
                  </a:lnTo>
                  <a:lnTo>
                    <a:pt x="3" y="433"/>
                  </a:lnTo>
                  <a:lnTo>
                    <a:pt x="6" y="436"/>
                  </a:lnTo>
                  <a:lnTo>
                    <a:pt x="6" y="436"/>
                  </a:lnTo>
                  <a:lnTo>
                    <a:pt x="21" y="453"/>
                  </a:lnTo>
                  <a:lnTo>
                    <a:pt x="40" y="468"/>
                  </a:lnTo>
                  <a:lnTo>
                    <a:pt x="60" y="479"/>
                  </a:lnTo>
                  <a:lnTo>
                    <a:pt x="81" y="488"/>
                  </a:lnTo>
                  <a:lnTo>
                    <a:pt x="92" y="493"/>
                  </a:lnTo>
                  <a:lnTo>
                    <a:pt x="103" y="494"/>
                  </a:lnTo>
                  <a:lnTo>
                    <a:pt x="113" y="496"/>
                  </a:lnTo>
                  <a:lnTo>
                    <a:pt x="124" y="496"/>
                  </a:lnTo>
                  <a:lnTo>
                    <a:pt x="136" y="496"/>
                  </a:lnTo>
                  <a:lnTo>
                    <a:pt x="147" y="493"/>
                  </a:lnTo>
                  <a:lnTo>
                    <a:pt x="159" y="490"/>
                  </a:lnTo>
                  <a:lnTo>
                    <a:pt x="170" y="485"/>
                  </a:lnTo>
                  <a:lnTo>
                    <a:pt x="170" y="485"/>
                  </a:lnTo>
                  <a:lnTo>
                    <a:pt x="183" y="477"/>
                  </a:lnTo>
                  <a:lnTo>
                    <a:pt x="195" y="470"/>
                  </a:lnTo>
                  <a:lnTo>
                    <a:pt x="206" y="462"/>
                  </a:lnTo>
                  <a:lnTo>
                    <a:pt x="216" y="451"/>
                  </a:lnTo>
                  <a:lnTo>
                    <a:pt x="226" y="442"/>
                  </a:lnTo>
                  <a:lnTo>
                    <a:pt x="235" y="431"/>
                  </a:lnTo>
                  <a:lnTo>
                    <a:pt x="252" y="407"/>
                  </a:lnTo>
                  <a:lnTo>
                    <a:pt x="266" y="380"/>
                  </a:lnTo>
                  <a:lnTo>
                    <a:pt x="276" y="354"/>
                  </a:lnTo>
                  <a:lnTo>
                    <a:pt x="286" y="326"/>
                  </a:lnTo>
                  <a:lnTo>
                    <a:pt x="293" y="300"/>
                  </a:lnTo>
                  <a:lnTo>
                    <a:pt x="293" y="300"/>
                  </a:lnTo>
                  <a:lnTo>
                    <a:pt x="298" y="273"/>
                  </a:lnTo>
                  <a:lnTo>
                    <a:pt x="298" y="245"/>
                  </a:lnTo>
                  <a:lnTo>
                    <a:pt x="296" y="220"/>
                  </a:lnTo>
                  <a:lnTo>
                    <a:pt x="290" y="196"/>
                  </a:lnTo>
                  <a:lnTo>
                    <a:pt x="281" y="171"/>
                  </a:lnTo>
                  <a:lnTo>
                    <a:pt x="269" y="148"/>
                  </a:lnTo>
                  <a:lnTo>
                    <a:pt x="255" y="125"/>
                  </a:lnTo>
                  <a:lnTo>
                    <a:pt x="236" y="103"/>
                  </a:lnTo>
                  <a:lnTo>
                    <a:pt x="236" y="103"/>
                  </a:lnTo>
                  <a:lnTo>
                    <a:pt x="213" y="75"/>
                  </a:lnTo>
                  <a:lnTo>
                    <a:pt x="187" y="49"/>
                  </a:lnTo>
                  <a:lnTo>
                    <a:pt x="159" y="26"/>
                  </a:lnTo>
                  <a:lnTo>
                    <a:pt x="130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7" y="5"/>
                  </a:lnTo>
                  <a:lnTo>
                    <a:pt x="103" y="11"/>
                  </a:lnTo>
                  <a:lnTo>
                    <a:pt x="99" y="19"/>
                  </a:lnTo>
                  <a:lnTo>
                    <a:pt x="99" y="26"/>
                  </a:lnTo>
                  <a:lnTo>
                    <a:pt x="101" y="34"/>
                  </a:lnTo>
                  <a:lnTo>
                    <a:pt x="104" y="39"/>
                  </a:lnTo>
                  <a:lnTo>
                    <a:pt x="109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75037B9B-764E-6855-0EF5-78478E876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" y="1651"/>
              <a:ext cx="308" cy="169"/>
            </a:xfrm>
            <a:custGeom>
              <a:avLst/>
              <a:gdLst>
                <a:gd name="T0" fmla="*/ 571 w 617"/>
                <a:gd name="T1" fmla="*/ 38 h 337"/>
                <a:gd name="T2" fmla="*/ 572 w 617"/>
                <a:gd name="T3" fmla="*/ 80 h 337"/>
                <a:gd name="T4" fmla="*/ 563 w 617"/>
                <a:gd name="T5" fmla="*/ 122 h 337"/>
                <a:gd name="T6" fmla="*/ 549 w 617"/>
                <a:gd name="T7" fmla="*/ 148 h 337"/>
                <a:gd name="T8" fmla="*/ 520 w 617"/>
                <a:gd name="T9" fmla="*/ 188 h 337"/>
                <a:gd name="T10" fmla="*/ 469 w 617"/>
                <a:gd name="T11" fmla="*/ 231 h 337"/>
                <a:gd name="T12" fmla="*/ 379 w 617"/>
                <a:gd name="T13" fmla="*/ 276 h 337"/>
                <a:gd name="T14" fmla="*/ 322 w 617"/>
                <a:gd name="T15" fmla="*/ 289 h 337"/>
                <a:gd name="T16" fmla="*/ 239 w 617"/>
                <a:gd name="T17" fmla="*/ 294 h 337"/>
                <a:gd name="T18" fmla="*/ 157 w 617"/>
                <a:gd name="T19" fmla="*/ 277 h 337"/>
                <a:gd name="T20" fmla="*/ 122 w 617"/>
                <a:gd name="T21" fmla="*/ 259 h 337"/>
                <a:gd name="T22" fmla="*/ 91 w 617"/>
                <a:gd name="T23" fmla="*/ 234 h 337"/>
                <a:gd name="T24" fmla="*/ 66 w 617"/>
                <a:gd name="T25" fmla="*/ 203 h 337"/>
                <a:gd name="T26" fmla="*/ 50 w 617"/>
                <a:gd name="T27" fmla="*/ 168 h 337"/>
                <a:gd name="T28" fmla="*/ 42 w 617"/>
                <a:gd name="T29" fmla="*/ 128 h 337"/>
                <a:gd name="T30" fmla="*/ 43 w 617"/>
                <a:gd name="T31" fmla="*/ 88 h 337"/>
                <a:gd name="T32" fmla="*/ 53 w 617"/>
                <a:gd name="T33" fmla="*/ 68 h 337"/>
                <a:gd name="T34" fmla="*/ 76 w 617"/>
                <a:gd name="T35" fmla="*/ 60 h 337"/>
                <a:gd name="T36" fmla="*/ 100 w 617"/>
                <a:gd name="T37" fmla="*/ 68 h 337"/>
                <a:gd name="T38" fmla="*/ 110 w 617"/>
                <a:gd name="T39" fmla="*/ 71 h 337"/>
                <a:gd name="T40" fmla="*/ 130 w 617"/>
                <a:gd name="T41" fmla="*/ 60 h 337"/>
                <a:gd name="T42" fmla="*/ 131 w 617"/>
                <a:gd name="T43" fmla="*/ 40 h 337"/>
                <a:gd name="T44" fmla="*/ 122 w 617"/>
                <a:gd name="T45" fmla="*/ 31 h 337"/>
                <a:gd name="T46" fmla="*/ 97 w 617"/>
                <a:gd name="T47" fmla="*/ 21 h 337"/>
                <a:gd name="T48" fmla="*/ 56 w 617"/>
                <a:gd name="T49" fmla="*/ 18 h 337"/>
                <a:gd name="T50" fmla="*/ 20 w 617"/>
                <a:gd name="T51" fmla="*/ 37 h 337"/>
                <a:gd name="T52" fmla="*/ 6 w 617"/>
                <a:gd name="T53" fmla="*/ 62 h 337"/>
                <a:gd name="T54" fmla="*/ 0 w 617"/>
                <a:gd name="T55" fmla="*/ 103 h 337"/>
                <a:gd name="T56" fmla="*/ 3 w 617"/>
                <a:gd name="T57" fmla="*/ 145 h 337"/>
                <a:gd name="T58" fmla="*/ 14 w 617"/>
                <a:gd name="T59" fmla="*/ 192 h 337"/>
                <a:gd name="T60" fmla="*/ 34 w 617"/>
                <a:gd name="T61" fmla="*/ 234 h 337"/>
                <a:gd name="T62" fmla="*/ 54 w 617"/>
                <a:gd name="T63" fmla="*/ 259 h 337"/>
                <a:gd name="T64" fmla="*/ 90 w 617"/>
                <a:gd name="T65" fmla="*/ 291 h 337"/>
                <a:gd name="T66" fmla="*/ 133 w 617"/>
                <a:gd name="T67" fmla="*/ 313 h 337"/>
                <a:gd name="T68" fmla="*/ 194 w 617"/>
                <a:gd name="T69" fmla="*/ 331 h 337"/>
                <a:gd name="T70" fmla="*/ 289 w 617"/>
                <a:gd name="T71" fmla="*/ 337 h 337"/>
                <a:gd name="T72" fmla="*/ 366 w 617"/>
                <a:gd name="T73" fmla="*/ 323 h 337"/>
                <a:gd name="T74" fmla="*/ 440 w 617"/>
                <a:gd name="T75" fmla="*/ 297 h 337"/>
                <a:gd name="T76" fmla="*/ 491 w 617"/>
                <a:gd name="T77" fmla="*/ 268 h 337"/>
                <a:gd name="T78" fmla="*/ 537 w 617"/>
                <a:gd name="T79" fmla="*/ 231 h 337"/>
                <a:gd name="T80" fmla="*/ 563 w 617"/>
                <a:gd name="T81" fmla="*/ 202 h 337"/>
                <a:gd name="T82" fmla="*/ 602 w 617"/>
                <a:gd name="T83" fmla="*/ 137 h 337"/>
                <a:gd name="T84" fmla="*/ 617 w 617"/>
                <a:gd name="T85" fmla="*/ 75 h 337"/>
                <a:gd name="T86" fmla="*/ 615 w 617"/>
                <a:gd name="T87" fmla="*/ 38 h 337"/>
                <a:gd name="T88" fmla="*/ 608 w 617"/>
                <a:gd name="T89" fmla="*/ 14 h 337"/>
                <a:gd name="T90" fmla="*/ 595 w 617"/>
                <a:gd name="T91" fmla="*/ 1 h 337"/>
                <a:gd name="T92" fmla="*/ 572 w 617"/>
                <a:gd name="T93" fmla="*/ 5 h 337"/>
                <a:gd name="T94" fmla="*/ 565 w 617"/>
                <a:gd name="T95" fmla="*/ 17 h 337"/>
                <a:gd name="T96" fmla="*/ 566 w 617"/>
                <a:gd name="T97" fmla="*/ 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7" h="337">
                  <a:moveTo>
                    <a:pt x="566" y="26"/>
                  </a:moveTo>
                  <a:lnTo>
                    <a:pt x="566" y="26"/>
                  </a:lnTo>
                  <a:lnTo>
                    <a:pt x="571" y="38"/>
                  </a:lnTo>
                  <a:lnTo>
                    <a:pt x="574" y="52"/>
                  </a:lnTo>
                  <a:lnTo>
                    <a:pt x="574" y="66"/>
                  </a:lnTo>
                  <a:lnTo>
                    <a:pt x="572" y="80"/>
                  </a:lnTo>
                  <a:lnTo>
                    <a:pt x="571" y="94"/>
                  </a:lnTo>
                  <a:lnTo>
                    <a:pt x="568" y="108"/>
                  </a:lnTo>
                  <a:lnTo>
                    <a:pt x="563" y="122"/>
                  </a:lnTo>
                  <a:lnTo>
                    <a:pt x="557" y="134"/>
                  </a:lnTo>
                  <a:lnTo>
                    <a:pt x="557" y="134"/>
                  </a:lnTo>
                  <a:lnTo>
                    <a:pt x="549" y="148"/>
                  </a:lnTo>
                  <a:lnTo>
                    <a:pt x="540" y="162"/>
                  </a:lnTo>
                  <a:lnTo>
                    <a:pt x="531" y="175"/>
                  </a:lnTo>
                  <a:lnTo>
                    <a:pt x="520" y="188"/>
                  </a:lnTo>
                  <a:lnTo>
                    <a:pt x="508" y="199"/>
                  </a:lnTo>
                  <a:lnTo>
                    <a:pt x="496" y="211"/>
                  </a:lnTo>
                  <a:lnTo>
                    <a:pt x="469" y="231"/>
                  </a:lnTo>
                  <a:lnTo>
                    <a:pt x="440" y="248"/>
                  </a:lnTo>
                  <a:lnTo>
                    <a:pt x="411" y="263"/>
                  </a:lnTo>
                  <a:lnTo>
                    <a:pt x="379" y="276"/>
                  </a:lnTo>
                  <a:lnTo>
                    <a:pt x="348" y="285"/>
                  </a:lnTo>
                  <a:lnTo>
                    <a:pt x="348" y="285"/>
                  </a:lnTo>
                  <a:lnTo>
                    <a:pt x="322" y="289"/>
                  </a:lnTo>
                  <a:lnTo>
                    <a:pt x="294" y="294"/>
                  </a:lnTo>
                  <a:lnTo>
                    <a:pt x="266" y="294"/>
                  </a:lnTo>
                  <a:lnTo>
                    <a:pt x="239" y="294"/>
                  </a:lnTo>
                  <a:lnTo>
                    <a:pt x="211" y="291"/>
                  </a:lnTo>
                  <a:lnTo>
                    <a:pt x="183" y="285"/>
                  </a:lnTo>
                  <a:lnTo>
                    <a:pt x="157" y="277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22" y="259"/>
                  </a:lnTo>
                  <a:lnTo>
                    <a:pt x="110" y="251"/>
                  </a:lnTo>
                  <a:lnTo>
                    <a:pt x="100" y="243"/>
                  </a:lnTo>
                  <a:lnTo>
                    <a:pt x="91" y="234"/>
                  </a:lnTo>
                  <a:lnTo>
                    <a:pt x="82" y="225"/>
                  </a:lnTo>
                  <a:lnTo>
                    <a:pt x="74" y="214"/>
                  </a:lnTo>
                  <a:lnTo>
                    <a:pt x="66" y="203"/>
                  </a:lnTo>
                  <a:lnTo>
                    <a:pt x="60" y="191"/>
                  </a:lnTo>
                  <a:lnTo>
                    <a:pt x="54" y="180"/>
                  </a:lnTo>
                  <a:lnTo>
                    <a:pt x="50" y="168"/>
                  </a:lnTo>
                  <a:lnTo>
                    <a:pt x="46" y="154"/>
                  </a:lnTo>
                  <a:lnTo>
                    <a:pt x="43" y="142"/>
                  </a:lnTo>
                  <a:lnTo>
                    <a:pt x="42" y="128"/>
                  </a:lnTo>
                  <a:lnTo>
                    <a:pt x="42" y="115"/>
                  </a:lnTo>
                  <a:lnTo>
                    <a:pt x="42" y="10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6" y="62"/>
                  </a:lnTo>
                  <a:lnTo>
                    <a:pt x="76" y="60"/>
                  </a:lnTo>
                  <a:lnTo>
                    <a:pt x="85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5" y="71"/>
                  </a:lnTo>
                  <a:lnTo>
                    <a:pt x="110" y="71"/>
                  </a:lnTo>
                  <a:lnTo>
                    <a:pt x="117" y="69"/>
                  </a:lnTo>
                  <a:lnTo>
                    <a:pt x="125" y="66"/>
                  </a:lnTo>
                  <a:lnTo>
                    <a:pt x="130" y="60"/>
                  </a:lnTo>
                  <a:lnTo>
                    <a:pt x="133" y="52"/>
                  </a:lnTo>
                  <a:lnTo>
                    <a:pt x="133" y="45"/>
                  </a:lnTo>
                  <a:lnTo>
                    <a:pt x="131" y="40"/>
                  </a:lnTo>
                  <a:lnTo>
                    <a:pt x="130" y="37"/>
                  </a:lnTo>
                  <a:lnTo>
                    <a:pt x="126" y="34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10" y="25"/>
                  </a:lnTo>
                  <a:lnTo>
                    <a:pt x="97" y="21"/>
                  </a:lnTo>
                  <a:lnTo>
                    <a:pt x="83" y="18"/>
                  </a:lnTo>
                  <a:lnTo>
                    <a:pt x="70" y="17"/>
                  </a:lnTo>
                  <a:lnTo>
                    <a:pt x="56" y="18"/>
                  </a:lnTo>
                  <a:lnTo>
                    <a:pt x="43" y="21"/>
                  </a:lnTo>
                  <a:lnTo>
                    <a:pt x="31" y="28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3" y="48"/>
                  </a:lnTo>
                  <a:lnTo>
                    <a:pt x="6" y="62"/>
                  </a:lnTo>
                  <a:lnTo>
                    <a:pt x="2" y="74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7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5" y="162"/>
                  </a:lnTo>
                  <a:lnTo>
                    <a:pt x="10" y="177"/>
                  </a:lnTo>
                  <a:lnTo>
                    <a:pt x="14" y="192"/>
                  </a:lnTo>
                  <a:lnTo>
                    <a:pt x="19" y="206"/>
                  </a:lnTo>
                  <a:lnTo>
                    <a:pt x="26" y="220"/>
                  </a:lnTo>
                  <a:lnTo>
                    <a:pt x="34" y="234"/>
                  </a:lnTo>
                  <a:lnTo>
                    <a:pt x="43" y="246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65" y="271"/>
                  </a:lnTo>
                  <a:lnTo>
                    <a:pt x="77" y="282"/>
                  </a:lnTo>
                  <a:lnTo>
                    <a:pt x="90" y="291"/>
                  </a:lnTo>
                  <a:lnTo>
                    <a:pt x="103" y="299"/>
                  </a:lnTo>
                  <a:lnTo>
                    <a:pt x="117" y="306"/>
                  </a:lnTo>
                  <a:lnTo>
                    <a:pt x="133" y="313"/>
                  </a:lnTo>
                  <a:lnTo>
                    <a:pt x="148" y="319"/>
                  </a:lnTo>
                  <a:lnTo>
                    <a:pt x="163" y="323"/>
                  </a:lnTo>
                  <a:lnTo>
                    <a:pt x="194" y="331"/>
                  </a:lnTo>
                  <a:lnTo>
                    <a:pt x="226" y="336"/>
                  </a:lnTo>
                  <a:lnTo>
                    <a:pt x="259" y="337"/>
                  </a:lnTo>
                  <a:lnTo>
                    <a:pt x="289" y="337"/>
                  </a:lnTo>
                  <a:lnTo>
                    <a:pt x="289" y="337"/>
                  </a:lnTo>
                  <a:lnTo>
                    <a:pt x="329" y="333"/>
                  </a:lnTo>
                  <a:lnTo>
                    <a:pt x="366" y="323"/>
                  </a:lnTo>
                  <a:lnTo>
                    <a:pt x="405" y="313"/>
                  </a:lnTo>
                  <a:lnTo>
                    <a:pt x="423" y="305"/>
                  </a:lnTo>
                  <a:lnTo>
                    <a:pt x="440" y="297"/>
                  </a:lnTo>
                  <a:lnTo>
                    <a:pt x="459" y="288"/>
                  </a:lnTo>
                  <a:lnTo>
                    <a:pt x="476" y="279"/>
                  </a:lnTo>
                  <a:lnTo>
                    <a:pt x="491" y="268"/>
                  </a:lnTo>
                  <a:lnTo>
                    <a:pt x="508" y="256"/>
                  </a:lnTo>
                  <a:lnTo>
                    <a:pt x="522" y="243"/>
                  </a:lnTo>
                  <a:lnTo>
                    <a:pt x="537" y="231"/>
                  </a:lnTo>
                  <a:lnTo>
                    <a:pt x="551" y="217"/>
                  </a:lnTo>
                  <a:lnTo>
                    <a:pt x="563" y="202"/>
                  </a:lnTo>
                  <a:lnTo>
                    <a:pt x="563" y="202"/>
                  </a:lnTo>
                  <a:lnTo>
                    <a:pt x="577" y="182"/>
                  </a:lnTo>
                  <a:lnTo>
                    <a:pt x="591" y="160"/>
                  </a:lnTo>
                  <a:lnTo>
                    <a:pt x="602" y="137"/>
                  </a:lnTo>
                  <a:lnTo>
                    <a:pt x="611" y="114"/>
                  </a:lnTo>
                  <a:lnTo>
                    <a:pt x="615" y="88"/>
                  </a:lnTo>
                  <a:lnTo>
                    <a:pt x="617" y="75"/>
                  </a:lnTo>
                  <a:lnTo>
                    <a:pt x="617" y="63"/>
                  </a:lnTo>
                  <a:lnTo>
                    <a:pt x="617" y="51"/>
                  </a:lnTo>
                  <a:lnTo>
                    <a:pt x="615" y="38"/>
                  </a:lnTo>
                  <a:lnTo>
                    <a:pt x="612" y="26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6" y="9"/>
                  </a:lnTo>
                  <a:lnTo>
                    <a:pt x="603" y="6"/>
                  </a:lnTo>
                  <a:lnTo>
                    <a:pt x="595" y="1"/>
                  </a:lnTo>
                  <a:lnTo>
                    <a:pt x="588" y="0"/>
                  </a:lnTo>
                  <a:lnTo>
                    <a:pt x="580" y="1"/>
                  </a:lnTo>
                  <a:lnTo>
                    <a:pt x="572" y="5"/>
                  </a:lnTo>
                  <a:lnTo>
                    <a:pt x="568" y="9"/>
                  </a:lnTo>
                  <a:lnTo>
                    <a:pt x="566" y="12"/>
                  </a:lnTo>
                  <a:lnTo>
                    <a:pt x="565" y="17"/>
                  </a:lnTo>
                  <a:lnTo>
                    <a:pt x="566" y="21"/>
                  </a:lnTo>
                  <a:lnTo>
                    <a:pt x="566" y="26"/>
                  </a:lnTo>
                  <a:lnTo>
                    <a:pt x="56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6EF73AAD-1E85-8887-FB47-AD2CE89C7D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" y="1758"/>
              <a:ext cx="502" cy="144"/>
            </a:xfrm>
            <a:custGeom>
              <a:avLst/>
              <a:gdLst>
                <a:gd name="T0" fmla="*/ 31 w 1004"/>
                <a:gd name="T1" fmla="*/ 285 h 288"/>
                <a:gd name="T2" fmla="*/ 346 w 1004"/>
                <a:gd name="T3" fmla="*/ 101 h 288"/>
                <a:gd name="T4" fmla="*/ 315 w 1004"/>
                <a:gd name="T5" fmla="*/ 88 h 288"/>
                <a:gd name="T6" fmla="*/ 320 w 1004"/>
                <a:gd name="T7" fmla="*/ 99 h 288"/>
                <a:gd name="T8" fmla="*/ 337 w 1004"/>
                <a:gd name="T9" fmla="*/ 116 h 288"/>
                <a:gd name="T10" fmla="*/ 348 w 1004"/>
                <a:gd name="T11" fmla="*/ 122 h 288"/>
                <a:gd name="T12" fmla="*/ 383 w 1004"/>
                <a:gd name="T13" fmla="*/ 139 h 288"/>
                <a:gd name="T14" fmla="*/ 423 w 1004"/>
                <a:gd name="T15" fmla="*/ 148 h 288"/>
                <a:gd name="T16" fmla="*/ 503 w 1004"/>
                <a:gd name="T17" fmla="*/ 158 h 288"/>
                <a:gd name="T18" fmla="*/ 543 w 1004"/>
                <a:gd name="T19" fmla="*/ 161 h 288"/>
                <a:gd name="T20" fmla="*/ 623 w 1004"/>
                <a:gd name="T21" fmla="*/ 162 h 288"/>
                <a:gd name="T22" fmla="*/ 704 w 1004"/>
                <a:gd name="T23" fmla="*/ 158 h 288"/>
                <a:gd name="T24" fmla="*/ 784 w 1004"/>
                <a:gd name="T25" fmla="*/ 150 h 288"/>
                <a:gd name="T26" fmla="*/ 824 w 1004"/>
                <a:gd name="T27" fmla="*/ 142 h 288"/>
                <a:gd name="T28" fmla="*/ 884 w 1004"/>
                <a:gd name="T29" fmla="*/ 127 h 288"/>
                <a:gd name="T30" fmla="*/ 924 w 1004"/>
                <a:gd name="T31" fmla="*/ 113 h 288"/>
                <a:gd name="T32" fmla="*/ 960 w 1004"/>
                <a:gd name="T33" fmla="*/ 91 h 288"/>
                <a:gd name="T34" fmla="*/ 975 w 1004"/>
                <a:gd name="T35" fmla="*/ 77 h 288"/>
                <a:gd name="T36" fmla="*/ 995 w 1004"/>
                <a:gd name="T37" fmla="*/ 53 h 288"/>
                <a:gd name="T38" fmla="*/ 1003 w 1004"/>
                <a:gd name="T39" fmla="*/ 37 h 288"/>
                <a:gd name="T40" fmla="*/ 1004 w 1004"/>
                <a:gd name="T41" fmla="*/ 20 h 288"/>
                <a:gd name="T42" fmla="*/ 1004 w 1004"/>
                <a:gd name="T43" fmla="*/ 16 h 288"/>
                <a:gd name="T44" fmla="*/ 998 w 1004"/>
                <a:gd name="T45" fmla="*/ 5 h 288"/>
                <a:gd name="T46" fmla="*/ 983 w 1004"/>
                <a:gd name="T47" fmla="*/ 0 h 288"/>
                <a:gd name="T48" fmla="*/ 967 w 1004"/>
                <a:gd name="T49" fmla="*/ 5 h 288"/>
                <a:gd name="T50" fmla="*/ 963 w 1004"/>
                <a:gd name="T51" fmla="*/ 11 h 288"/>
                <a:gd name="T52" fmla="*/ 961 w 1004"/>
                <a:gd name="T53" fmla="*/ 20 h 288"/>
                <a:gd name="T54" fmla="*/ 963 w 1004"/>
                <a:gd name="T55" fmla="*/ 20 h 288"/>
                <a:gd name="T56" fmla="*/ 961 w 1004"/>
                <a:gd name="T57" fmla="*/ 25 h 288"/>
                <a:gd name="T58" fmla="*/ 960 w 1004"/>
                <a:gd name="T59" fmla="*/ 27 h 288"/>
                <a:gd name="T60" fmla="*/ 958 w 1004"/>
                <a:gd name="T61" fmla="*/ 31 h 288"/>
                <a:gd name="T62" fmla="*/ 950 w 1004"/>
                <a:gd name="T63" fmla="*/ 42 h 288"/>
                <a:gd name="T64" fmla="*/ 938 w 1004"/>
                <a:gd name="T65" fmla="*/ 53 h 288"/>
                <a:gd name="T66" fmla="*/ 912 w 1004"/>
                <a:gd name="T67" fmla="*/ 71 h 288"/>
                <a:gd name="T68" fmla="*/ 881 w 1004"/>
                <a:gd name="T69" fmla="*/ 84 h 288"/>
                <a:gd name="T70" fmla="*/ 835 w 1004"/>
                <a:gd name="T71" fmla="*/ 96 h 288"/>
                <a:gd name="T72" fmla="*/ 798 w 1004"/>
                <a:gd name="T73" fmla="*/ 104 h 288"/>
                <a:gd name="T74" fmla="*/ 726 w 1004"/>
                <a:gd name="T75" fmla="*/ 113 h 288"/>
                <a:gd name="T76" fmla="*/ 654 w 1004"/>
                <a:gd name="T77" fmla="*/ 117 h 288"/>
                <a:gd name="T78" fmla="*/ 543 w 1004"/>
                <a:gd name="T79" fmla="*/ 116 h 288"/>
                <a:gd name="T80" fmla="*/ 503 w 1004"/>
                <a:gd name="T81" fmla="*/ 114 h 288"/>
                <a:gd name="T82" fmla="*/ 440 w 1004"/>
                <a:gd name="T83" fmla="*/ 108 h 288"/>
                <a:gd name="T84" fmla="*/ 400 w 1004"/>
                <a:gd name="T85" fmla="*/ 99 h 288"/>
                <a:gd name="T86" fmla="*/ 381 w 1004"/>
                <a:gd name="T87" fmla="*/ 91 h 288"/>
                <a:gd name="T88" fmla="*/ 357 w 1004"/>
                <a:gd name="T89" fmla="*/ 76 h 288"/>
                <a:gd name="T90" fmla="*/ 355 w 1004"/>
                <a:gd name="T91" fmla="*/ 74 h 288"/>
                <a:gd name="T92" fmla="*/ 357 w 1004"/>
                <a:gd name="T93" fmla="*/ 76 h 288"/>
                <a:gd name="T94" fmla="*/ 352 w 1004"/>
                <a:gd name="T95" fmla="*/ 68 h 288"/>
                <a:gd name="T96" fmla="*/ 343 w 1004"/>
                <a:gd name="T97" fmla="*/ 62 h 288"/>
                <a:gd name="T98" fmla="*/ 334 w 1004"/>
                <a:gd name="T99" fmla="*/ 60 h 288"/>
                <a:gd name="T100" fmla="*/ 325 w 1004"/>
                <a:gd name="T101" fmla="*/ 64 h 288"/>
                <a:gd name="T102" fmla="*/ 9 w 1004"/>
                <a:gd name="T103" fmla="*/ 248 h 288"/>
                <a:gd name="T104" fmla="*/ 6 w 1004"/>
                <a:gd name="T105" fmla="*/ 251 h 288"/>
                <a:gd name="T106" fmla="*/ 2 w 1004"/>
                <a:gd name="T107" fmla="*/ 259 h 288"/>
                <a:gd name="T108" fmla="*/ 0 w 1004"/>
                <a:gd name="T109" fmla="*/ 270 h 288"/>
                <a:gd name="T110" fmla="*/ 8 w 1004"/>
                <a:gd name="T111" fmla="*/ 284 h 288"/>
                <a:gd name="T112" fmla="*/ 19 w 1004"/>
                <a:gd name="T113" fmla="*/ 288 h 288"/>
                <a:gd name="T114" fmla="*/ 28 w 1004"/>
                <a:gd name="T115" fmla="*/ 288 h 288"/>
                <a:gd name="T116" fmla="*/ 31 w 1004"/>
                <a:gd name="T117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288">
                  <a:moveTo>
                    <a:pt x="31" y="285"/>
                  </a:moveTo>
                  <a:lnTo>
                    <a:pt x="31" y="285"/>
                  </a:lnTo>
                  <a:lnTo>
                    <a:pt x="346" y="101"/>
                  </a:lnTo>
                  <a:lnTo>
                    <a:pt x="346" y="101"/>
                  </a:lnTo>
                  <a:lnTo>
                    <a:pt x="315" y="88"/>
                  </a:lnTo>
                  <a:lnTo>
                    <a:pt x="315" y="88"/>
                  </a:lnTo>
                  <a:lnTo>
                    <a:pt x="317" y="93"/>
                  </a:lnTo>
                  <a:lnTo>
                    <a:pt x="320" y="99"/>
                  </a:lnTo>
                  <a:lnTo>
                    <a:pt x="328" y="108"/>
                  </a:lnTo>
                  <a:lnTo>
                    <a:pt x="337" y="116"/>
                  </a:lnTo>
                  <a:lnTo>
                    <a:pt x="348" y="122"/>
                  </a:lnTo>
                  <a:lnTo>
                    <a:pt x="348" y="122"/>
                  </a:lnTo>
                  <a:lnTo>
                    <a:pt x="365" y="131"/>
                  </a:lnTo>
                  <a:lnTo>
                    <a:pt x="383" y="139"/>
                  </a:lnTo>
                  <a:lnTo>
                    <a:pt x="403" y="144"/>
                  </a:lnTo>
                  <a:lnTo>
                    <a:pt x="423" y="148"/>
                  </a:lnTo>
                  <a:lnTo>
                    <a:pt x="463" y="154"/>
                  </a:lnTo>
                  <a:lnTo>
                    <a:pt x="503" y="158"/>
                  </a:lnTo>
                  <a:lnTo>
                    <a:pt x="503" y="158"/>
                  </a:lnTo>
                  <a:lnTo>
                    <a:pt x="543" y="161"/>
                  </a:lnTo>
                  <a:lnTo>
                    <a:pt x="583" y="161"/>
                  </a:lnTo>
                  <a:lnTo>
                    <a:pt x="623" y="162"/>
                  </a:lnTo>
                  <a:lnTo>
                    <a:pt x="664" y="161"/>
                  </a:lnTo>
                  <a:lnTo>
                    <a:pt x="704" y="158"/>
                  </a:lnTo>
                  <a:lnTo>
                    <a:pt x="744" y="154"/>
                  </a:lnTo>
                  <a:lnTo>
                    <a:pt x="784" y="150"/>
                  </a:lnTo>
                  <a:lnTo>
                    <a:pt x="824" y="142"/>
                  </a:lnTo>
                  <a:lnTo>
                    <a:pt x="824" y="142"/>
                  </a:lnTo>
                  <a:lnTo>
                    <a:pt x="864" y="133"/>
                  </a:lnTo>
                  <a:lnTo>
                    <a:pt x="884" y="127"/>
                  </a:lnTo>
                  <a:lnTo>
                    <a:pt x="904" y="121"/>
                  </a:lnTo>
                  <a:lnTo>
                    <a:pt x="924" y="113"/>
                  </a:lnTo>
                  <a:lnTo>
                    <a:pt x="943" y="102"/>
                  </a:lnTo>
                  <a:lnTo>
                    <a:pt x="960" y="91"/>
                  </a:lnTo>
                  <a:lnTo>
                    <a:pt x="975" y="77"/>
                  </a:lnTo>
                  <a:lnTo>
                    <a:pt x="975" y="77"/>
                  </a:lnTo>
                  <a:lnTo>
                    <a:pt x="986" y="67"/>
                  </a:lnTo>
                  <a:lnTo>
                    <a:pt x="995" y="53"/>
                  </a:lnTo>
                  <a:lnTo>
                    <a:pt x="1000" y="45"/>
                  </a:lnTo>
                  <a:lnTo>
                    <a:pt x="1003" y="37"/>
                  </a:lnTo>
                  <a:lnTo>
                    <a:pt x="1004" y="30"/>
                  </a:lnTo>
                  <a:lnTo>
                    <a:pt x="1004" y="20"/>
                  </a:lnTo>
                  <a:lnTo>
                    <a:pt x="1004" y="20"/>
                  </a:lnTo>
                  <a:lnTo>
                    <a:pt x="1004" y="16"/>
                  </a:lnTo>
                  <a:lnTo>
                    <a:pt x="1003" y="11"/>
                  </a:lnTo>
                  <a:lnTo>
                    <a:pt x="998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75" y="2"/>
                  </a:lnTo>
                  <a:lnTo>
                    <a:pt x="967" y="5"/>
                  </a:lnTo>
                  <a:lnTo>
                    <a:pt x="966" y="8"/>
                  </a:lnTo>
                  <a:lnTo>
                    <a:pt x="963" y="11"/>
                  </a:lnTo>
                  <a:lnTo>
                    <a:pt x="963" y="16"/>
                  </a:lnTo>
                  <a:lnTo>
                    <a:pt x="961" y="20"/>
                  </a:lnTo>
                  <a:lnTo>
                    <a:pt x="961" y="20"/>
                  </a:lnTo>
                  <a:lnTo>
                    <a:pt x="963" y="20"/>
                  </a:lnTo>
                  <a:lnTo>
                    <a:pt x="963" y="20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60" y="27"/>
                  </a:lnTo>
                  <a:lnTo>
                    <a:pt x="958" y="31"/>
                  </a:lnTo>
                  <a:lnTo>
                    <a:pt x="958" y="31"/>
                  </a:lnTo>
                  <a:lnTo>
                    <a:pt x="954" y="37"/>
                  </a:lnTo>
                  <a:lnTo>
                    <a:pt x="950" y="42"/>
                  </a:lnTo>
                  <a:lnTo>
                    <a:pt x="950" y="42"/>
                  </a:lnTo>
                  <a:lnTo>
                    <a:pt x="938" y="53"/>
                  </a:lnTo>
                  <a:lnTo>
                    <a:pt x="926" y="62"/>
                  </a:lnTo>
                  <a:lnTo>
                    <a:pt x="912" y="71"/>
                  </a:lnTo>
                  <a:lnTo>
                    <a:pt x="897" y="77"/>
                  </a:lnTo>
                  <a:lnTo>
                    <a:pt x="881" y="84"/>
                  </a:lnTo>
                  <a:lnTo>
                    <a:pt x="866" y="88"/>
                  </a:lnTo>
                  <a:lnTo>
                    <a:pt x="835" y="96"/>
                  </a:lnTo>
                  <a:lnTo>
                    <a:pt x="835" y="96"/>
                  </a:lnTo>
                  <a:lnTo>
                    <a:pt x="798" y="104"/>
                  </a:lnTo>
                  <a:lnTo>
                    <a:pt x="763" y="110"/>
                  </a:lnTo>
                  <a:lnTo>
                    <a:pt x="726" y="113"/>
                  </a:lnTo>
                  <a:lnTo>
                    <a:pt x="689" y="116"/>
                  </a:lnTo>
                  <a:lnTo>
                    <a:pt x="654" y="117"/>
                  </a:lnTo>
                  <a:lnTo>
                    <a:pt x="617" y="117"/>
                  </a:lnTo>
                  <a:lnTo>
                    <a:pt x="543" y="116"/>
                  </a:lnTo>
                  <a:lnTo>
                    <a:pt x="543" y="116"/>
                  </a:lnTo>
                  <a:lnTo>
                    <a:pt x="503" y="114"/>
                  </a:lnTo>
                  <a:lnTo>
                    <a:pt x="461" y="111"/>
                  </a:lnTo>
                  <a:lnTo>
                    <a:pt x="440" y="108"/>
                  </a:lnTo>
                  <a:lnTo>
                    <a:pt x="420" y="104"/>
                  </a:lnTo>
                  <a:lnTo>
                    <a:pt x="400" y="99"/>
                  </a:lnTo>
                  <a:lnTo>
                    <a:pt x="381" y="91"/>
                  </a:lnTo>
                  <a:lnTo>
                    <a:pt x="381" y="91"/>
                  </a:lnTo>
                  <a:lnTo>
                    <a:pt x="366" y="8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5" y="7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4" y="71"/>
                  </a:lnTo>
                  <a:lnTo>
                    <a:pt x="352" y="68"/>
                  </a:lnTo>
                  <a:lnTo>
                    <a:pt x="348" y="65"/>
                  </a:lnTo>
                  <a:lnTo>
                    <a:pt x="343" y="62"/>
                  </a:lnTo>
                  <a:lnTo>
                    <a:pt x="338" y="60"/>
                  </a:lnTo>
                  <a:lnTo>
                    <a:pt x="334" y="60"/>
                  </a:lnTo>
                  <a:lnTo>
                    <a:pt x="329" y="62"/>
                  </a:lnTo>
                  <a:lnTo>
                    <a:pt x="325" y="64"/>
                  </a:lnTo>
                  <a:lnTo>
                    <a:pt x="325" y="64"/>
                  </a:lnTo>
                  <a:lnTo>
                    <a:pt x="9" y="248"/>
                  </a:lnTo>
                  <a:lnTo>
                    <a:pt x="9" y="248"/>
                  </a:lnTo>
                  <a:lnTo>
                    <a:pt x="6" y="251"/>
                  </a:lnTo>
                  <a:lnTo>
                    <a:pt x="3" y="255"/>
                  </a:lnTo>
                  <a:lnTo>
                    <a:pt x="2" y="259"/>
                  </a:lnTo>
                  <a:lnTo>
                    <a:pt x="0" y="262"/>
                  </a:lnTo>
                  <a:lnTo>
                    <a:pt x="0" y="270"/>
                  </a:lnTo>
                  <a:lnTo>
                    <a:pt x="3" y="278"/>
                  </a:lnTo>
                  <a:lnTo>
                    <a:pt x="8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8"/>
                  </a:lnTo>
                  <a:lnTo>
                    <a:pt x="28" y="288"/>
                  </a:lnTo>
                  <a:lnTo>
                    <a:pt x="31" y="285"/>
                  </a:lnTo>
                  <a:lnTo>
                    <a:pt x="31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91133EB0-A2CE-BB9A-9896-B004B3424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" y="1330"/>
              <a:ext cx="40" cy="63"/>
            </a:xfrm>
            <a:custGeom>
              <a:avLst/>
              <a:gdLst>
                <a:gd name="T0" fmla="*/ 9 w 82"/>
                <a:gd name="T1" fmla="*/ 40 h 125"/>
                <a:gd name="T2" fmla="*/ 9 w 82"/>
                <a:gd name="T3" fmla="*/ 40 h 125"/>
                <a:gd name="T4" fmla="*/ 18 w 82"/>
                <a:gd name="T5" fmla="*/ 43 h 125"/>
                <a:gd name="T6" fmla="*/ 28 w 82"/>
                <a:gd name="T7" fmla="*/ 49 h 125"/>
                <a:gd name="T8" fmla="*/ 35 w 82"/>
                <a:gd name="T9" fmla="*/ 57 h 125"/>
                <a:gd name="T10" fmla="*/ 38 w 82"/>
                <a:gd name="T11" fmla="*/ 61 h 125"/>
                <a:gd name="T12" fmla="*/ 38 w 82"/>
                <a:gd name="T13" fmla="*/ 66 h 125"/>
                <a:gd name="T14" fmla="*/ 38 w 82"/>
                <a:gd name="T15" fmla="*/ 66 h 125"/>
                <a:gd name="T16" fmla="*/ 38 w 82"/>
                <a:gd name="T17" fmla="*/ 69 h 125"/>
                <a:gd name="T18" fmla="*/ 35 w 82"/>
                <a:gd name="T19" fmla="*/ 74 h 125"/>
                <a:gd name="T20" fmla="*/ 31 w 82"/>
                <a:gd name="T21" fmla="*/ 80 h 125"/>
                <a:gd name="T22" fmla="*/ 31 w 82"/>
                <a:gd name="T23" fmla="*/ 80 h 125"/>
                <a:gd name="T24" fmla="*/ 25 w 82"/>
                <a:gd name="T25" fmla="*/ 89 h 125"/>
                <a:gd name="T26" fmla="*/ 20 w 82"/>
                <a:gd name="T27" fmla="*/ 98 h 125"/>
                <a:gd name="T28" fmla="*/ 20 w 82"/>
                <a:gd name="T29" fmla="*/ 98 h 125"/>
                <a:gd name="T30" fmla="*/ 20 w 82"/>
                <a:gd name="T31" fmla="*/ 103 h 125"/>
                <a:gd name="T32" fmla="*/ 18 w 82"/>
                <a:gd name="T33" fmla="*/ 108 h 125"/>
                <a:gd name="T34" fmla="*/ 20 w 82"/>
                <a:gd name="T35" fmla="*/ 112 h 125"/>
                <a:gd name="T36" fmla="*/ 22 w 82"/>
                <a:gd name="T37" fmla="*/ 115 h 125"/>
                <a:gd name="T38" fmla="*/ 26 w 82"/>
                <a:gd name="T39" fmla="*/ 120 h 125"/>
                <a:gd name="T40" fmla="*/ 34 w 82"/>
                <a:gd name="T41" fmla="*/ 125 h 125"/>
                <a:gd name="T42" fmla="*/ 42 w 82"/>
                <a:gd name="T43" fmla="*/ 125 h 125"/>
                <a:gd name="T44" fmla="*/ 49 w 82"/>
                <a:gd name="T45" fmla="*/ 123 h 125"/>
                <a:gd name="T46" fmla="*/ 57 w 82"/>
                <a:gd name="T47" fmla="*/ 118 h 125"/>
                <a:gd name="T48" fmla="*/ 60 w 82"/>
                <a:gd name="T49" fmla="*/ 115 h 125"/>
                <a:gd name="T50" fmla="*/ 62 w 82"/>
                <a:gd name="T51" fmla="*/ 111 h 125"/>
                <a:gd name="T52" fmla="*/ 62 w 82"/>
                <a:gd name="T53" fmla="*/ 111 h 125"/>
                <a:gd name="T54" fmla="*/ 66 w 82"/>
                <a:gd name="T55" fmla="*/ 103 h 125"/>
                <a:gd name="T56" fmla="*/ 71 w 82"/>
                <a:gd name="T57" fmla="*/ 97 h 125"/>
                <a:gd name="T58" fmla="*/ 74 w 82"/>
                <a:gd name="T59" fmla="*/ 91 h 125"/>
                <a:gd name="T60" fmla="*/ 78 w 82"/>
                <a:gd name="T61" fmla="*/ 85 h 125"/>
                <a:gd name="T62" fmla="*/ 78 w 82"/>
                <a:gd name="T63" fmla="*/ 85 h 125"/>
                <a:gd name="T64" fmla="*/ 80 w 82"/>
                <a:gd name="T65" fmla="*/ 75 h 125"/>
                <a:gd name="T66" fmla="*/ 82 w 82"/>
                <a:gd name="T67" fmla="*/ 68 h 125"/>
                <a:gd name="T68" fmla="*/ 82 w 82"/>
                <a:gd name="T69" fmla="*/ 60 h 125"/>
                <a:gd name="T70" fmla="*/ 80 w 82"/>
                <a:gd name="T71" fmla="*/ 51 h 125"/>
                <a:gd name="T72" fmla="*/ 80 w 82"/>
                <a:gd name="T73" fmla="*/ 51 h 125"/>
                <a:gd name="T74" fmla="*/ 77 w 82"/>
                <a:gd name="T75" fmla="*/ 43 h 125"/>
                <a:gd name="T76" fmla="*/ 72 w 82"/>
                <a:gd name="T77" fmla="*/ 35 h 125"/>
                <a:gd name="T78" fmla="*/ 66 w 82"/>
                <a:gd name="T79" fmla="*/ 28 h 125"/>
                <a:gd name="T80" fmla="*/ 60 w 82"/>
                <a:gd name="T81" fmla="*/ 21 h 125"/>
                <a:gd name="T82" fmla="*/ 46 w 82"/>
                <a:gd name="T83" fmla="*/ 11 h 125"/>
                <a:gd name="T84" fmla="*/ 31 w 82"/>
                <a:gd name="T85" fmla="*/ 3 h 125"/>
                <a:gd name="T86" fmla="*/ 31 w 82"/>
                <a:gd name="T87" fmla="*/ 3 h 125"/>
                <a:gd name="T88" fmla="*/ 23 w 82"/>
                <a:gd name="T89" fmla="*/ 0 h 125"/>
                <a:gd name="T90" fmla="*/ 15 w 82"/>
                <a:gd name="T91" fmla="*/ 0 h 125"/>
                <a:gd name="T92" fmla="*/ 8 w 82"/>
                <a:gd name="T93" fmla="*/ 3 h 125"/>
                <a:gd name="T94" fmla="*/ 5 w 82"/>
                <a:gd name="T95" fmla="*/ 6 h 125"/>
                <a:gd name="T96" fmla="*/ 2 w 82"/>
                <a:gd name="T97" fmla="*/ 11 h 125"/>
                <a:gd name="T98" fmla="*/ 2 w 82"/>
                <a:gd name="T99" fmla="*/ 11 h 125"/>
                <a:gd name="T100" fmla="*/ 0 w 82"/>
                <a:gd name="T101" fmla="*/ 18 h 125"/>
                <a:gd name="T102" fmla="*/ 0 w 82"/>
                <a:gd name="T103" fmla="*/ 26 h 125"/>
                <a:gd name="T104" fmla="*/ 3 w 82"/>
                <a:gd name="T105" fmla="*/ 34 h 125"/>
                <a:gd name="T106" fmla="*/ 6 w 82"/>
                <a:gd name="T107" fmla="*/ 37 h 125"/>
                <a:gd name="T108" fmla="*/ 9 w 82"/>
                <a:gd name="T109" fmla="*/ 40 h 125"/>
                <a:gd name="T110" fmla="*/ 9 w 82"/>
                <a:gd name="T11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125">
                  <a:moveTo>
                    <a:pt x="9" y="40"/>
                  </a:moveTo>
                  <a:lnTo>
                    <a:pt x="9" y="40"/>
                  </a:lnTo>
                  <a:lnTo>
                    <a:pt x="18" y="43"/>
                  </a:lnTo>
                  <a:lnTo>
                    <a:pt x="28" y="49"/>
                  </a:lnTo>
                  <a:lnTo>
                    <a:pt x="35" y="57"/>
                  </a:lnTo>
                  <a:lnTo>
                    <a:pt x="38" y="61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8" y="69"/>
                  </a:lnTo>
                  <a:lnTo>
                    <a:pt x="35" y="74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25" y="89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26" y="120"/>
                  </a:lnTo>
                  <a:lnTo>
                    <a:pt x="34" y="125"/>
                  </a:lnTo>
                  <a:lnTo>
                    <a:pt x="42" y="125"/>
                  </a:lnTo>
                  <a:lnTo>
                    <a:pt x="49" y="123"/>
                  </a:lnTo>
                  <a:lnTo>
                    <a:pt x="57" y="118"/>
                  </a:lnTo>
                  <a:lnTo>
                    <a:pt x="60" y="115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6" y="103"/>
                  </a:lnTo>
                  <a:lnTo>
                    <a:pt x="71" y="97"/>
                  </a:lnTo>
                  <a:lnTo>
                    <a:pt x="74" y="91"/>
                  </a:lnTo>
                  <a:lnTo>
                    <a:pt x="78" y="85"/>
                  </a:lnTo>
                  <a:lnTo>
                    <a:pt x="78" y="85"/>
                  </a:lnTo>
                  <a:lnTo>
                    <a:pt x="80" y="75"/>
                  </a:lnTo>
                  <a:lnTo>
                    <a:pt x="82" y="68"/>
                  </a:lnTo>
                  <a:lnTo>
                    <a:pt x="82" y="60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7" y="43"/>
                  </a:lnTo>
                  <a:lnTo>
                    <a:pt x="72" y="35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46" y="1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197E9035-7B6A-FAD2-C286-2A2961C94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" y="1239"/>
              <a:ext cx="27" cy="84"/>
            </a:xfrm>
            <a:custGeom>
              <a:avLst/>
              <a:gdLst>
                <a:gd name="T0" fmla="*/ 43 w 54"/>
                <a:gd name="T1" fmla="*/ 152 h 167"/>
                <a:gd name="T2" fmla="*/ 43 w 54"/>
                <a:gd name="T3" fmla="*/ 152 h 167"/>
                <a:gd name="T4" fmla="*/ 46 w 54"/>
                <a:gd name="T5" fmla="*/ 135 h 167"/>
                <a:gd name="T6" fmla="*/ 49 w 54"/>
                <a:gd name="T7" fmla="*/ 118 h 167"/>
                <a:gd name="T8" fmla="*/ 53 w 54"/>
                <a:gd name="T9" fmla="*/ 101 h 167"/>
                <a:gd name="T10" fmla="*/ 54 w 54"/>
                <a:gd name="T11" fmla="*/ 84 h 167"/>
                <a:gd name="T12" fmla="*/ 54 w 54"/>
                <a:gd name="T13" fmla="*/ 67 h 167"/>
                <a:gd name="T14" fmla="*/ 53 w 54"/>
                <a:gd name="T15" fmla="*/ 49 h 167"/>
                <a:gd name="T16" fmla="*/ 49 w 54"/>
                <a:gd name="T17" fmla="*/ 15 h 167"/>
                <a:gd name="T18" fmla="*/ 49 w 54"/>
                <a:gd name="T19" fmla="*/ 15 h 167"/>
                <a:gd name="T20" fmla="*/ 48 w 54"/>
                <a:gd name="T21" fmla="*/ 10 h 167"/>
                <a:gd name="T22" fmla="*/ 46 w 54"/>
                <a:gd name="T23" fmla="*/ 7 h 167"/>
                <a:gd name="T24" fmla="*/ 43 w 54"/>
                <a:gd name="T25" fmla="*/ 4 h 167"/>
                <a:gd name="T26" fmla="*/ 40 w 54"/>
                <a:gd name="T27" fmla="*/ 1 h 167"/>
                <a:gd name="T28" fmla="*/ 33 w 54"/>
                <a:gd name="T29" fmla="*/ 0 h 167"/>
                <a:gd name="T30" fmla="*/ 25 w 54"/>
                <a:gd name="T31" fmla="*/ 1 h 167"/>
                <a:gd name="T32" fmla="*/ 17 w 54"/>
                <a:gd name="T33" fmla="*/ 4 h 167"/>
                <a:gd name="T34" fmla="*/ 11 w 54"/>
                <a:gd name="T35" fmla="*/ 9 h 167"/>
                <a:gd name="T36" fmla="*/ 8 w 54"/>
                <a:gd name="T37" fmla="*/ 17 h 167"/>
                <a:gd name="T38" fmla="*/ 8 w 54"/>
                <a:gd name="T39" fmla="*/ 21 h 167"/>
                <a:gd name="T40" fmla="*/ 8 w 54"/>
                <a:gd name="T41" fmla="*/ 27 h 167"/>
                <a:gd name="T42" fmla="*/ 8 w 54"/>
                <a:gd name="T43" fmla="*/ 27 h 167"/>
                <a:gd name="T44" fmla="*/ 11 w 54"/>
                <a:gd name="T45" fmla="*/ 55 h 167"/>
                <a:gd name="T46" fmla="*/ 11 w 54"/>
                <a:gd name="T47" fmla="*/ 84 h 167"/>
                <a:gd name="T48" fmla="*/ 8 w 54"/>
                <a:gd name="T49" fmla="*/ 112 h 167"/>
                <a:gd name="T50" fmla="*/ 2 w 54"/>
                <a:gd name="T51" fmla="*/ 140 h 167"/>
                <a:gd name="T52" fmla="*/ 2 w 54"/>
                <a:gd name="T53" fmla="*/ 140 h 167"/>
                <a:gd name="T54" fmla="*/ 0 w 54"/>
                <a:gd name="T55" fmla="*/ 146 h 167"/>
                <a:gd name="T56" fmla="*/ 0 w 54"/>
                <a:gd name="T57" fmla="*/ 149 h 167"/>
                <a:gd name="T58" fmla="*/ 2 w 54"/>
                <a:gd name="T59" fmla="*/ 154 h 167"/>
                <a:gd name="T60" fmla="*/ 3 w 54"/>
                <a:gd name="T61" fmla="*/ 157 h 167"/>
                <a:gd name="T62" fmla="*/ 9 w 54"/>
                <a:gd name="T63" fmla="*/ 163 h 167"/>
                <a:gd name="T64" fmla="*/ 17 w 54"/>
                <a:gd name="T65" fmla="*/ 166 h 167"/>
                <a:gd name="T66" fmla="*/ 25 w 54"/>
                <a:gd name="T67" fmla="*/ 167 h 167"/>
                <a:gd name="T68" fmla="*/ 33 w 54"/>
                <a:gd name="T69" fmla="*/ 164 h 167"/>
                <a:gd name="T70" fmla="*/ 36 w 54"/>
                <a:gd name="T71" fmla="*/ 163 h 167"/>
                <a:gd name="T72" fmla="*/ 39 w 54"/>
                <a:gd name="T73" fmla="*/ 160 h 167"/>
                <a:gd name="T74" fmla="*/ 42 w 54"/>
                <a:gd name="T75" fmla="*/ 157 h 167"/>
                <a:gd name="T76" fmla="*/ 43 w 54"/>
                <a:gd name="T77" fmla="*/ 152 h 167"/>
                <a:gd name="T78" fmla="*/ 43 w 54"/>
                <a:gd name="T79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167">
                  <a:moveTo>
                    <a:pt x="43" y="152"/>
                  </a:moveTo>
                  <a:lnTo>
                    <a:pt x="43" y="152"/>
                  </a:lnTo>
                  <a:lnTo>
                    <a:pt x="46" y="135"/>
                  </a:lnTo>
                  <a:lnTo>
                    <a:pt x="49" y="118"/>
                  </a:lnTo>
                  <a:lnTo>
                    <a:pt x="53" y="101"/>
                  </a:lnTo>
                  <a:lnTo>
                    <a:pt x="54" y="84"/>
                  </a:lnTo>
                  <a:lnTo>
                    <a:pt x="54" y="67"/>
                  </a:lnTo>
                  <a:lnTo>
                    <a:pt x="53" y="4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8" y="10"/>
                  </a:lnTo>
                  <a:lnTo>
                    <a:pt x="46" y="7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3" y="0"/>
                  </a:lnTo>
                  <a:lnTo>
                    <a:pt x="25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8" y="17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55"/>
                  </a:lnTo>
                  <a:lnTo>
                    <a:pt x="11" y="84"/>
                  </a:lnTo>
                  <a:lnTo>
                    <a:pt x="8" y="112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9" y="163"/>
                  </a:lnTo>
                  <a:lnTo>
                    <a:pt x="17" y="166"/>
                  </a:lnTo>
                  <a:lnTo>
                    <a:pt x="25" y="167"/>
                  </a:lnTo>
                  <a:lnTo>
                    <a:pt x="33" y="164"/>
                  </a:lnTo>
                  <a:lnTo>
                    <a:pt x="36" y="163"/>
                  </a:lnTo>
                  <a:lnTo>
                    <a:pt x="39" y="160"/>
                  </a:lnTo>
                  <a:lnTo>
                    <a:pt x="42" y="157"/>
                  </a:lnTo>
                  <a:lnTo>
                    <a:pt x="43" y="152"/>
                  </a:lnTo>
                  <a:lnTo>
                    <a:pt x="43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3B8AD6AE-DDF9-4BBF-94BD-5F5216383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329"/>
              <a:ext cx="82" cy="255"/>
            </a:xfrm>
            <a:custGeom>
              <a:avLst/>
              <a:gdLst>
                <a:gd name="T0" fmla="*/ 107 w 164"/>
                <a:gd name="T1" fmla="*/ 0 h 511"/>
                <a:gd name="T2" fmla="*/ 76 w 164"/>
                <a:gd name="T3" fmla="*/ 9 h 511"/>
                <a:gd name="T4" fmla="*/ 50 w 164"/>
                <a:gd name="T5" fmla="*/ 29 h 511"/>
                <a:gd name="T6" fmla="*/ 30 w 164"/>
                <a:gd name="T7" fmla="*/ 54 h 511"/>
                <a:gd name="T8" fmla="*/ 16 w 164"/>
                <a:gd name="T9" fmla="*/ 84 h 511"/>
                <a:gd name="T10" fmla="*/ 7 w 164"/>
                <a:gd name="T11" fmla="*/ 117 h 511"/>
                <a:gd name="T12" fmla="*/ 1 w 164"/>
                <a:gd name="T13" fmla="*/ 151 h 511"/>
                <a:gd name="T14" fmla="*/ 1 w 164"/>
                <a:gd name="T15" fmla="*/ 215 h 511"/>
                <a:gd name="T16" fmla="*/ 4 w 164"/>
                <a:gd name="T17" fmla="*/ 235 h 511"/>
                <a:gd name="T18" fmla="*/ 12 w 164"/>
                <a:gd name="T19" fmla="*/ 274 h 511"/>
                <a:gd name="T20" fmla="*/ 30 w 164"/>
                <a:gd name="T21" fmla="*/ 329 h 511"/>
                <a:gd name="T22" fmla="*/ 64 w 164"/>
                <a:gd name="T23" fmla="*/ 400 h 511"/>
                <a:gd name="T24" fmla="*/ 124 w 164"/>
                <a:gd name="T25" fmla="*/ 502 h 511"/>
                <a:gd name="T26" fmla="*/ 127 w 164"/>
                <a:gd name="T27" fmla="*/ 505 h 511"/>
                <a:gd name="T28" fmla="*/ 138 w 164"/>
                <a:gd name="T29" fmla="*/ 511 h 511"/>
                <a:gd name="T30" fmla="*/ 153 w 164"/>
                <a:gd name="T31" fmla="*/ 508 h 511"/>
                <a:gd name="T32" fmla="*/ 164 w 164"/>
                <a:gd name="T33" fmla="*/ 496 h 511"/>
                <a:gd name="T34" fmla="*/ 164 w 164"/>
                <a:gd name="T35" fmla="*/ 488 h 511"/>
                <a:gd name="T36" fmla="*/ 161 w 164"/>
                <a:gd name="T37" fmla="*/ 480 h 511"/>
                <a:gd name="T38" fmla="*/ 127 w 164"/>
                <a:gd name="T39" fmla="*/ 426 h 511"/>
                <a:gd name="T40" fmla="*/ 96 w 164"/>
                <a:gd name="T41" fmla="*/ 371 h 511"/>
                <a:gd name="T42" fmla="*/ 70 w 164"/>
                <a:gd name="T43" fmla="*/ 314 h 511"/>
                <a:gd name="T44" fmla="*/ 50 w 164"/>
                <a:gd name="T45" fmla="*/ 252 h 511"/>
                <a:gd name="T46" fmla="*/ 46 w 164"/>
                <a:gd name="T47" fmla="*/ 226 h 511"/>
                <a:gd name="T48" fmla="*/ 43 w 164"/>
                <a:gd name="T49" fmla="*/ 161 h 511"/>
                <a:gd name="T50" fmla="*/ 47 w 164"/>
                <a:gd name="T51" fmla="*/ 128 h 511"/>
                <a:gd name="T52" fmla="*/ 55 w 164"/>
                <a:gd name="T53" fmla="*/ 97 h 511"/>
                <a:gd name="T54" fmla="*/ 70 w 164"/>
                <a:gd name="T55" fmla="*/ 71 h 511"/>
                <a:gd name="T56" fmla="*/ 90 w 164"/>
                <a:gd name="T57" fmla="*/ 51 h 511"/>
                <a:gd name="T58" fmla="*/ 119 w 164"/>
                <a:gd name="T59" fmla="*/ 41 h 511"/>
                <a:gd name="T60" fmla="*/ 124 w 164"/>
                <a:gd name="T61" fmla="*/ 40 h 511"/>
                <a:gd name="T62" fmla="*/ 130 w 164"/>
                <a:gd name="T63" fmla="*/ 35 h 511"/>
                <a:gd name="T64" fmla="*/ 135 w 164"/>
                <a:gd name="T65" fmla="*/ 24 h 511"/>
                <a:gd name="T66" fmla="*/ 130 w 164"/>
                <a:gd name="T67" fmla="*/ 9 h 511"/>
                <a:gd name="T68" fmla="*/ 118 w 164"/>
                <a:gd name="T69" fmla="*/ 0 h 511"/>
                <a:gd name="T70" fmla="*/ 107 w 164"/>
                <a:gd name="T7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511">
                  <a:moveTo>
                    <a:pt x="107" y="0"/>
                  </a:moveTo>
                  <a:lnTo>
                    <a:pt x="107" y="0"/>
                  </a:lnTo>
                  <a:lnTo>
                    <a:pt x="90" y="3"/>
                  </a:lnTo>
                  <a:lnTo>
                    <a:pt x="76" y="9"/>
                  </a:lnTo>
                  <a:lnTo>
                    <a:pt x="63" y="18"/>
                  </a:lnTo>
                  <a:lnTo>
                    <a:pt x="50" y="29"/>
                  </a:lnTo>
                  <a:lnTo>
                    <a:pt x="39" y="40"/>
                  </a:lnTo>
                  <a:lnTo>
                    <a:pt x="30" y="54"/>
                  </a:lnTo>
                  <a:lnTo>
                    <a:pt x="23" y="68"/>
                  </a:lnTo>
                  <a:lnTo>
                    <a:pt x="16" y="84"/>
                  </a:lnTo>
                  <a:lnTo>
                    <a:pt x="10" y="100"/>
                  </a:lnTo>
                  <a:lnTo>
                    <a:pt x="7" y="117"/>
                  </a:lnTo>
                  <a:lnTo>
                    <a:pt x="4" y="134"/>
                  </a:lnTo>
                  <a:lnTo>
                    <a:pt x="1" y="151"/>
                  </a:lnTo>
                  <a:lnTo>
                    <a:pt x="0" y="185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4" y="235"/>
                  </a:lnTo>
                  <a:lnTo>
                    <a:pt x="7" y="254"/>
                  </a:lnTo>
                  <a:lnTo>
                    <a:pt x="12" y="274"/>
                  </a:lnTo>
                  <a:lnTo>
                    <a:pt x="18" y="292"/>
                  </a:lnTo>
                  <a:lnTo>
                    <a:pt x="30" y="329"/>
                  </a:lnTo>
                  <a:lnTo>
                    <a:pt x="46" y="365"/>
                  </a:lnTo>
                  <a:lnTo>
                    <a:pt x="64" y="400"/>
                  </a:lnTo>
                  <a:lnTo>
                    <a:pt x="83" y="43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7" y="505"/>
                  </a:lnTo>
                  <a:lnTo>
                    <a:pt x="130" y="508"/>
                  </a:lnTo>
                  <a:lnTo>
                    <a:pt x="138" y="511"/>
                  </a:lnTo>
                  <a:lnTo>
                    <a:pt x="146" y="511"/>
                  </a:lnTo>
                  <a:lnTo>
                    <a:pt x="153" y="508"/>
                  </a:lnTo>
                  <a:lnTo>
                    <a:pt x="159" y="503"/>
                  </a:lnTo>
                  <a:lnTo>
                    <a:pt x="164" y="496"/>
                  </a:lnTo>
                  <a:lnTo>
                    <a:pt x="164" y="492"/>
                  </a:lnTo>
                  <a:lnTo>
                    <a:pt x="164" y="488"/>
                  </a:lnTo>
                  <a:lnTo>
                    <a:pt x="164" y="483"/>
                  </a:lnTo>
                  <a:lnTo>
                    <a:pt x="161" y="480"/>
                  </a:lnTo>
                  <a:lnTo>
                    <a:pt x="161" y="480"/>
                  </a:lnTo>
                  <a:lnTo>
                    <a:pt x="127" y="426"/>
                  </a:lnTo>
                  <a:lnTo>
                    <a:pt x="112" y="399"/>
                  </a:lnTo>
                  <a:lnTo>
                    <a:pt x="96" y="371"/>
                  </a:lnTo>
                  <a:lnTo>
                    <a:pt x="83" y="342"/>
                  </a:lnTo>
                  <a:lnTo>
                    <a:pt x="70" y="314"/>
                  </a:lnTo>
                  <a:lnTo>
                    <a:pt x="59" y="283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46" y="226"/>
                  </a:lnTo>
                  <a:lnTo>
                    <a:pt x="43" y="195"/>
                  </a:lnTo>
                  <a:lnTo>
                    <a:pt x="43" y="161"/>
                  </a:lnTo>
                  <a:lnTo>
                    <a:pt x="44" y="144"/>
                  </a:lnTo>
                  <a:lnTo>
                    <a:pt x="47" y="128"/>
                  </a:lnTo>
                  <a:lnTo>
                    <a:pt x="50" y="112"/>
                  </a:lnTo>
                  <a:lnTo>
                    <a:pt x="55" y="97"/>
                  </a:lnTo>
                  <a:lnTo>
                    <a:pt x="61" y="83"/>
                  </a:lnTo>
                  <a:lnTo>
                    <a:pt x="70" y="71"/>
                  </a:lnTo>
                  <a:lnTo>
                    <a:pt x="79" y="60"/>
                  </a:lnTo>
                  <a:lnTo>
                    <a:pt x="90" y="51"/>
                  </a:lnTo>
                  <a:lnTo>
                    <a:pt x="104" y="44"/>
                  </a:lnTo>
                  <a:lnTo>
                    <a:pt x="119" y="41"/>
                  </a:lnTo>
                  <a:lnTo>
                    <a:pt x="119" y="41"/>
                  </a:lnTo>
                  <a:lnTo>
                    <a:pt x="124" y="40"/>
                  </a:lnTo>
                  <a:lnTo>
                    <a:pt x="127" y="38"/>
                  </a:lnTo>
                  <a:lnTo>
                    <a:pt x="130" y="35"/>
                  </a:lnTo>
                  <a:lnTo>
                    <a:pt x="133" y="32"/>
                  </a:lnTo>
                  <a:lnTo>
                    <a:pt x="135" y="24"/>
                  </a:lnTo>
                  <a:lnTo>
                    <a:pt x="133" y="17"/>
                  </a:lnTo>
                  <a:lnTo>
                    <a:pt x="130" y="9"/>
                  </a:lnTo>
                  <a:lnTo>
                    <a:pt x="126" y="3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95F5853F-4AD4-D951-D17F-085C34569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439"/>
              <a:ext cx="132" cy="112"/>
            </a:xfrm>
            <a:custGeom>
              <a:avLst/>
              <a:gdLst>
                <a:gd name="T0" fmla="*/ 15 w 264"/>
                <a:gd name="T1" fmla="*/ 43 h 223"/>
                <a:gd name="T2" fmla="*/ 15 w 264"/>
                <a:gd name="T3" fmla="*/ 43 h 223"/>
                <a:gd name="T4" fmla="*/ 49 w 264"/>
                <a:gd name="T5" fmla="*/ 51 h 223"/>
                <a:gd name="T6" fmla="*/ 83 w 264"/>
                <a:gd name="T7" fmla="*/ 62 h 223"/>
                <a:gd name="T8" fmla="*/ 100 w 264"/>
                <a:gd name="T9" fmla="*/ 68 h 223"/>
                <a:gd name="T10" fmla="*/ 115 w 264"/>
                <a:gd name="T11" fmla="*/ 75 h 223"/>
                <a:gd name="T12" fmla="*/ 131 w 264"/>
                <a:gd name="T13" fmla="*/ 83 h 223"/>
                <a:gd name="T14" fmla="*/ 146 w 264"/>
                <a:gd name="T15" fmla="*/ 94 h 223"/>
                <a:gd name="T16" fmla="*/ 146 w 264"/>
                <a:gd name="T17" fmla="*/ 94 h 223"/>
                <a:gd name="T18" fmla="*/ 160 w 264"/>
                <a:gd name="T19" fmla="*/ 105 h 223"/>
                <a:gd name="T20" fmla="*/ 172 w 264"/>
                <a:gd name="T21" fmla="*/ 119 h 223"/>
                <a:gd name="T22" fmla="*/ 183 w 264"/>
                <a:gd name="T23" fmla="*/ 132 h 223"/>
                <a:gd name="T24" fmla="*/ 192 w 264"/>
                <a:gd name="T25" fmla="*/ 148 h 223"/>
                <a:gd name="T26" fmla="*/ 201 w 264"/>
                <a:gd name="T27" fmla="*/ 163 h 223"/>
                <a:gd name="T28" fmla="*/ 211 w 264"/>
                <a:gd name="T29" fmla="*/ 179 h 223"/>
                <a:gd name="T30" fmla="*/ 226 w 264"/>
                <a:gd name="T31" fmla="*/ 212 h 223"/>
                <a:gd name="T32" fmla="*/ 226 w 264"/>
                <a:gd name="T33" fmla="*/ 212 h 223"/>
                <a:gd name="T34" fmla="*/ 228 w 264"/>
                <a:gd name="T35" fmla="*/ 216 h 223"/>
                <a:gd name="T36" fmla="*/ 231 w 264"/>
                <a:gd name="T37" fmla="*/ 219 h 223"/>
                <a:gd name="T38" fmla="*/ 234 w 264"/>
                <a:gd name="T39" fmla="*/ 222 h 223"/>
                <a:gd name="T40" fmla="*/ 238 w 264"/>
                <a:gd name="T41" fmla="*/ 223 h 223"/>
                <a:gd name="T42" fmla="*/ 246 w 264"/>
                <a:gd name="T43" fmla="*/ 223 h 223"/>
                <a:gd name="T44" fmla="*/ 254 w 264"/>
                <a:gd name="T45" fmla="*/ 220 h 223"/>
                <a:gd name="T46" fmla="*/ 260 w 264"/>
                <a:gd name="T47" fmla="*/ 214 h 223"/>
                <a:gd name="T48" fmla="*/ 263 w 264"/>
                <a:gd name="T49" fmla="*/ 208 h 223"/>
                <a:gd name="T50" fmla="*/ 264 w 264"/>
                <a:gd name="T51" fmla="*/ 199 h 223"/>
                <a:gd name="T52" fmla="*/ 264 w 264"/>
                <a:gd name="T53" fmla="*/ 194 h 223"/>
                <a:gd name="T54" fmla="*/ 263 w 264"/>
                <a:gd name="T55" fmla="*/ 189 h 223"/>
                <a:gd name="T56" fmla="*/ 263 w 264"/>
                <a:gd name="T57" fmla="*/ 189 h 223"/>
                <a:gd name="T58" fmla="*/ 246 w 264"/>
                <a:gd name="T59" fmla="*/ 154 h 223"/>
                <a:gd name="T60" fmla="*/ 235 w 264"/>
                <a:gd name="T61" fmla="*/ 135 h 223"/>
                <a:gd name="T62" fmla="*/ 226 w 264"/>
                <a:gd name="T63" fmla="*/ 119 h 223"/>
                <a:gd name="T64" fmla="*/ 214 w 264"/>
                <a:gd name="T65" fmla="*/ 102 h 223"/>
                <a:gd name="T66" fmla="*/ 201 w 264"/>
                <a:gd name="T67" fmla="*/ 86 h 223"/>
                <a:gd name="T68" fmla="*/ 188 w 264"/>
                <a:gd name="T69" fmla="*/ 72 h 223"/>
                <a:gd name="T70" fmla="*/ 172 w 264"/>
                <a:gd name="T71" fmla="*/ 60 h 223"/>
                <a:gd name="T72" fmla="*/ 172 w 264"/>
                <a:gd name="T73" fmla="*/ 60 h 223"/>
                <a:gd name="T74" fmla="*/ 155 w 264"/>
                <a:gd name="T75" fmla="*/ 48 h 223"/>
                <a:gd name="T76" fmla="*/ 138 w 264"/>
                <a:gd name="T77" fmla="*/ 38 h 223"/>
                <a:gd name="T78" fmla="*/ 120 w 264"/>
                <a:gd name="T79" fmla="*/ 31 h 223"/>
                <a:gd name="T80" fmla="*/ 101 w 264"/>
                <a:gd name="T81" fmla="*/ 23 h 223"/>
                <a:gd name="T82" fmla="*/ 65 w 264"/>
                <a:gd name="T83" fmla="*/ 11 h 223"/>
                <a:gd name="T84" fmla="*/ 26 w 264"/>
                <a:gd name="T85" fmla="*/ 1 h 223"/>
                <a:gd name="T86" fmla="*/ 26 w 264"/>
                <a:gd name="T87" fmla="*/ 1 h 223"/>
                <a:gd name="T88" fmla="*/ 21 w 264"/>
                <a:gd name="T89" fmla="*/ 0 h 223"/>
                <a:gd name="T90" fmla="*/ 17 w 264"/>
                <a:gd name="T91" fmla="*/ 0 h 223"/>
                <a:gd name="T92" fmla="*/ 9 w 264"/>
                <a:gd name="T93" fmla="*/ 3 h 223"/>
                <a:gd name="T94" fmla="*/ 3 w 264"/>
                <a:gd name="T95" fmla="*/ 9 h 223"/>
                <a:gd name="T96" fmla="*/ 0 w 264"/>
                <a:gd name="T97" fmla="*/ 17 h 223"/>
                <a:gd name="T98" fmla="*/ 0 w 264"/>
                <a:gd name="T99" fmla="*/ 25 h 223"/>
                <a:gd name="T100" fmla="*/ 1 w 264"/>
                <a:gd name="T101" fmla="*/ 32 h 223"/>
                <a:gd name="T102" fmla="*/ 3 w 264"/>
                <a:gd name="T103" fmla="*/ 35 h 223"/>
                <a:gd name="T104" fmla="*/ 6 w 264"/>
                <a:gd name="T105" fmla="*/ 38 h 223"/>
                <a:gd name="T106" fmla="*/ 11 w 264"/>
                <a:gd name="T107" fmla="*/ 40 h 223"/>
                <a:gd name="T108" fmla="*/ 15 w 264"/>
                <a:gd name="T109" fmla="*/ 43 h 223"/>
                <a:gd name="T110" fmla="*/ 15 w 264"/>
                <a:gd name="T111" fmla="*/ 4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4" h="223">
                  <a:moveTo>
                    <a:pt x="15" y="43"/>
                  </a:moveTo>
                  <a:lnTo>
                    <a:pt x="15" y="43"/>
                  </a:lnTo>
                  <a:lnTo>
                    <a:pt x="49" y="51"/>
                  </a:lnTo>
                  <a:lnTo>
                    <a:pt x="83" y="62"/>
                  </a:lnTo>
                  <a:lnTo>
                    <a:pt x="100" y="68"/>
                  </a:lnTo>
                  <a:lnTo>
                    <a:pt x="115" y="75"/>
                  </a:lnTo>
                  <a:lnTo>
                    <a:pt x="131" y="83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60" y="105"/>
                  </a:lnTo>
                  <a:lnTo>
                    <a:pt x="172" y="119"/>
                  </a:lnTo>
                  <a:lnTo>
                    <a:pt x="183" y="132"/>
                  </a:lnTo>
                  <a:lnTo>
                    <a:pt x="192" y="148"/>
                  </a:lnTo>
                  <a:lnTo>
                    <a:pt x="201" y="163"/>
                  </a:lnTo>
                  <a:lnTo>
                    <a:pt x="211" y="179"/>
                  </a:lnTo>
                  <a:lnTo>
                    <a:pt x="226" y="212"/>
                  </a:lnTo>
                  <a:lnTo>
                    <a:pt x="226" y="212"/>
                  </a:lnTo>
                  <a:lnTo>
                    <a:pt x="228" y="216"/>
                  </a:lnTo>
                  <a:lnTo>
                    <a:pt x="231" y="219"/>
                  </a:lnTo>
                  <a:lnTo>
                    <a:pt x="234" y="222"/>
                  </a:lnTo>
                  <a:lnTo>
                    <a:pt x="238" y="223"/>
                  </a:lnTo>
                  <a:lnTo>
                    <a:pt x="246" y="223"/>
                  </a:lnTo>
                  <a:lnTo>
                    <a:pt x="254" y="220"/>
                  </a:lnTo>
                  <a:lnTo>
                    <a:pt x="260" y="214"/>
                  </a:lnTo>
                  <a:lnTo>
                    <a:pt x="263" y="208"/>
                  </a:lnTo>
                  <a:lnTo>
                    <a:pt x="264" y="199"/>
                  </a:lnTo>
                  <a:lnTo>
                    <a:pt x="264" y="194"/>
                  </a:lnTo>
                  <a:lnTo>
                    <a:pt x="263" y="189"/>
                  </a:lnTo>
                  <a:lnTo>
                    <a:pt x="263" y="189"/>
                  </a:lnTo>
                  <a:lnTo>
                    <a:pt x="246" y="154"/>
                  </a:lnTo>
                  <a:lnTo>
                    <a:pt x="235" y="135"/>
                  </a:lnTo>
                  <a:lnTo>
                    <a:pt x="226" y="119"/>
                  </a:lnTo>
                  <a:lnTo>
                    <a:pt x="214" y="102"/>
                  </a:lnTo>
                  <a:lnTo>
                    <a:pt x="201" y="86"/>
                  </a:lnTo>
                  <a:lnTo>
                    <a:pt x="188" y="72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55" y="48"/>
                  </a:lnTo>
                  <a:lnTo>
                    <a:pt x="138" y="38"/>
                  </a:lnTo>
                  <a:lnTo>
                    <a:pt x="120" y="31"/>
                  </a:lnTo>
                  <a:lnTo>
                    <a:pt x="101" y="23"/>
                  </a:lnTo>
                  <a:lnTo>
                    <a:pt x="65" y="1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6" y="38"/>
                  </a:lnTo>
                  <a:lnTo>
                    <a:pt x="11" y="40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F0857435-35E8-1FB6-EBF5-7DF7E4367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389"/>
              <a:ext cx="3530" cy="558"/>
            </a:xfrm>
            <a:custGeom>
              <a:avLst/>
              <a:gdLst>
                <a:gd name="T0" fmla="*/ 5076 w 7060"/>
                <a:gd name="T1" fmla="*/ 67 h 1115"/>
                <a:gd name="T2" fmla="*/ 5685 w 7060"/>
                <a:gd name="T3" fmla="*/ 131 h 1115"/>
                <a:gd name="T4" fmla="*/ 6088 w 7060"/>
                <a:gd name="T5" fmla="*/ 188 h 1115"/>
                <a:gd name="T6" fmla="*/ 6483 w 7060"/>
                <a:gd name="T7" fmla="*/ 264 h 1115"/>
                <a:gd name="T8" fmla="*/ 6725 w 7060"/>
                <a:gd name="T9" fmla="*/ 331 h 1115"/>
                <a:gd name="T10" fmla="*/ 6849 w 7060"/>
                <a:gd name="T11" fmla="*/ 378 h 1115"/>
                <a:gd name="T12" fmla="*/ 6946 w 7060"/>
                <a:gd name="T13" fmla="*/ 430 h 1115"/>
                <a:gd name="T14" fmla="*/ 6994 w 7060"/>
                <a:gd name="T15" fmla="*/ 468 h 1115"/>
                <a:gd name="T16" fmla="*/ 7015 w 7060"/>
                <a:gd name="T17" fmla="*/ 507 h 1115"/>
                <a:gd name="T18" fmla="*/ 7015 w 7060"/>
                <a:gd name="T19" fmla="*/ 536 h 1115"/>
                <a:gd name="T20" fmla="*/ 6988 w 7060"/>
                <a:gd name="T21" fmla="*/ 579 h 1115"/>
                <a:gd name="T22" fmla="*/ 6943 w 7060"/>
                <a:gd name="T23" fmla="*/ 615 h 1115"/>
                <a:gd name="T24" fmla="*/ 6812 w 7060"/>
                <a:gd name="T25" fmla="*/ 679 h 1115"/>
                <a:gd name="T26" fmla="*/ 6617 w 7060"/>
                <a:gd name="T27" fmla="*/ 743 h 1115"/>
                <a:gd name="T28" fmla="*/ 6311 w 7060"/>
                <a:gd name="T29" fmla="*/ 813 h 1115"/>
                <a:gd name="T30" fmla="*/ 5933 w 7060"/>
                <a:gd name="T31" fmla="*/ 878 h 1115"/>
                <a:gd name="T32" fmla="*/ 5480 w 7060"/>
                <a:gd name="T33" fmla="*/ 935 h 1115"/>
                <a:gd name="T34" fmla="*/ 4951 w 7060"/>
                <a:gd name="T35" fmla="*/ 986 h 1115"/>
                <a:gd name="T36" fmla="*/ 4346 w 7060"/>
                <a:gd name="T37" fmla="*/ 1027 h 1115"/>
                <a:gd name="T38" fmla="*/ 3132 w 7060"/>
                <a:gd name="T39" fmla="*/ 1067 h 1115"/>
                <a:gd name="T40" fmla="*/ 2191 w 7060"/>
                <a:gd name="T41" fmla="*/ 1071 h 1115"/>
                <a:gd name="T42" fmla="*/ 1076 w 7060"/>
                <a:gd name="T43" fmla="*/ 1038 h 1115"/>
                <a:gd name="T44" fmla="*/ 439 w 7060"/>
                <a:gd name="T45" fmla="*/ 1000 h 1115"/>
                <a:gd name="T46" fmla="*/ 20 w 7060"/>
                <a:gd name="T47" fmla="*/ 966 h 1115"/>
                <a:gd name="T48" fmla="*/ 4 w 7060"/>
                <a:gd name="T49" fmla="*/ 972 h 1115"/>
                <a:gd name="T50" fmla="*/ 4 w 7060"/>
                <a:gd name="T51" fmla="*/ 1001 h 1115"/>
                <a:gd name="T52" fmla="*/ 20 w 7060"/>
                <a:gd name="T53" fmla="*/ 1009 h 1115"/>
                <a:gd name="T54" fmla="*/ 610 w 7060"/>
                <a:gd name="T55" fmla="*/ 1055 h 1115"/>
                <a:gd name="T56" fmla="*/ 1370 w 7060"/>
                <a:gd name="T57" fmla="*/ 1094 h 1115"/>
                <a:gd name="T58" fmla="*/ 2552 w 7060"/>
                <a:gd name="T59" fmla="*/ 1115 h 1115"/>
                <a:gd name="T60" fmla="*/ 3569 w 7060"/>
                <a:gd name="T61" fmla="*/ 1101 h 1115"/>
                <a:gd name="T62" fmla="*/ 4204 w 7060"/>
                <a:gd name="T63" fmla="*/ 1077 h 1115"/>
                <a:gd name="T64" fmla="*/ 4948 w 7060"/>
                <a:gd name="T65" fmla="*/ 1029 h 1115"/>
                <a:gd name="T66" fmla="*/ 5456 w 7060"/>
                <a:gd name="T67" fmla="*/ 981 h 1115"/>
                <a:gd name="T68" fmla="*/ 5934 w 7060"/>
                <a:gd name="T69" fmla="*/ 920 h 1115"/>
                <a:gd name="T70" fmla="*/ 6306 w 7060"/>
                <a:gd name="T71" fmla="*/ 858 h 1115"/>
                <a:gd name="T72" fmla="*/ 6640 w 7060"/>
                <a:gd name="T73" fmla="*/ 781 h 1115"/>
                <a:gd name="T74" fmla="*/ 6826 w 7060"/>
                <a:gd name="T75" fmla="*/ 719 h 1115"/>
                <a:gd name="T76" fmla="*/ 6928 w 7060"/>
                <a:gd name="T77" fmla="*/ 673 h 1115"/>
                <a:gd name="T78" fmla="*/ 7003 w 7060"/>
                <a:gd name="T79" fmla="*/ 622 h 1115"/>
                <a:gd name="T80" fmla="*/ 7040 w 7060"/>
                <a:gd name="T81" fmla="*/ 582 h 1115"/>
                <a:gd name="T82" fmla="*/ 7058 w 7060"/>
                <a:gd name="T83" fmla="*/ 512 h 1115"/>
                <a:gd name="T84" fmla="*/ 7031 w 7060"/>
                <a:gd name="T85" fmla="*/ 448 h 1115"/>
                <a:gd name="T86" fmla="*/ 6974 w 7060"/>
                <a:gd name="T87" fmla="*/ 398 h 1115"/>
                <a:gd name="T88" fmla="*/ 6878 w 7060"/>
                <a:gd name="T89" fmla="*/ 344 h 1115"/>
                <a:gd name="T90" fmla="*/ 6708 w 7060"/>
                <a:gd name="T91" fmla="*/ 281 h 1115"/>
                <a:gd name="T92" fmla="*/ 6439 w 7060"/>
                <a:gd name="T93" fmla="*/ 211 h 1115"/>
                <a:gd name="T94" fmla="*/ 6097 w 7060"/>
                <a:gd name="T95" fmla="*/ 147 h 1115"/>
                <a:gd name="T96" fmla="*/ 5533 w 7060"/>
                <a:gd name="T97" fmla="*/ 70 h 1115"/>
                <a:gd name="T98" fmla="*/ 5108 w 7060"/>
                <a:gd name="T99" fmla="*/ 27 h 1115"/>
                <a:gd name="T100" fmla="*/ 4767 w 7060"/>
                <a:gd name="T101" fmla="*/ 0 h 1115"/>
                <a:gd name="T102" fmla="*/ 4752 w 7060"/>
                <a:gd name="T103" fmla="*/ 13 h 1115"/>
                <a:gd name="T104" fmla="*/ 4762 w 7060"/>
                <a:gd name="T105" fmla="*/ 4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0" h="1115">
                  <a:moveTo>
                    <a:pt x="4772" y="43"/>
                  </a:moveTo>
                  <a:lnTo>
                    <a:pt x="4772" y="43"/>
                  </a:lnTo>
                  <a:lnTo>
                    <a:pt x="4924" y="54"/>
                  </a:lnTo>
                  <a:lnTo>
                    <a:pt x="5076" y="67"/>
                  </a:lnTo>
                  <a:lnTo>
                    <a:pt x="5230" y="80"/>
                  </a:lnTo>
                  <a:lnTo>
                    <a:pt x="5382" y="96"/>
                  </a:lnTo>
                  <a:lnTo>
                    <a:pt x="5534" y="113"/>
                  </a:lnTo>
                  <a:lnTo>
                    <a:pt x="5685" y="131"/>
                  </a:lnTo>
                  <a:lnTo>
                    <a:pt x="5837" y="151"/>
                  </a:lnTo>
                  <a:lnTo>
                    <a:pt x="5990" y="173"/>
                  </a:lnTo>
                  <a:lnTo>
                    <a:pt x="5990" y="173"/>
                  </a:lnTo>
                  <a:lnTo>
                    <a:pt x="6088" y="188"/>
                  </a:lnTo>
                  <a:lnTo>
                    <a:pt x="6186" y="205"/>
                  </a:lnTo>
                  <a:lnTo>
                    <a:pt x="6286" y="222"/>
                  </a:lnTo>
                  <a:lnTo>
                    <a:pt x="6385" y="242"/>
                  </a:lnTo>
                  <a:lnTo>
                    <a:pt x="6483" y="264"/>
                  </a:lnTo>
                  <a:lnTo>
                    <a:pt x="6580" y="288"/>
                  </a:lnTo>
                  <a:lnTo>
                    <a:pt x="6629" y="302"/>
                  </a:lnTo>
                  <a:lnTo>
                    <a:pt x="6677" y="316"/>
                  </a:lnTo>
                  <a:lnTo>
                    <a:pt x="6725" y="331"/>
                  </a:lnTo>
                  <a:lnTo>
                    <a:pt x="6772" y="348"/>
                  </a:lnTo>
                  <a:lnTo>
                    <a:pt x="6772" y="348"/>
                  </a:lnTo>
                  <a:lnTo>
                    <a:pt x="6823" y="367"/>
                  </a:lnTo>
                  <a:lnTo>
                    <a:pt x="6849" y="378"/>
                  </a:lnTo>
                  <a:lnTo>
                    <a:pt x="6874" y="388"/>
                  </a:lnTo>
                  <a:lnTo>
                    <a:pt x="6898" y="401"/>
                  </a:lnTo>
                  <a:lnTo>
                    <a:pt x="6923" y="415"/>
                  </a:lnTo>
                  <a:lnTo>
                    <a:pt x="6946" y="430"/>
                  </a:lnTo>
                  <a:lnTo>
                    <a:pt x="6968" y="445"/>
                  </a:lnTo>
                  <a:lnTo>
                    <a:pt x="6968" y="445"/>
                  </a:lnTo>
                  <a:lnTo>
                    <a:pt x="6981" y="456"/>
                  </a:lnTo>
                  <a:lnTo>
                    <a:pt x="6994" y="468"/>
                  </a:lnTo>
                  <a:lnTo>
                    <a:pt x="7003" y="482"/>
                  </a:lnTo>
                  <a:lnTo>
                    <a:pt x="7012" y="496"/>
                  </a:lnTo>
                  <a:lnTo>
                    <a:pt x="7012" y="496"/>
                  </a:lnTo>
                  <a:lnTo>
                    <a:pt x="7015" y="507"/>
                  </a:lnTo>
                  <a:lnTo>
                    <a:pt x="7017" y="516"/>
                  </a:lnTo>
                  <a:lnTo>
                    <a:pt x="7017" y="527"/>
                  </a:lnTo>
                  <a:lnTo>
                    <a:pt x="7015" y="536"/>
                  </a:lnTo>
                  <a:lnTo>
                    <a:pt x="7015" y="536"/>
                  </a:lnTo>
                  <a:lnTo>
                    <a:pt x="7011" y="547"/>
                  </a:lnTo>
                  <a:lnTo>
                    <a:pt x="7004" y="558"/>
                  </a:lnTo>
                  <a:lnTo>
                    <a:pt x="6997" y="569"/>
                  </a:lnTo>
                  <a:lnTo>
                    <a:pt x="6988" y="579"/>
                  </a:lnTo>
                  <a:lnTo>
                    <a:pt x="6977" y="589"/>
                  </a:lnTo>
                  <a:lnTo>
                    <a:pt x="6966" y="598"/>
                  </a:lnTo>
                  <a:lnTo>
                    <a:pt x="6943" y="615"/>
                  </a:lnTo>
                  <a:lnTo>
                    <a:pt x="6943" y="615"/>
                  </a:lnTo>
                  <a:lnTo>
                    <a:pt x="6921" y="627"/>
                  </a:lnTo>
                  <a:lnTo>
                    <a:pt x="6901" y="639"/>
                  </a:lnTo>
                  <a:lnTo>
                    <a:pt x="6857" y="659"/>
                  </a:lnTo>
                  <a:lnTo>
                    <a:pt x="6812" y="679"/>
                  </a:lnTo>
                  <a:lnTo>
                    <a:pt x="6766" y="696"/>
                  </a:lnTo>
                  <a:lnTo>
                    <a:pt x="6766" y="696"/>
                  </a:lnTo>
                  <a:lnTo>
                    <a:pt x="6692" y="721"/>
                  </a:lnTo>
                  <a:lnTo>
                    <a:pt x="6617" y="743"/>
                  </a:lnTo>
                  <a:lnTo>
                    <a:pt x="6542" y="763"/>
                  </a:lnTo>
                  <a:lnTo>
                    <a:pt x="6465" y="781"/>
                  </a:lnTo>
                  <a:lnTo>
                    <a:pt x="6388" y="798"/>
                  </a:lnTo>
                  <a:lnTo>
                    <a:pt x="6311" y="813"/>
                  </a:lnTo>
                  <a:lnTo>
                    <a:pt x="6157" y="841"/>
                  </a:lnTo>
                  <a:lnTo>
                    <a:pt x="6157" y="841"/>
                  </a:lnTo>
                  <a:lnTo>
                    <a:pt x="6045" y="860"/>
                  </a:lnTo>
                  <a:lnTo>
                    <a:pt x="5933" y="878"/>
                  </a:lnTo>
                  <a:lnTo>
                    <a:pt x="5819" y="893"/>
                  </a:lnTo>
                  <a:lnTo>
                    <a:pt x="5707" y="909"/>
                  </a:lnTo>
                  <a:lnTo>
                    <a:pt x="5593" y="923"/>
                  </a:lnTo>
                  <a:lnTo>
                    <a:pt x="5480" y="935"/>
                  </a:lnTo>
                  <a:lnTo>
                    <a:pt x="5254" y="958"/>
                  </a:lnTo>
                  <a:lnTo>
                    <a:pt x="5254" y="958"/>
                  </a:lnTo>
                  <a:lnTo>
                    <a:pt x="5104" y="972"/>
                  </a:lnTo>
                  <a:lnTo>
                    <a:pt x="4951" y="986"/>
                  </a:lnTo>
                  <a:lnTo>
                    <a:pt x="4801" y="997"/>
                  </a:lnTo>
                  <a:lnTo>
                    <a:pt x="4649" y="1007"/>
                  </a:lnTo>
                  <a:lnTo>
                    <a:pt x="4498" y="1018"/>
                  </a:lnTo>
                  <a:lnTo>
                    <a:pt x="4346" y="1027"/>
                  </a:lnTo>
                  <a:lnTo>
                    <a:pt x="4043" y="1041"/>
                  </a:lnTo>
                  <a:lnTo>
                    <a:pt x="3740" y="1054"/>
                  </a:lnTo>
                  <a:lnTo>
                    <a:pt x="3437" y="1063"/>
                  </a:lnTo>
                  <a:lnTo>
                    <a:pt x="3132" y="1067"/>
                  </a:lnTo>
                  <a:lnTo>
                    <a:pt x="2829" y="1071"/>
                  </a:lnTo>
                  <a:lnTo>
                    <a:pt x="2829" y="1071"/>
                  </a:lnTo>
                  <a:lnTo>
                    <a:pt x="2511" y="1072"/>
                  </a:lnTo>
                  <a:lnTo>
                    <a:pt x="2191" y="1071"/>
                  </a:lnTo>
                  <a:lnTo>
                    <a:pt x="1873" y="1066"/>
                  </a:lnTo>
                  <a:lnTo>
                    <a:pt x="1553" y="1057"/>
                  </a:lnTo>
                  <a:lnTo>
                    <a:pt x="1235" y="1046"/>
                  </a:lnTo>
                  <a:lnTo>
                    <a:pt x="1076" y="1038"/>
                  </a:lnTo>
                  <a:lnTo>
                    <a:pt x="916" y="1030"/>
                  </a:lnTo>
                  <a:lnTo>
                    <a:pt x="758" y="1021"/>
                  </a:lnTo>
                  <a:lnTo>
                    <a:pt x="598" y="1012"/>
                  </a:lnTo>
                  <a:lnTo>
                    <a:pt x="439" y="1000"/>
                  </a:lnTo>
                  <a:lnTo>
                    <a:pt x="280" y="989"/>
                  </a:lnTo>
                  <a:lnTo>
                    <a:pt x="280" y="989"/>
                  </a:lnTo>
                  <a:lnTo>
                    <a:pt x="20" y="966"/>
                  </a:lnTo>
                  <a:lnTo>
                    <a:pt x="20" y="966"/>
                  </a:lnTo>
                  <a:lnTo>
                    <a:pt x="15" y="966"/>
                  </a:lnTo>
                  <a:lnTo>
                    <a:pt x="10" y="967"/>
                  </a:lnTo>
                  <a:lnTo>
                    <a:pt x="7" y="969"/>
                  </a:lnTo>
                  <a:lnTo>
                    <a:pt x="4" y="972"/>
                  </a:lnTo>
                  <a:lnTo>
                    <a:pt x="0" y="978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4" y="1001"/>
                  </a:lnTo>
                  <a:lnTo>
                    <a:pt x="10" y="1007"/>
                  </a:lnTo>
                  <a:lnTo>
                    <a:pt x="15" y="1009"/>
                  </a:lnTo>
                  <a:lnTo>
                    <a:pt x="20" y="1009"/>
                  </a:lnTo>
                  <a:lnTo>
                    <a:pt x="20" y="1009"/>
                  </a:lnTo>
                  <a:lnTo>
                    <a:pt x="167" y="1023"/>
                  </a:lnTo>
                  <a:lnTo>
                    <a:pt x="315" y="1034"/>
                  </a:lnTo>
                  <a:lnTo>
                    <a:pt x="463" y="1044"/>
                  </a:lnTo>
                  <a:lnTo>
                    <a:pt x="610" y="1055"/>
                  </a:lnTo>
                  <a:lnTo>
                    <a:pt x="905" y="1072"/>
                  </a:lnTo>
                  <a:lnTo>
                    <a:pt x="1201" y="1086"/>
                  </a:lnTo>
                  <a:lnTo>
                    <a:pt x="1201" y="1086"/>
                  </a:lnTo>
                  <a:lnTo>
                    <a:pt x="1370" y="1094"/>
                  </a:lnTo>
                  <a:lnTo>
                    <a:pt x="1537" y="1098"/>
                  </a:lnTo>
                  <a:lnTo>
                    <a:pt x="1876" y="1107"/>
                  </a:lnTo>
                  <a:lnTo>
                    <a:pt x="2214" y="1114"/>
                  </a:lnTo>
                  <a:lnTo>
                    <a:pt x="2552" y="1115"/>
                  </a:lnTo>
                  <a:lnTo>
                    <a:pt x="2552" y="1115"/>
                  </a:lnTo>
                  <a:lnTo>
                    <a:pt x="2891" y="1114"/>
                  </a:lnTo>
                  <a:lnTo>
                    <a:pt x="3229" y="1109"/>
                  </a:lnTo>
                  <a:lnTo>
                    <a:pt x="3569" y="1101"/>
                  </a:lnTo>
                  <a:lnTo>
                    <a:pt x="3738" y="1097"/>
                  </a:lnTo>
                  <a:lnTo>
                    <a:pt x="3907" y="1091"/>
                  </a:lnTo>
                  <a:lnTo>
                    <a:pt x="3907" y="1091"/>
                  </a:lnTo>
                  <a:lnTo>
                    <a:pt x="4204" y="1077"/>
                  </a:lnTo>
                  <a:lnTo>
                    <a:pt x="4502" y="1060"/>
                  </a:lnTo>
                  <a:lnTo>
                    <a:pt x="4650" y="1051"/>
                  </a:lnTo>
                  <a:lnTo>
                    <a:pt x="4799" y="1040"/>
                  </a:lnTo>
                  <a:lnTo>
                    <a:pt x="4948" y="1029"/>
                  </a:lnTo>
                  <a:lnTo>
                    <a:pt x="5096" y="1015"/>
                  </a:lnTo>
                  <a:lnTo>
                    <a:pt x="5096" y="1015"/>
                  </a:lnTo>
                  <a:lnTo>
                    <a:pt x="5336" y="994"/>
                  </a:lnTo>
                  <a:lnTo>
                    <a:pt x="5456" y="981"/>
                  </a:lnTo>
                  <a:lnTo>
                    <a:pt x="5576" y="967"/>
                  </a:lnTo>
                  <a:lnTo>
                    <a:pt x="5696" y="953"/>
                  </a:lnTo>
                  <a:lnTo>
                    <a:pt x="5814" y="937"/>
                  </a:lnTo>
                  <a:lnTo>
                    <a:pt x="5934" y="920"/>
                  </a:lnTo>
                  <a:lnTo>
                    <a:pt x="6053" y="903"/>
                  </a:lnTo>
                  <a:lnTo>
                    <a:pt x="6053" y="903"/>
                  </a:lnTo>
                  <a:lnTo>
                    <a:pt x="6222" y="873"/>
                  </a:lnTo>
                  <a:lnTo>
                    <a:pt x="6306" y="858"/>
                  </a:lnTo>
                  <a:lnTo>
                    <a:pt x="6389" y="841"/>
                  </a:lnTo>
                  <a:lnTo>
                    <a:pt x="6474" y="824"/>
                  </a:lnTo>
                  <a:lnTo>
                    <a:pt x="6557" y="803"/>
                  </a:lnTo>
                  <a:lnTo>
                    <a:pt x="6640" y="781"/>
                  </a:lnTo>
                  <a:lnTo>
                    <a:pt x="6722" y="756"/>
                  </a:lnTo>
                  <a:lnTo>
                    <a:pt x="6722" y="756"/>
                  </a:lnTo>
                  <a:lnTo>
                    <a:pt x="6774" y="739"/>
                  </a:lnTo>
                  <a:lnTo>
                    <a:pt x="6826" y="719"/>
                  </a:lnTo>
                  <a:lnTo>
                    <a:pt x="6877" y="698"/>
                  </a:lnTo>
                  <a:lnTo>
                    <a:pt x="6903" y="686"/>
                  </a:lnTo>
                  <a:lnTo>
                    <a:pt x="6928" y="673"/>
                  </a:lnTo>
                  <a:lnTo>
                    <a:pt x="6928" y="673"/>
                  </a:lnTo>
                  <a:lnTo>
                    <a:pt x="6958" y="655"/>
                  </a:lnTo>
                  <a:lnTo>
                    <a:pt x="6974" y="646"/>
                  </a:lnTo>
                  <a:lnTo>
                    <a:pt x="6989" y="635"/>
                  </a:lnTo>
                  <a:lnTo>
                    <a:pt x="7003" y="622"/>
                  </a:lnTo>
                  <a:lnTo>
                    <a:pt x="7017" y="610"/>
                  </a:lnTo>
                  <a:lnTo>
                    <a:pt x="7029" y="596"/>
                  </a:lnTo>
                  <a:lnTo>
                    <a:pt x="7040" y="582"/>
                  </a:lnTo>
                  <a:lnTo>
                    <a:pt x="7040" y="582"/>
                  </a:lnTo>
                  <a:lnTo>
                    <a:pt x="7051" y="564"/>
                  </a:lnTo>
                  <a:lnTo>
                    <a:pt x="7057" y="545"/>
                  </a:lnTo>
                  <a:lnTo>
                    <a:pt x="7060" y="529"/>
                  </a:lnTo>
                  <a:lnTo>
                    <a:pt x="7058" y="512"/>
                  </a:lnTo>
                  <a:lnTo>
                    <a:pt x="7055" y="495"/>
                  </a:lnTo>
                  <a:lnTo>
                    <a:pt x="7049" y="479"/>
                  </a:lnTo>
                  <a:lnTo>
                    <a:pt x="7041" y="464"/>
                  </a:lnTo>
                  <a:lnTo>
                    <a:pt x="7031" y="448"/>
                  </a:lnTo>
                  <a:lnTo>
                    <a:pt x="7018" y="435"/>
                  </a:lnTo>
                  <a:lnTo>
                    <a:pt x="7004" y="422"/>
                  </a:lnTo>
                  <a:lnTo>
                    <a:pt x="6989" y="410"/>
                  </a:lnTo>
                  <a:lnTo>
                    <a:pt x="6974" y="398"/>
                  </a:lnTo>
                  <a:lnTo>
                    <a:pt x="6943" y="378"/>
                  </a:lnTo>
                  <a:lnTo>
                    <a:pt x="6912" y="361"/>
                  </a:lnTo>
                  <a:lnTo>
                    <a:pt x="6912" y="361"/>
                  </a:lnTo>
                  <a:lnTo>
                    <a:pt x="6878" y="344"/>
                  </a:lnTo>
                  <a:lnTo>
                    <a:pt x="6845" y="330"/>
                  </a:lnTo>
                  <a:lnTo>
                    <a:pt x="6811" y="316"/>
                  </a:lnTo>
                  <a:lnTo>
                    <a:pt x="6777" y="304"/>
                  </a:lnTo>
                  <a:lnTo>
                    <a:pt x="6708" y="281"/>
                  </a:lnTo>
                  <a:lnTo>
                    <a:pt x="6637" y="261"/>
                  </a:lnTo>
                  <a:lnTo>
                    <a:pt x="6637" y="261"/>
                  </a:lnTo>
                  <a:lnTo>
                    <a:pt x="6539" y="234"/>
                  </a:lnTo>
                  <a:lnTo>
                    <a:pt x="6439" y="211"/>
                  </a:lnTo>
                  <a:lnTo>
                    <a:pt x="6337" y="190"/>
                  </a:lnTo>
                  <a:lnTo>
                    <a:pt x="6237" y="171"/>
                  </a:lnTo>
                  <a:lnTo>
                    <a:pt x="6237" y="171"/>
                  </a:lnTo>
                  <a:lnTo>
                    <a:pt x="6097" y="147"/>
                  </a:lnTo>
                  <a:lnTo>
                    <a:pt x="5956" y="124"/>
                  </a:lnTo>
                  <a:lnTo>
                    <a:pt x="5816" y="104"/>
                  </a:lnTo>
                  <a:lnTo>
                    <a:pt x="5674" y="85"/>
                  </a:lnTo>
                  <a:lnTo>
                    <a:pt x="5533" y="70"/>
                  </a:lnTo>
                  <a:lnTo>
                    <a:pt x="5391" y="54"/>
                  </a:lnTo>
                  <a:lnTo>
                    <a:pt x="5250" y="40"/>
                  </a:lnTo>
                  <a:lnTo>
                    <a:pt x="5108" y="27"/>
                  </a:lnTo>
                  <a:lnTo>
                    <a:pt x="5108" y="27"/>
                  </a:lnTo>
                  <a:lnTo>
                    <a:pt x="4939" y="13"/>
                  </a:lnTo>
                  <a:lnTo>
                    <a:pt x="4772" y="0"/>
                  </a:lnTo>
                  <a:lnTo>
                    <a:pt x="4772" y="0"/>
                  </a:lnTo>
                  <a:lnTo>
                    <a:pt x="4767" y="0"/>
                  </a:lnTo>
                  <a:lnTo>
                    <a:pt x="4762" y="0"/>
                  </a:lnTo>
                  <a:lnTo>
                    <a:pt x="4759" y="3"/>
                  </a:lnTo>
                  <a:lnTo>
                    <a:pt x="4756" y="5"/>
                  </a:lnTo>
                  <a:lnTo>
                    <a:pt x="4752" y="13"/>
                  </a:lnTo>
                  <a:lnTo>
                    <a:pt x="4750" y="20"/>
                  </a:lnTo>
                  <a:lnTo>
                    <a:pt x="4752" y="28"/>
                  </a:lnTo>
                  <a:lnTo>
                    <a:pt x="4756" y="36"/>
                  </a:lnTo>
                  <a:lnTo>
                    <a:pt x="4762" y="40"/>
                  </a:lnTo>
                  <a:lnTo>
                    <a:pt x="4767" y="42"/>
                  </a:lnTo>
                  <a:lnTo>
                    <a:pt x="4772" y="43"/>
                  </a:lnTo>
                  <a:lnTo>
                    <a:pt x="477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A0A28DFF-9EB6-9A03-2DF2-1B4273A41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87"/>
              <a:ext cx="65" cy="816"/>
            </a:xfrm>
            <a:custGeom>
              <a:avLst/>
              <a:gdLst>
                <a:gd name="T0" fmla="*/ 88 w 131"/>
                <a:gd name="T1" fmla="*/ 20 h 1632"/>
                <a:gd name="T2" fmla="*/ 88 w 131"/>
                <a:gd name="T3" fmla="*/ 20 h 1632"/>
                <a:gd name="T4" fmla="*/ 59 w 131"/>
                <a:gd name="T5" fmla="*/ 559 h 1632"/>
                <a:gd name="T6" fmla="*/ 59 w 131"/>
                <a:gd name="T7" fmla="*/ 559 h 1632"/>
                <a:gd name="T8" fmla="*/ 11 w 131"/>
                <a:gd name="T9" fmla="*/ 1415 h 1632"/>
                <a:gd name="T10" fmla="*/ 11 w 131"/>
                <a:gd name="T11" fmla="*/ 1415 h 1632"/>
                <a:gd name="T12" fmla="*/ 0 w 131"/>
                <a:gd name="T13" fmla="*/ 1612 h 1632"/>
                <a:gd name="T14" fmla="*/ 0 w 131"/>
                <a:gd name="T15" fmla="*/ 1612 h 1632"/>
                <a:gd name="T16" fmla="*/ 0 w 131"/>
                <a:gd name="T17" fmla="*/ 1617 h 1632"/>
                <a:gd name="T18" fmla="*/ 2 w 131"/>
                <a:gd name="T19" fmla="*/ 1621 h 1632"/>
                <a:gd name="T20" fmla="*/ 3 w 131"/>
                <a:gd name="T21" fmla="*/ 1624 h 1632"/>
                <a:gd name="T22" fmla="*/ 6 w 131"/>
                <a:gd name="T23" fmla="*/ 1627 h 1632"/>
                <a:gd name="T24" fmla="*/ 12 w 131"/>
                <a:gd name="T25" fmla="*/ 1632 h 1632"/>
                <a:gd name="T26" fmla="*/ 20 w 131"/>
                <a:gd name="T27" fmla="*/ 1632 h 1632"/>
                <a:gd name="T28" fmla="*/ 29 w 131"/>
                <a:gd name="T29" fmla="*/ 1632 h 1632"/>
                <a:gd name="T30" fmla="*/ 36 w 131"/>
                <a:gd name="T31" fmla="*/ 1627 h 1632"/>
                <a:gd name="T32" fmla="*/ 42 w 131"/>
                <a:gd name="T33" fmla="*/ 1621 h 1632"/>
                <a:gd name="T34" fmla="*/ 43 w 131"/>
                <a:gd name="T35" fmla="*/ 1617 h 1632"/>
                <a:gd name="T36" fmla="*/ 43 w 131"/>
                <a:gd name="T37" fmla="*/ 1612 h 1632"/>
                <a:gd name="T38" fmla="*/ 43 w 131"/>
                <a:gd name="T39" fmla="*/ 1612 h 1632"/>
                <a:gd name="T40" fmla="*/ 72 w 131"/>
                <a:gd name="T41" fmla="*/ 1073 h 1632"/>
                <a:gd name="T42" fmla="*/ 72 w 131"/>
                <a:gd name="T43" fmla="*/ 1073 h 1632"/>
                <a:gd name="T44" fmla="*/ 120 w 131"/>
                <a:gd name="T45" fmla="*/ 217 h 1632"/>
                <a:gd name="T46" fmla="*/ 120 w 131"/>
                <a:gd name="T47" fmla="*/ 217 h 1632"/>
                <a:gd name="T48" fmla="*/ 131 w 131"/>
                <a:gd name="T49" fmla="*/ 20 h 1632"/>
                <a:gd name="T50" fmla="*/ 131 w 131"/>
                <a:gd name="T51" fmla="*/ 20 h 1632"/>
                <a:gd name="T52" fmla="*/ 131 w 131"/>
                <a:gd name="T53" fmla="*/ 15 h 1632"/>
                <a:gd name="T54" fmla="*/ 129 w 131"/>
                <a:gd name="T55" fmla="*/ 11 h 1632"/>
                <a:gd name="T56" fmla="*/ 128 w 131"/>
                <a:gd name="T57" fmla="*/ 7 h 1632"/>
                <a:gd name="T58" fmla="*/ 125 w 131"/>
                <a:gd name="T59" fmla="*/ 4 h 1632"/>
                <a:gd name="T60" fmla="*/ 119 w 131"/>
                <a:gd name="T61" fmla="*/ 0 h 1632"/>
                <a:gd name="T62" fmla="*/ 111 w 131"/>
                <a:gd name="T63" fmla="*/ 0 h 1632"/>
                <a:gd name="T64" fmla="*/ 102 w 131"/>
                <a:gd name="T65" fmla="*/ 0 h 1632"/>
                <a:gd name="T66" fmla="*/ 96 w 131"/>
                <a:gd name="T67" fmla="*/ 4 h 1632"/>
                <a:gd name="T68" fmla="*/ 89 w 131"/>
                <a:gd name="T69" fmla="*/ 11 h 1632"/>
                <a:gd name="T70" fmla="*/ 88 w 131"/>
                <a:gd name="T71" fmla="*/ 15 h 1632"/>
                <a:gd name="T72" fmla="*/ 88 w 131"/>
                <a:gd name="T73" fmla="*/ 20 h 1632"/>
                <a:gd name="T74" fmla="*/ 88 w 131"/>
                <a:gd name="T75" fmla="*/ 2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632">
                  <a:moveTo>
                    <a:pt x="88" y="20"/>
                  </a:moveTo>
                  <a:lnTo>
                    <a:pt x="88" y="20"/>
                  </a:lnTo>
                  <a:lnTo>
                    <a:pt x="59" y="559"/>
                  </a:lnTo>
                  <a:lnTo>
                    <a:pt x="59" y="559"/>
                  </a:lnTo>
                  <a:lnTo>
                    <a:pt x="11" y="1415"/>
                  </a:lnTo>
                  <a:lnTo>
                    <a:pt x="11" y="1415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0" y="1617"/>
                  </a:lnTo>
                  <a:lnTo>
                    <a:pt x="2" y="1621"/>
                  </a:lnTo>
                  <a:lnTo>
                    <a:pt x="3" y="1624"/>
                  </a:lnTo>
                  <a:lnTo>
                    <a:pt x="6" y="1627"/>
                  </a:lnTo>
                  <a:lnTo>
                    <a:pt x="12" y="1632"/>
                  </a:lnTo>
                  <a:lnTo>
                    <a:pt x="20" y="1632"/>
                  </a:lnTo>
                  <a:lnTo>
                    <a:pt x="29" y="1632"/>
                  </a:lnTo>
                  <a:lnTo>
                    <a:pt x="36" y="1627"/>
                  </a:lnTo>
                  <a:lnTo>
                    <a:pt x="42" y="1621"/>
                  </a:lnTo>
                  <a:lnTo>
                    <a:pt x="43" y="1617"/>
                  </a:lnTo>
                  <a:lnTo>
                    <a:pt x="43" y="1612"/>
                  </a:lnTo>
                  <a:lnTo>
                    <a:pt x="43" y="1612"/>
                  </a:lnTo>
                  <a:lnTo>
                    <a:pt x="72" y="1073"/>
                  </a:lnTo>
                  <a:lnTo>
                    <a:pt x="72" y="1073"/>
                  </a:lnTo>
                  <a:lnTo>
                    <a:pt x="120" y="217"/>
                  </a:lnTo>
                  <a:lnTo>
                    <a:pt x="120" y="217"/>
                  </a:lnTo>
                  <a:lnTo>
                    <a:pt x="131" y="20"/>
                  </a:lnTo>
                  <a:lnTo>
                    <a:pt x="131" y="20"/>
                  </a:lnTo>
                  <a:lnTo>
                    <a:pt x="131" y="15"/>
                  </a:lnTo>
                  <a:lnTo>
                    <a:pt x="129" y="11"/>
                  </a:lnTo>
                  <a:lnTo>
                    <a:pt x="128" y="7"/>
                  </a:lnTo>
                  <a:lnTo>
                    <a:pt x="125" y="4"/>
                  </a:lnTo>
                  <a:lnTo>
                    <a:pt x="119" y="0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9" y="11"/>
                  </a:lnTo>
                  <a:lnTo>
                    <a:pt x="88" y="15"/>
                  </a:lnTo>
                  <a:lnTo>
                    <a:pt x="88" y="20"/>
                  </a:lnTo>
                  <a:lnTo>
                    <a:pt x="8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443BADC9-B528-14A2-AB6F-4C86E243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327"/>
              <a:ext cx="462" cy="109"/>
            </a:xfrm>
            <a:custGeom>
              <a:avLst/>
              <a:gdLst>
                <a:gd name="T0" fmla="*/ 28 w 924"/>
                <a:gd name="T1" fmla="*/ 218 h 218"/>
                <a:gd name="T2" fmla="*/ 28 w 924"/>
                <a:gd name="T3" fmla="*/ 218 h 218"/>
                <a:gd name="T4" fmla="*/ 800 w 924"/>
                <a:gd name="T5" fmla="*/ 64 h 218"/>
                <a:gd name="T6" fmla="*/ 800 w 924"/>
                <a:gd name="T7" fmla="*/ 64 h 218"/>
                <a:gd name="T8" fmla="*/ 909 w 924"/>
                <a:gd name="T9" fmla="*/ 43 h 218"/>
                <a:gd name="T10" fmla="*/ 909 w 924"/>
                <a:gd name="T11" fmla="*/ 43 h 218"/>
                <a:gd name="T12" fmla="*/ 913 w 924"/>
                <a:gd name="T13" fmla="*/ 41 h 218"/>
                <a:gd name="T14" fmla="*/ 918 w 924"/>
                <a:gd name="T15" fmla="*/ 38 h 218"/>
                <a:gd name="T16" fmla="*/ 921 w 924"/>
                <a:gd name="T17" fmla="*/ 35 h 218"/>
                <a:gd name="T18" fmla="*/ 923 w 924"/>
                <a:gd name="T19" fmla="*/ 32 h 218"/>
                <a:gd name="T20" fmla="*/ 924 w 924"/>
                <a:gd name="T21" fmla="*/ 26 h 218"/>
                <a:gd name="T22" fmla="*/ 924 w 924"/>
                <a:gd name="T23" fmla="*/ 17 h 218"/>
                <a:gd name="T24" fmla="*/ 921 w 924"/>
                <a:gd name="T25" fmla="*/ 10 h 218"/>
                <a:gd name="T26" fmla="*/ 915 w 924"/>
                <a:gd name="T27" fmla="*/ 4 h 218"/>
                <a:gd name="T28" fmla="*/ 907 w 924"/>
                <a:gd name="T29" fmla="*/ 1 h 218"/>
                <a:gd name="T30" fmla="*/ 903 w 924"/>
                <a:gd name="T31" fmla="*/ 0 h 218"/>
                <a:gd name="T32" fmla="*/ 898 w 924"/>
                <a:gd name="T33" fmla="*/ 1 h 218"/>
                <a:gd name="T34" fmla="*/ 898 w 924"/>
                <a:gd name="T35" fmla="*/ 1 h 218"/>
                <a:gd name="T36" fmla="*/ 126 w 924"/>
                <a:gd name="T37" fmla="*/ 155 h 218"/>
                <a:gd name="T38" fmla="*/ 126 w 924"/>
                <a:gd name="T39" fmla="*/ 155 h 218"/>
                <a:gd name="T40" fmla="*/ 15 w 924"/>
                <a:gd name="T41" fmla="*/ 177 h 218"/>
                <a:gd name="T42" fmla="*/ 15 w 924"/>
                <a:gd name="T43" fmla="*/ 177 h 218"/>
                <a:gd name="T44" fmla="*/ 11 w 924"/>
                <a:gd name="T45" fmla="*/ 178 h 218"/>
                <a:gd name="T46" fmla="*/ 8 w 924"/>
                <a:gd name="T47" fmla="*/ 180 h 218"/>
                <a:gd name="T48" fmla="*/ 5 w 924"/>
                <a:gd name="T49" fmla="*/ 183 h 218"/>
                <a:gd name="T50" fmla="*/ 3 w 924"/>
                <a:gd name="T51" fmla="*/ 186 h 218"/>
                <a:gd name="T52" fmla="*/ 0 w 924"/>
                <a:gd name="T53" fmla="*/ 194 h 218"/>
                <a:gd name="T54" fmla="*/ 2 w 924"/>
                <a:gd name="T55" fmla="*/ 201 h 218"/>
                <a:gd name="T56" fmla="*/ 5 w 924"/>
                <a:gd name="T57" fmla="*/ 209 h 218"/>
                <a:gd name="T58" fmla="*/ 11 w 924"/>
                <a:gd name="T59" fmla="*/ 215 h 218"/>
                <a:gd name="T60" fmla="*/ 18 w 924"/>
                <a:gd name="T61" fmla="*/ 218 h 218"/>
                <a:gd name="T62" fmla="*/ 23 w 924"/>
                <a:gd name="T63" fmla="*/ 218 h 218"/>
                <a:gd name="T64" fmla="*/ 28 w 924"/>
                <a:gd name="T65" fmla="*/ 218 h 218"/>
                <a:gd name="T66" fmla="*/ 28 w 924"/>
                <a:gd name="T6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4" h="218">
                  <a:moveTo>
                    <a:pt x="28" y="218"/>
                  </a:moveTo>
                  <a:lnTo>
                    <a:pt x="28" y="218"/>
                  </a:lnTo>
                  <a:lnTo>
                    <a:pt x="800" y="64"/>
                  </a:lnTo>
                  <a:lnTo>
                    <a:pt x="800" y="64"/>
                  </a:lnTo>
                  <a:lnTo>
                    <a:pt x="909" y="43"/>
                  </a:lnTo>
                  <a:lnTo>
                    <a:pt x="909" y="43"/>
                  </a:lnTo>
                  <a:lnTo>
                    <a:pt x="913" y="41"/>
                  </a:lnTo>
                  <a:lnTo>
                    <a:pt x="918" y="38"/>
                  </a:lnTo>
                  <a:lnTo>
                    <a:pt x="921" y="35"/>
                  </a:lnTo>
                  <a:lnTo>
                    <a:pt x="923" y="32"/>
                  </a:lnTo>
                  <a:lnTo>
                    <a:pt x="924" y="26"/>
                  </a:lnTo>
                  <a:lnTo>
                    <a:pt x="924" y="17"/>
                  </a:lnTo>
                  <a:lnTo>
                    <a:pt x="921" y="10"/>
                  </a:lnTo>
                  <a:lnTo>
                    <a:pt x="915" y="4"/>
                  </a:lnTo>
                  <a:lnTo>
                    <a:pt x="907" y="1"/>
                  </a:lnTo>
                  <a:lnTo>
                    <a:pt x="903" y="0"/>
                  </a:lnTo>
                  <a:lnTo>
                    <a:pt x="898" y="1"/>
                  </a:lnTo>
                  <a:lnTo>
                    <a:pt x="898" y="1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5" y="177"/>
                  </a:lnTo>
                  <a:lnTo>
                    <a:pt x="15" y="177"/>
                  </a:lnTo>
                  <a:lnTo>
                    <a:pt x="11" y="178"/>
                  </a:lnTo>
                  <a:lnTo>
                    <a:pt x="8" y="180"/>
                  </a:lnTo>
                  <a:lnTo>
                    <a:pt x="5" y="183"/>
                  </a:lnTo>
                  <a:lnTo>
                    <a:pt x="3" y="186"/>
                  </a:lnTo>
                  <a:lnTo>
                    <a:pt x="0" y="194"/>
                  </a:lnTo>
                  <a:lnTo>
                    <a:pt x="2" y="201"/>
                  </a:lnTo>
                  <a:lnTo>
                    <a:pt x="5" y="209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23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3CF4EFD9-B7FC-8AF1-D998-AC3284CF7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002"/>
              <a:ext cx="293" cy="346"/>
            </a:xfrm>
            <a:custGeom>
              <a:avLst/>
              <a:gdLst>
                <a:gd name="T0" fmla="*/ 586 w 588"/>
                <a:gd name="T1" fmla="*/ 667 h 693"/>
                <a:gd name="T2" fmla="*/ 553 w 588"/>
                <a:gd name="T3" fmla="*/ 593 h 693"/>
                <a:gd name="T4" fmla="*/ 516 w 588"/>
                <a:gd name="T5" fmla="*/ 519 h 693"/>
                <a:gd name="T6" fmla="*/ 474 w 588"/>
                <a:gd name="T7" fmla="*/ 448 h 693"/>
                <a:gd name="T8" fmla="*/ 430 w 588"/>
                <a:gd name="T9" fmla="*/ 380 h 693"/>
                <a:gd name="T10" fmla="*/ 391 w 588"/>
                <a:gd name="T11" fmla="*/ 325 h 693"/>
                <a:gd name="T12" fmla="*/ 348 w 588"/>
                <a:gd name="T13" fmla="*/ 272 h 693"/>
                <a:gd name="T14" fmla="*/ 302 w 588"/>
                <a:gd name="T15" fmla="*/ 223 h 693"/>
                <a:gd name="T16" fmla="*/ 251 w 588"/>
                <a:gd name="T17" fmla="*/ 178 h 693"/>
                <a:gd name="T18" fmla="*/ 162 w 588"/>
                <a:gd name="T19" fmla="*/ 105 h 693"/>
                <a:gd name="T20" fmla="*/ 71 w 588"/>
                <a:gd name="T21" fmla="*/ 31 h 693"/>
                <a:gd name="T22" fmla="*/ 39 w 588"/>
                <a:gd name="T23" fmla="*/ 4 h 693"/>
                <a:gd name="T24" fmla="*/ 30 w 588"/>
                <a:gd name="T25" fmla="*/ 0 h 693"/>
                <a:gd name="T26" fmla="*/ 14 w 588"/>
                <a:gd name="T27" fmla="*/ 1 h 693"/>
                <a:gd name="T28" fmla="*/ 4 w 588"/>
                <a:gd name="T29" fmla="*/ 14 h 693"/>
                <a:gd name="T30" fmla="*/ 2 w 588"/>
                <a:gd name="T31" fmla="*/ 24 h 693"/>
                <a:gd name="T32" fmla="*/ 5 w 588"/>
                <a:gd name="T33" fmla="*/ 32 h 693"/>
                <a:gd name="T34" fmla="*/ 8 w 588"/>
                <a:gd name="T35" fmla="*/ 35 h 693"/>
                <a:gd name="T36" fmla="*/ 174 w 588"/>
                <a:gd name="T37" fmla="*/ 171 h 693"/>
                <a:gd name="T38" fmla="*/ 254 w 588"/>
                <a:gd name="T39" fmla="*/ 240 h 693"/>
                <a:gd name="T40" fmla="*/ 303 w 588"/>
                <a:gd name="T41" fmla="*/ 289 h 693"/>
                <a:gd name="T42" fmla="*/ 348 w 588"/>
                <a:gd name="T43" fmla="*/ 342 h 693"/>
                <a:gd name="T44" fmla="*/ 371 w 588"/>
                <a:gd name="T45" fmla="*/ 369 h 693"/>
                <a:gd name="T46" fmla="*/ 436 w 588"/>
                <a:gd name="T47" fmla="*/ 468 h 693"/>
                <a:gd name="T48" fmla="*/ 494 w 588"/>
                <a:gd name="T49" fmla="*/ 571 h 693"/>
                <a:gd name="T50" fmla="*/ 520 w 588"/>
                <a:gd name="T51" fmla="*/ 625 h 693"/>
                <a:gd name="T52" fmla="*/ 545 w 588"/>
                <a:gd name="T53" fmla="*/ 679 h 693"/>
                <a:gd name="T54" fmla="*/ 546 w 588"/>
                <a:gd name="T55" fmla="*/ 683 h 693"/>
                <a:gd name="T56" fmla="*/ 556 w 588"/>
                <a:gd name="T57" fmla="*/ 691 h 693"/>
                <a:gd name="T58" fmla="*/ 573 w 588"/>
                <a:gd name="T59" fmla="*/ 693 h 693"/>
                <a:gd name="T60" fmla="*/ 585 w 588"/>
                <a:gd name="T61" fmla="*/ 683 h 693"/>
                <a:gd name="T62" fmla="*/ 588 w 588"/>
                <a:gd name="T63" fmla="*/ 676 h 693"/>
                <a:gd name="T64" fmla="*/ 586 w 588"/>
                <a:gd name="T65" fmla="*/ 66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8" h="693">
                  <a:moveTo>
                    <a:pt x="586" y="667"/>
                  </a:moveTo>
                  <a:lnTo>
                    <a:pt x="586" y="667"/>
                  </a:lnTo>
                  <a:lnTo>
                    <a:pt x="569" y="630"/>
                  </a:lnTo>
                  <a:lnTo>
                    <a:pt x="553" y="593"/>
                  </a:lnTo>
                  <a:lnTo>
                    <a:pt x="536" y="556"/>
                  </a:lnTo>
                  <a:lnTo>
                    <a:pt x="516" y="519"/>
                  </a:lnTo>
                  <a:lnTo>
                    <a:pt x="496" y="483"/>
                  </a:lnTo>
                  <a:lnTo>
                    <a:pt x="474" y="448"/>
                  </a:lnTo>
                  <a:lnTo>
                    <a:pt x="453" y="414"/>
                  </a:lnTo>
                  <a:lnTo>
                    <a:pt x="430" y="380"/>
                  </a:lnTo>
                  <a:lnTo>
                    <a:pt x="430" y="380"/>
                  </a:lnTo>
                  <a:lnTo>
                    <a:pt x="391" y="325"/>
                  </a:lnTo>
                  <a:lnTo>
                    <a:pt x="370" y="299"/>
                  </a:lnTo>
                  <a:lnTo>
                    <a:pt x="348" y="272"/>
                  </a:lnTo>
                  <a:lnTo>
                    <a:pt x="325" y="248"/>
                  </a:lnTo>
                  <a:lnTo>
                    <a:pt x="302" y="223"/>
                  </a:lnTo>
                  <a:lnTo>
                    <a:pt x="277" y="200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162" y="105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5" y="32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228" y="215"/>
                  </a:lnTo>
                  <a:lnTo>
                    <a:pt x="254" y="240"/>
                  </a:lnTo>
                  <a:lnTo>
                    <a:pt x="279" y="263"/>
                  </a:lnTo>
                  <a:lnTo>
                    <a:pt x="303" y="289"/>
                  </a:lnTo>
                  <a:lnTo>
                    <a:pt x="327" y="315"/>
                  </a:lnTo>
                  <a:lnTo>
                    <a:pt x="348" y="342"/>
                  </a:lnTo>
                  <a:lnTo>
                    <a:pt x="371" y="369"/>
                  </a:lnTo>
                  <a:lnTo>
                    <a:pt x="371" y="369"/>
                  </a:lnTo>
                  <a:lnTo>
                    <a:pt x="405" y="419"/>
                  </a:lnTo>
                  <a:lnTo>
                    <a:pt x="436" y="468"/>
                  </a:lnTo>
                  <a:lnTo>
                    <a:pt x="466" y="519"/>
                  </a:lnTo>
                  <a:lnTo>
                    <a:pt x="494" y="571"/>
                  </a:lnTo>
                  <a:lnTo>
                    <a:pt x="494" y="571"/>
                  </a:lnTo>
                  <a:lnTo>
                    <a:pt x="520" y="625"/>
                  </a:lnTo>
                  <a:lnTo>
                    <a:pt x="533" y="653"/>
                  </a:lnTo>
                  <a:lnTo>
                    <a:pt x="545" y="679"/>
                  </a:lnTo>
                  <a:lnTo>
                    <a:pt x="545" y="679"/>
                  </a:lnTo>
                  <a:lnTo>
                    <a:pt x="546" y="683"/>
                  </a:lnTo>
                  <a:lnTo>
                    <a:pt x="549" y="687"/>
                  </a:lnTo>
                  <a:lnTo>
                    <a:pt x="556" y="691"/>
                  </a:lnTo>
                  <a:lnTo>
                    <a:pt x="565" y="693"/>
                  </a:lnTo>
                  <a:lnTo>
                    <a:pt x="573" y="693"/>
                  </a:lnTo>
                  <a:lnTo>
                    <a:pt x="580" y="688"/>
                  </a:lnTo>
                  <a:lnTo>
                    <a:pt x="585" y="683"/>
                  </a:lnTo>
                  <a:lnTo>
                    <a:pt x="586" y="680"/>
                  </a:lnTo>
                  <a:lnTo>
                    <a:pt x="588" y="676"/>
                  </a:lnTo>
                  <a:lnTo>
                    <a:pt x="586" y="671"/>
                  </a:lnTo>
                  <a:lnTo>
                    <a:pt x="586" y="667"/>
                  </a:lnTo>
                  <a:lnTo>
                    <a:pt x="586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76D7D0A5-F214-784F-774B-AB77E1F53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792"/>
              <a:ext cx="121" cy="1114"/>
            </a:xfrm>
            <a:custGeom>
              <a:avLst/>
              <a:gdLst>
                <a:gd name="T0" fmla="*/ 0 w 242"/>
                <a:gd name="T1" fmla="*/ 20 h 2227"/>
                <a:gd name="T2" fmla="*/ 0 w 242"/>
                <a:gd name="T3" fmla="*/ 20 h 2227"/>
                <a:gd name="T4" fmla="*/ 20 w 242"/>
                <a:gd name="T5" fmla="*/ 237 h 2227"/>
                <a:gd name="T6" fmla="*/ 20 w 242"/>
                <a:gd name="T7" fmla="*/ 237 h 2227"/>
                <a:gd name="T8" fmla="*/ 68 w 242"/>
                <a:gd name="T9" fmla="*/ 761 h 2227"/>
                <a:gd name="T10" fmla="*/ 68 w 242"/>
                <a:gd name="T11" fmla="*/ 761 h 2227"/>
                <a:gd name="T12" fmla="*/ 125 w 242"/>
                <a:gd name="T13" fmla="*/ 1389 h 2227"/>
                <a:gd name="T14" fmla="*/ 125 w 242"/>
                <a:gd name="T15" fmla="*/ 1389 h 2227"/>
                <a:gd name="T16" fmla="*/ 174 w 242"/>
                <a:gd name="T17" fmla="*/ 1936 h 2227"/>
                <a:gd name="T18" fmla="*/ 174 w 242"/>
                <a:gd name="T19" fmla="*/ 1936 h 2227"/>
                <a:gd name="T20" fmla="*/ 185 w 242"/>
                <a:gd name="T21" fmla="*/ 2070 h 2227"/>
                <a:gd name="T22" fmla="*/ 191 w 242"/>
                <a:gd name="T23" fmla="*/ 2136 h 2227"/>
                <a:gd name="T24" fmla="*/ 199 w 242"/>
                <a:gd name="T25" fmla="*/ 2202 h 2227"/>
                <a:gd name="T26" fmla="*/ 199 w 242"/>
                <a:gd name="T27" fmla="*/ 2202 h 2227"/>
                <a:gd name="T28" fmla="*/ 199 w 242"/>
                <a:gd name="T29" fmla="*/ 2207 h 2227"/>
                <a:gd name="T30" fmla="*/ 199 w 242"/>
                <a:gd name="T31" fmla="*/ 2207 h 2227"/>
                <a:gd name="T32" fmla="*/ 200 w 242"/>
                <a:gd name="T33" fmla="*/ 2211 h 2227"/>
                <a:gd name="T34" fmla="*/ 202 w 242"/>
                <a:gd name="T35" fmla="*/ 2216 h 2227"/>
                <a:gd name="T36" fmla="*/ 208 w 242"/>
                <a:gd name="T37" fmla="*/ 2222 h 2227"/>
                <a:gd name="T38" fmla="*/ 214 w 242"/>
                <a:gd name="T39" fmla="*/ 2225 h 2227"/>
                <a:gd name="T40" fmla="*/ 223 w 242"/>
                <a:gd name="T41" fmla="*/ 2227 h 2227"/>
                <a:gd name="T42" fmla="*/ 231 w 242"/>
                <a:gd name="T43" fmla="*/ 2225 h 2227"/>
                <a:gd name="T44" fmla="*/ 237 w 242"/>
                <a:gd name="T45" fmla="*/ 2222 h 2227"/>
                <a:gd name="T46" fmla="*/ 240 w 242"/>
                <a:gd name="T47" fmla="*/ 2219 h 2227"/>
                <a:gd name="T48" fmla="*/ 242 w 242"/>
                <a:gd name="T49" fmla="*/ 2216 h 2227"/>
                <a:gd name="T50" fmla="*/ 242 w 242"/>
                <a:gd name="T51" fmla="*/ 2211 h 2227"/>
                <a:gd name="T52" fmla="*/ 242 w 242"/>
                <a:gd name="T53" fmla="*/ 2207 h 2227"/>
                <a:gd name="T54" fmla="*/ 242 w 242"/>
                <a:gd name="T55" fmla="*/ 2207 h 2227"/>
                <a:gd name="T56" fmla="*/ 223 w 242"/>
                <a:gd name="T57" fmla="*/ 1988 h 2227"/>
                <a:gd name="T58" fmla="*/ 223 w 242"/>
                <a:gd name="T59" fmla="*/ 1988 h 2227"/>
                <a:gd name="T60" fmla="*/ 176 w 242"/>
                <a:gd name="T61" fmla="*/ 1466 h 2227"/>
                <a:gd name="T62" fmla="*/ 176 w 242"/>
                <a:gd name="T63" fmla="*/ 1466 h 2227"/>
                <a:gd name="T64" fmla="*/ 119 w 242"/>
                <a:gd name="T65" fmla="*/ 838 h 2227"/>
                <a:gd name="T66" fmla="*/ 119 w 242"/>
                <a:gd name="T67" fmla="*/ 838 h 2227"/>
                <a:gd name="T68" fmla="*/ 68 w 242"/>
                <a:gd name="T69" fmla="*/ 289 h 2227"/>
                <a:gd name="T70" fmla="*/ 68 w 242"/>
                <a:gd name="T71" fmla="*/ 289 h 2227"/>
                <a:gd name="T72" fmla="*/ 57 w 242"/>
                <a:gd name="T73" fmla="*/ 157 h 2227"/>
                <a:gd name="T74" fmla="*/ 53 w 242"/>
                <a:gd name="T75" fmla="*/ 91 h 2227"/>
                <a:gd name="T76" fmla="*/ 45 w 242"/>
                <a:gd name="T77" fmla="*/ 23 h 2227"/>
                <a:gd name="T78" fmla="*/ 45 w 242"/>
                <a:gd name="T79" fmla="*/ 23 h 2227"/>
                <a:gd name="T80" fmla="*/ 44 w 242"/>
                <a:gd name="T81" fmla="*/ 20 h 2227"/>
                <a:gd name="T82" fmla="*/ 44 w 242"/>
                <a:gd name="T83" fmla="*/ 20 h 2227"/>
                <a:gd name="T84" fmla="*/ 44 w 242"/>
                <a:gd name="T85" fmla="*/ 15 h 2227"/>
                <a:gd name="T86" fmla="*/ 42 w 242"/>
                <a:gd name="T87" fmla="*/ 11 h 2227"/>
                <a:gd name="T88" fmla="*/ 36 w 242"/>
                <a:gd name="T89" fmla="*/ 5 h 2227"/>
                <a:gd name="T90" fmla="*/ 28 w 242"/>
                <a:gd name="T91" fmla="*/ 0 h 2227"/>
                <a:gd name="T92" fmla="*/ 20 w 242"/>
                <a:gd name="T93" fmla="*/ 0 h 2227"/>
                <a:gd name="T94" fmla="*/ 13 w 242"/>
                <a:gd name="T95" fmla="*/ 0 h 2227"/>
                <a:gd name="T96" fmla="*/ 7 w 242"/>
                <a:gd name="T97" fmla="*/ 5 h 2227"/>
                <a:gd name="T98" fmla="*/ 4 w 242"/>
                <a:gd name="T99" fmla="*/ 8 h 2227"/>
                <a:gd name="T100" fmla="*/ 2 w 242"/>
                <a:gd name="T101" fmla="*/ 11 h 2227"/>
                <a:gd name="T102" fmla="*/ 0 w 242"/>
                <a:gd name="T103" fmla="*/ 15 h 2227"/>
                <a:gd name="T104" fmla="*/ 0 w 242"/>
                <a:gd name="T105" fmla="*/ 20 h 2227"/>
                <a:gd name="T106" fmla="*/ 0 w 242"/>
                <a:gd name="T107" fmla="*/ 2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2" h="2227">
                  <a:moveTo>
                    <a:pt x="0" y="20"/>
                  </a:moveTo>
                  <a:lnTo>
                    <a:pt x="0" y="20"/>
                  </a:lnTo>
                  <a:lnTo>
                    <a:pt x="20" y="237"/>
                  </a:lnTo>
                  <a:lnTo>
                    <a:pt x="20" y="237"/>
                  </a:lnTo>
                  <a:lnTo>
                    <a:pt x="68" y="761"/>
                  </a:lnTo>
                  <a:lnTo>
                    <a:pt x="68" y="761"/>
                  </a:lnTo>
                  <a:lnTo>
                    <a:pt x="125" y="1389"/>
                  </a:lnTo>
                  <a:lnTo>
                    <a:pt x="125" y="1389"/>
                  </a:lnTo>
                  <a:lnTo>
                    <a:pt x="174" y="1936"/>
                  </a:lnTo>
                  <a:lnTo>
                    <a:pt x="174" y="1936"/>
                  </a:lnTo>
                  <a:lnTo>
                    <a:pt x="185" y="2070"/>
                  </a:lnTo>
                  <a:lnTo>
                    <a:pt x="191" y="2136"/>
                  </a:lnTo>
                  <a:lnTo>
                    <a:pt x="199" y="2202"/>
                  </a:lnTo>
                  <a:lnTo>
                    <a:pt x="199" y="2202"/>
                  </a:lnTo>
                  <a:lnTo>
                    <a:pt x="199" y="2207"/>
                  </a:lnTo>
                  <a:lnTo>
                    <a:pt x="199" y="2207"/>
                  </a:lnTo>
                  <a:lnTo>
                    <a:pt x="200" y="2211"/>
                  </a:lnTo>
                  <a:lnTo>
                    <a:pt x="202" y="2216"/>
                  </a:lnTo>
                  <a:lnTo>
                    <a:pt x="208" y="2222"/>
                  </a:lnTo>
                  <a:lnTo>
                    <a:pt x="214" y="2225"/>
                  </a:lnTo>
                  <a:lnTo>
                    <a:pt x="223" y="2227"/>
                  </a:lnTo>
                  <a:lnTo>
                    <a:pt x="231" y="2225"/>
                  </a:lnTo>
                  <a:lnTo>
                    <a:pt x="237" y="2222"/>
                  </a:lnTo>
                  <a:lnTo>
                    <a:pt x="240" y="2219"/>
                  </a:lnTo>
                  <a:lnTo>
                    <a:pt x="242" y="2216"/>
                  </a:lnTo>
                  <a:lnTo>
                    <a:pt x="242" y="2211"/>
                  </a:lnTo>
                  <a:lnTo>
                    <a:pt x="242" y="2207"/>
                  </a:lnTo>
                  <a:lnTo>
                    <a:pt x="242" y="2207"/>
                  </a:lnTo>
                  <a:lnTo>
                    <a:pt x="223" y="1988"/>
                  </a:lnTo>
                  <a:lnTo>
                    <a:pt x="223" y="1988"/>
                  </a:lnTo>
                  <a:lnTo>
                    <a:pt x="176" y="1466"/>
                  </a:lnTo>
                  <a:lnTo>
                    <a:pt x="176" y="1466"/>
                  </a:lnTo>
                  <a:lnTo>
                    <a:pt x="119" y="838"/>
                  </a:lnTo>
                  <a:lnTo>
                    <a:pt x="119" y="838"/>
                  </a:lnTo>
                  <a:lnTo>
                    <a:pt x="68" y="289"/>
                  </a:lnTo>
                  <a:lnTo>
                    <a:pt x="68" y="289"/>
                  </a:lnTo>
                  <a:lnTo>
                    <a:pt x="57" y="157"/>
                  </a:lnTo>
                  <a:lnTo>
                    <a:pt x="53" y="91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2" y="11"/>
                  </a:lnTo>
                  <a:lnTo>
                    <a:pt x="36" y="5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9A6D21DA-F398-F12E-5095-D4D10250F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02"/>
              <a:ext cx="179" cy="1245"/>
            </a:xfrm>
            <a:custGeom>
              <a:avLst/>
              <a:gdLst>
                <a:gd name="T0" fmla="*/ 3 w 358"/>
                <a:gd name="T1" fmla="*/ 31 h 2490"/>
                <a:gd name="T2" fmla="*/ 66 w 358"/>
                <a:gd name="T3" fmla="*/ 134 h 2490"/>
                <a:gd name="T4" fmla="*/ 140 w 358"/>
                <a:gd name="T5" fmla="*/ 228 h 2490"/>
                <a:gd name="T6" fmla="*/ 186 w 358"/>
                <a:gd name="T7" fmla="*/ 277 h 2490"/>
                <a:gd name="T8" fmla="*/ 279 w 358"/>
                <a:gd name="T9" fmla="*/ 373 h 2490"/>
                <a:gd name="T10" fmla="*/ 323 w 358"/>
                <a:gd name="T11" fmla="*/ 421 h 2490"/>
                <a:gd name="T12" fmla="*/ 319 w 358"/>
                <a:gd name="T13" fmla="*/ 401 h 2490"/>
                <a:gd name="T14" fmla="*/ 266 w 358"/>
                <a:gd name="T15" fmla="*/ 709 h 2490"/>
                <a:gd name="T16" fmla="*/ 217 w 358"/>
                <a:gd name="T17" fmla="*/ 1018 h 2490"/>
                <a:gd name="T18" fmla="*/ 168 w 358"/>
                <a:gd name="T19" fmla="*/ 1369 h 2490"/>
                <a:gd name="T20" fmla="*/ 152 w 358"/>
                <a:gd name="T21" fmla="*/ 1486 h 2490"/>
                <a:gd name="T22" fmla="*/ 140 w 358"/>
                <a:gd name="T23" fmla="*/ 1612 h 2490"/>
                <a:gd name="T24" fmla="*/ 126 w 358"/>
                <a:gd name="T25" fmla="*/ 1867 h 2490"/>
                <a:gd name="T26" fmla="*/ 120 w 358"/>
                <a:gd name="T27" fmla="*/ 1993 h 2490"/>
                <a:gd name="T28" fmla="*/ 102 w 358"/>
                <a:gd name="T29" fmla="*/ 2469 h 2490"/>
                <a:gd name="T30" fmla="*/ 102 w 358"/>
                <a:gd name="T31" fmla="*/ 2473 h 2490"/>
                <a:gd name="T32" fmla="*/ 105 w 358"/>
                <a:gd name="T33" fmla="*/ 2481 h 2490"/>
                <a:gd name="T34" fmla="*/ 114 w 358"/>
                <a:gd name="T35" fmla="*/ 2489 h 2490"/>
                <a:gd name="T36" fmla="*/ 131 w 358"/>
                <a:gd name="T37" fmla="*/ 2489 h 2490"/>
                <a:gd name="T38" fmla="*/ 143 w 358"/>
                <a:gd name="T39" fmla="*/ 2478 h 2490"/>
                <a:gd name="T40" fmla="*/ 145 w 358"/>
                <a:gd name="T41" fmla="*/ 2469 h 2490"/>
                <a:gd name="T42" fmla="*/ 154 w 358"/>
                <a:gd name="T43" fmla="*/ 2187 h 2490"/>
                <a:gd name="T44" fmla="*/ 166 w 358"/>
                <a:gd name="T45" fmla="*/ 1907 h 2490"/>
                <a:gd name="T46" fmla="*/ 183 w 358"/>
                <a:gd name="T47" fmla="*/ 1626 h 2490"/>
                <a:gd name="T48" fmla="*/ 205 w 358"/>
                <a:gd name="T49" fmla="*/ 1415 h 2490"/>
                <a:gd name="T50" fmla="*/ 214 w 358"/>
                <a:gd name="T51" fmla="*/ 1346 h 2490"/>
                <a:gd name="T52" fmla="*/ 246 w 358"/>
                <a:gd name="T53" fmla="*/ 1114 h 2490"/>
                <a:gd name="T54" fmla="*/ 319 w 358"/>
                <a:gd name="T55" fmla="*/ 652 h 2490"/>
                <a:gd name="T56" fmla="*/ 357 w 358"/>
                <a:gd name="T57" fmla="*/ 422 h 2490"/>
                <a:gd name="T58" fmla="*/ 358 w 358"/>
                <a:gd name="T59" fmla="*/ 404 h 2490"/>
                <a:gd name="T60" fmla="*/ 351 w 358"/>
                <a:gd name="T61" fmla="*/ 388 h 2490"/>
                <a:gd name="T62" fmla="*/ 328 w 358"/>
                <a:gd name="T63" fmla="*/ 359 h 2490"/>
                <a:gd name="T64" fmla="*/ 249 w 358"/>
                <a:gd name="T65" fmla="*/ 279 h 2490"/>
                <a:gd name="T66" fmla="*/ 191 w 358"/>
                <a:gd name="T67" fmla="*/ 216 h 2490"/>
                <a:gd name="T68" fmla="*/ 136 w 358"/>
                <a:gd name="T69" fmla="*/ 151 h 2490"/>
                <a:gd name="T70" fmla="*/ 85 w 358"/>
                <a:gd name="T71" fmla="*/ 83 h 2490"/>
                <a:gd name="T72" fmla="*/ 40 w 358"/>
                <a:gd name="T73" fmla="*/ 10 h 2490"/>
                <a:gd name="T74" fmla="*/ 37 w 358"/>
                <a:gd name="T75" fmla="*/ 6 h 2490"/>
                <a:gd name="T76" fmla="*/ 31 w 358"/>
                <a:gd name="T77" fmla="*/ 0 h 2490"/>
                <a:gd name="T78" fmla="*/ 19 w 358"/>
                <a:gd name="T79" fmla="*/ 0 h 2490"/>
                <a:gd name="T80" fmla="*/ 5 w 358"/>
                <a:gd name="T81" fmla="*/ 8 h 2490"/>
                <a:gd name="T82" fmla="*/ 0 w 358"/>
                <a:gd name="T83" fmla="*/ 23 h 2490"/>
                <a:gd name="T84" fmla="*/ 3 w 358"/>
                <a:gd name="T85" fmla="*/ 31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2490">
                  <a:moveTo>
                    <a:pt x="3" y="31"/>
                  </a:moveTo>
                  <a:lnTo>
                    <a:pt x="3" y="31"/>
                  </a:lnTo>
                  <a:lnTo>
                    <a:pt x="32" y="83"/>
                  </a:lnTo>
                  <a:lnTo>
                    <a:pt x="66" y="134"/>
                  </a:lnTo>
                  <a:lnTo>
                    <a:pt x="102" y="18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86" y="277"/>
                  </a:lnTo>
                  <a:lnTo>
                    <a:pt x="232" y="325"/>
                  </a:lnTo>
                  <a:lnTo>
                    <a:pt x="279" y="373"/>
                  </a:lnTo>
                  <a:lnTo>
                    <a:pt x="323" y="421"/>
                  </a:lnTo>
                  <a:lnTo>
                    <a:pt x="323" y="421"/>
                  </a:lnTo>
                  <a:lnTo>
                    <a:pt x="319" y="401"/>
                  </a:lnTo>
                  <a:lnTo>
                    <a:pt x="319" y="401"/>
                  </a:lnTo>
                  <a:lnTo>
                    <a:pt x="291" y="555"/>
                  </a:lnTo>
                  <a:lnTo>
                    <a:pt x="266" y="709"/>
                  </a:lnTo>
                  <a:lnTo>
                    <a:pt x="217" y="1018"/>
                  </a:lnTo>
                  <a:lnTo>
                    <a:pt x="217" y="1018"/>
                  </a:lnTo>
                  <a:lnTo>
                    <a:pt x="183" y="1252"/>
                  </a:lnTo>
                  <a:lnTo>
                    <a:pt x="168" y="1369"/>
                  </a:lnTo>
                  <a:lnTo>
                    <a:pt x="152" y="1486"/>
                  </a:lnTo>
                  <a:lnTo>
                    <a:pt x="152" y="1486"/>
                  </a:lnTo>
                  <a:lnTo>
                    <a:pt x="146" y="1549"/>
                  </a:lnTo>
                  <a:lnTo>
                    <a:pt x="140" y="1612"/>
                  </a:lnTo>
                  <a:lnTo>
                    <a:pt x="132" y="1740"/>
                  </a:lnTo>
                  <a:lnTo>
                    <a:pt x="126" y="1867"/>
                  </a:lnTo>
                  <a:lnTo>
                    <a:pt x="120" y="1993"/>
                  </a:lnTo>
                  <a:lnTo>
                    <a:pt x="120" y="1993"/>
                  </a:lnTo>
                  <a:lnTo>
                    <a:pt x="111" y="2231"/>
                  </a:lnTo>
                  <a:lnTo>
                    <a:pt x="102" y="2469"/>
                  </a:lnTo>
                  <a:lnTo>
                    <a:pt x="102" y="2469"/>
                  </a:lnTo>
                  <a:lnTo>
                    <a:pt x="102" y="2473"/>
                  </a:lnTo>
                  <a:lnTo>
                    <a:pt x="103" y="2478"/>
                  </a:lnTo>
                  <a:lnTo>
                    <a:pt x="105" y="2481"/>
                  </a:lnTo>
                  <a:lnTo>
                    <a:pt x="108" y="2484"/>
                  </a:lnTo>
                  <a:lnTo>
                    <a:pt x="114" y="2489"/>
                  </a:lnTo>
                  <a:lnTo>
                    <a:pt x="123" y="2490"/>
                  </a:lnTo>
                  <a:lnTo>
                    <a:pt x="131" y="2489"/>
                  </a:lnTo>
                  <a:lnTo>
                    <a:pt x="137" y="2484"/>
                  </a:lnTo>
                  <a:lnTo>
                    <a:pt x="143" y="2478"/>
                  </a:lnTo>
                  <a:lnTo>
                    <a:pt x="145" y="2473"/>
                  </a:lnTo>
                  <a:lnTo>
                    <a:pt x="145" y="2469"/>
                  </a:lnTo>
                  <a:lnTo>
                    <a:pt x="145" y="2469"/>
                  </a:lnTo>
                  <a:lnTo>
                    <a:pt x="154" y="2187"/>
                  </a:lnTo>
                  <a:lnTo>
                    <a:pt x="159" y="2047"/>
                  </a:lnTo>
                  <a:lnTo>
                    <a:pt x="166" y="1907"/>
                  </a:lnTo>
                  <a:lnTo>
                    <a:pt x="174" y="1766"/>
                  </a:lnTo>
                  <a:lnTo>
                    <a:pt x="183" y="1626"/>
                  </a:lnTo>
                  <a:lnTo>
                    <a:pt x="197" y="1486"/>
                  </a:lnTo>
                  <a:lnTo>
                    <a:pt x="205" y="1415"/>
                  </a:lnTo>
                  <a:lnTo>
                    <a:pt x="214" y="1346"/>
                  </a:lnTo>
                  <a:lnTo>
                    <a:pt x="214" y="1346"/>
                  </a:lnTo>
                  <a:lnTo>
                    <a:pt x="229" y="1231"/>
                  </a:lnTo>
                  <a:lnTo>
                    <a:pt x="246" y="1114"/>
                  </a:lnTo>
                  <a:lnTo>
                    <a:pt x="282" y="883"/>
                  </a:lnTo>
                  <a:lnTo>
                    <a:pt x="319" y="652"/>
                  </a:lnTo>
                  <a:lnTo>
                    <a:pt x="357" y="422"/>
                  </a:lnTo>
                  <a:lnTo>
                    <a:pt x="357" y="422"/>
                  </a:lnTo>
                  <a:lnTo>
                    <a:pt x="358" y="413"/>
                  </a:lnTo>
                  <a:lnTo>
                    <a:pt x="358" y="404"/>
                  </a:lnTo>
                  <a:lnTo>
                    <a:pt x="357" y="396"/>
                  </a:lnTo>
                  <a:lnTo>
                    <a:pt x="351" y="388"/>
                  </a:lnTo>
                  <a:lnTo>
                    <a:pt x="351" y="388"/>
                  </a:lnTo>
                  <a:lnTo>
                    <a:pt x="328" y="359"/>
                  </a:lnTo>
                  <a:lnTo>
                    <a:pt x="302" y="331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191" y="216"/>
                  </a:lnTo>
                  <a:lnTo>
                    <a:pt x="163" y="184"/>
                  </a:lnTo>
                  <a:lnTo>
                    <a:pt x="136" y="151"/>
                  </a:lnTo>
                  <a:lnTo>
                    <a:pt x="109" y="117"/>
                  </a:lnTo>
                  <a:lnTo>
                    <a:pt x="85" y="83"/>
                  </a:lnTo>
                  <a:lnTo>
                    <a:pt x="62" y="4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5" y="8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31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8A14070E-BDB5-1E5C-77F5-9D9103174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682"/>
              <a:ext cx="225" cy="1262"/>
            </a:xfrm>
            <a:custGeom>
              <a:avLst/>
              <a:gdLst>
                <a:gd name="T0" fmla="*/ 272 w 449"/>
                <a:gd name="T1" fmla="*/ 16 h 2524"/>
                <a:gd name="T2" fmla="*/ 254 w 449"/>
                <a:gd name="T3" fmla="*/ 73 h 2524"/>
                <a:gd name="T4" fmla="*/ 229 w 449"/>
                <a:gd name="T5" fmla="*/ 128 h 2524"/>
                <a:gd name="T6" fmla="*/ 200 w 449"/>
                <a:gd name="T7" fmla="*/ 182 h 2524"/>
                <a:gd name="T8" fmla="*/ 167 w 449"/>
                <a:gd name="T9" fmla="*/ 234 h 2524"/>
                <a:gd name="T10" fmla="*/ 130 w 449"/>
                <a:gd name="T11" fmla="*/ 284 h 2524"/>
                <a:gd name="T12" fmla="*/ 92 w 449"/>
                <a:gd name="T13" fmla="*/ 331 h 2524"/>
                <a:gd name="T14" fmla="*/ 6 w 449"/>
                <a:gd name="T15" fmla="*/ 418 h 2524"/>
                <a:gd name="T16" fmla="*/ 3 w 449"/>
                <a:gd name="T17" fmla="*/ 422 h 2524"/>
                <a:gd name="T18" fmla="*/ 0 w 449"/>
                <a:gd name="T19" fmla="*/ 433 h 2524"/>
                <a:gd name="T20" fmla="*/ 1 w 449"/>
                <a:gd name="T21" fmla="*/ 439 h 2524"/>
                <a:gd name="T22" fmla="*/ 92 w 449"/>
                <a:gd name="T23" fmla="*/ 761 h 2524"/>
                <a:gd name="T24" fmla="*/ 180 w 449"/>
                <a:gd name="T25" fmla="*/ 1083 h 2524"/>
                <a:gd name="T26" fmla="*/ 210 w 449"/>
                <a:gd name="T27" fmla="*/ 1200 h 2524"/>
                <a:gd name="T28" fmla="*/ 267 w 449"/>
                <a:gd name="T29" fmla="*/ 1434 h 2524"/>
                <a:gd name="T30" fmla="*/ 293 w 449"/>
                <a:gd name="T31" fmla="*/ 1552 h 2524"/>
                <a:gd name="T32" fmla="*/ 320 w 449"/>
                <a:gd name="T33" fmla="*/ 1691 h 2524"/>
                <a:gd name="T34" fmla="*/ 340 w 449"/>
                <a:gd name="T35" fmla="*/ 1831 h 2524"/>
                <a:gd name="T36" fmla="*/ 373 w 449"/>
                <a:gd name="T37" fmla="*/ 2113 h 2524"/>
                <a:gd name="T38" fmla="*/ 392 w 449"/>
                <a:gd name="T39" fmla="*/ 2308 h 2524"/>
                <a:gd name="T40" fmla="*/ 406 w 449"/>
                <a:gd name="T41" fmla="*/ 2504 h 2524"/>
                <a:gd name="T42" fmla="*/ 406 w 449"/>
                <a:gd name="T43" fmla="*/ 2509 h 2524"/>
                <a:gd name="T44" fmla="*/ 413 w 449"/>
                <a:gd name="T45" fmla="*/ 2519 h 2524"/>
                <a:gd name="T46" fmla="*/ 429 w 449"/>
                <a:gd name="T47" fmla="*/ 2524 h 2524"/>
                <a:gd name="T48" fmla="*/ 443 w 449"/>
                <a:gd name="T49" fmla="*/ 2519 h 2524"/>
                <a:gd name="T50" fmla="*/ 447 w 449"/>
                <a:gd name="T51" fmla="*/ 2513 h 2524"/>
                <a:gd name="T52" fmla="*/ 449 w 449"/>
                <a:gd name="T53" fmla="*/ 2504 h 2524"/>
                <a:gd name="T54" fmla="*/ 441 w 449"/>
                <a:gd name="T55" fmla="*/ 2390 h 2524"/>
                <a:gd name="T56" fmla="*/ 423 w 449"/>
                <a:gd name="T57" fmla="*/ 2161 h 2524"/>
                <a:gd name="T58" fmla="*/ 398 w 449"/>
                <a:gd name="T59" fmla="*/ 1933 h 2524"/>
                <a:gd name="T60" fmla="*/ 366 w 449"/>
                <a:gd name="T61" fmla="*/ 1706 h 2524"/>
                <a:gd name="T62" fmla="*/ 346 w 449"/>
                <a:gd name="T63" fmla="*/ 1594 h 2524"/>
                <a:gd name="T64" fmla="*/ 297 w 449"/>
                <a:gd name="T65" fmla="*/ 1361 h 2524"/>
                <a:gd name="T66" fmla="*/ 240 w 449"/>
                <a:gd name="T67" fmla="*/ 1132 h 2524"/>
                <a:gd name="T68" fmla="*/ 178 w 449"/>
                <a:gd name="T69" fmla="*/ 904 h 2524"/>
                <a:gd name="T70" fmla="*/ 114 w 449"/>
                <a:gd name="T71" fmla="*/ 676 h 2524"/>
                <a:gd name="T72" fmla="*/ 43 w 449"/>
                <a:gd name="T73" fmla="*/ 427 h 2524"/>
                <a:gd name="T74" fmla="*/ 37 w 449"/>
                <a:gd name="T75" fmla="*/ 448 h 2524"/>
                <a:gd name="T76" fmla="*/ 104 w 449"/>
                <a:gd name="T77" fmla="*/ 382 h 2524"/>
                <a:gd name="T78" fmla="*/ 146 w 449"/>
                <a:gd name="T79" fmla="*/ 333 h 2524"/>
                <a:gd name="T80" fmla="*/ 186 w 449"/>
                <a:gd name="T81" fmla="*/ 282 h 2524"/>
                <a:gd name="T82" fmla="*/ 221 w 449"/>
                <a:gd name="T83" fmla="*/ 230 h 2524"/>
                <a:gd name="T84" fmla="*/ 254 w 449"/>
                <a:gd name="T85" fmla="*/ 174 h 2524"/>
                <a:gd name="T86" fmla="*/ 281 w 449"/>
                <a:gd name="T87" fmla="*/ 116 h 2524"/>
                <a:gd name="T88" fmla="*/ 304 w 449"/>
                <a:gd name="T89" fmla="*/ 57 h 2524"/>
                <a:gd name="T90" fmla="*/ 313 w 449"/>
                <a:gd name="T91" fmla="*/ 26 h 2524"/>
                <a:gd name="T92" fmla="*/ 315 w 449"/>
                <a:gd name="T93" fmla="*/ 17 h 2524"/>
                <a:gd name="T94" fmla="*/ 312 w 449"/>
                <a:gd name="T95" fmla="*/ 9 h 2524"/>
                <a:gd name="T96" fmla="*/ 300 w 449"/>
                <a:gd name="T97" fmla="*/ 0 h 2524"/>
                <a:gd name="T98" fmla="*/ 283 w 449"/>
                <a:gd name="T99" fmla="*/ 2 h 2524"/>
                <a:gd name="T100" fmla="*/ 277 w 449"/>
                <a:gd name="T101" fmla="*/ 6 h 2524"/>
                <a:gd name="T102" fmla="*/ 272 w 449"/>
                <a:gd name="T103" fmla="*/ 16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" h="2524">
                  <a:moveTo>
                    <a:pt x="272" y="16"/>
                  </a:moveTo>
                  <a:lnTo>
                    <a:pt x="272" y="16"/>
                  </a:lnTo>
                  <a:lnTo>
                    <a:pt x="263" y="43"/>
                  </a:lnTo>
                  <a:lnTo>
                    <a:pt x="254" y="73"/>
                  </a:lnTo>
                  <a:lnTo>
                    <a:pt x="241" y="100"/>
                  </a:lnTo>
                  <a:lnTo>
                    <a:pt x="229" y="128"/>
                  </a:lnTo>
                  <a:lnTo>
                    <a:pt x="215" y="156"/>
                  </a:lnTo>
                  <a:lnTo>
                    <a:pt x="200" y="182"/>
                  </a:lnTo>
                  <a:lnTo>
                    <a:pt x="184" y="208"/>
                  </a:lnTo>
                  <a:lnTo>
                    <a:pt x="167" y="234"/>
                  </a:lnTo>
                  <a:lnTo>
                    <a:pt x="149" y="259"/>
                  </a:lnTo>
                  <a:lnTo>
                    <a:pt x="130" y="284"/>
                  </a:lnTo>
                  <a:lnTo>
                    <a:pt x="112" y="308"/>
                  </a:lnTo>
                  <a:lnTo>
                    <a:pt x="92" y="331"/>
                  </a:lnTo>
                  <a:lnTo>
                    <a:pt x="49" y="376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0" y="427"/>
                  </a:lnTo>
                  <a:lnTo>
                    <a:pt x="0" y="433"/>
                  </a:lnTo>
                  <a:lnTo>
                    <a:pt x="1" y="439"/>
                  </a:lnTo>
                  <a:lnTo>
                    <a:pt x="1" y="439"/>
                  </a:lnTo>
                  <a:lnTo>
                    <a:pt x="47" y="599"/>
                  </a:lnTo>
                  <a:lnTo>
                    <a:pt x="92" y="761"/>
                  </a:lnTo>
                  <a:lnTo>
                    <a:pt x="137" y="921"/>
                  </a:lnTo>
                  <a:lnTo>
                    <a:pt x="180" y="1083"/>
                  </a:lnTo>
                  <a:lnTo>
                    <a:pt x="180" y="1083"/>
                  </a:lnTo>
                  <a:lnTo>
                    <a:pt x="210" y="1200"/>
                  </a:lnTo>
                  <a:lnTo>
                    <a:pt x="240" y="1317"/>
                  </a:lnTo>
                  <a:lnTo>
                    <a:pt x="267" y="1434"/>
                  </a:lnTo>
                  <a:lnTo>
                    <a:pt x="293" y="1552"/>
                  </a:lnTo>
                  <a:lnTo>
                    <a:pt x="293" y="1552"/>
                  </a:lnTo>
                  <a:lnTo>
                    <a:pt x="307" y="1622"/>
                  </a:lnTo>
                  <a:lnTo>
                    <a:pt x="320" y="1691"/>
                  </a:lnTo>
                  <a:lnTo>
                    <a:pt x="330" y="1760"/>
                  </a:lnTo>
                  <a:lnTo>
                    <a:pt x="340" y="1831"/>
                  </a:lnTo>
                  <a:lnTo>
                    <a:pt x="358" y="1971"/>
                  </a:lnTo>
                  <a:lnTo>
                    <a:pt x="373" y="2113"/>
                  </a:lnTo>
                  <a:lnTo>
                    <a:pt x="373" y="2113"/>
                  </a:lnTo>
                  <a:lnTo>
                    <a:pt x="392" y="2308"/>
                  </a:lnTo>
                  <a:lnTo>
                    <a:pt x="400" y="2405"/>
                  </a:lnTo>
                  <a:lnTo>
                    <a:pt x="406" y="2504"/>
                  </a:lnTo>
                  <a:lnTo>
                    <a:pt x="406" y="2504"/>
                  </a:lnTo>
                  <a:lnTo>
                    <a:pt x="406" y="2509"/>
                  </a:lnTo>
                  <a:lnTo>
                    <a:pt x="407" y="2513"/>
                  </a:lnTo>
                  <a:lnTo>
                    <a:pt x="413" y="2519"/>
                  </a:lnTo>
                  <a:lnTo>
                    <a:pt x="421" y="2522"/>
                  </a:lnTo>
                  <a:lnTo>
                    <a:pt x="429" y="2524"/>
                  </a:lnTo>
                  <a:lnTo>
                    <a:pt x="437" y="2522"/>
                  </a:lnTo>
                  <a:lnTo>
                    <a:pt x="443" y="2519"/>
                  </a:lnTo>
                  <a:lnTo>
                    <a:pt x="446" y="2516"/>
                  </a:lnTo>
                  <a:lnTo>
                    <a:pt x="447" y="2513"/>
                  </a:lnTo>
                  <a:lnTo>
                    <a:pt x="449" y="2509"/>
                  </a:lnTo>
                  <a:lnTo>
                    <a:pt x="449" y="2504"/>
                  </a:lnTo>
                  <a:lnTo>
                    <a:pt x="449" y="2504"/>
                  </a:lnTo>
                  <a:lnTo>
                    <a:pt x="441" y="2390"/>
                  </a:lnTo>
                  <a:lnTo>
                    <a:pt x="433" y="2276"/>
                  </a:lnTo>
                  <a:lnTo>
                    <a:pt x="423" y="2161"/>
                  </a:lnTo>
                  <a:lnTo>
                    <a:pt x="412" y="2047"/>
                  </a:lnTo>
                  <a:lnTo>
                    <a:pt x="398" y="1933"/>
                  </a:lnTo>
                  <a:lnTo>
                    <a:pt x="383" y="1819"/>
                  </a:lnTo>
                  <a:lnTo>
                    <a:pt x="366" y="1706"/>
                  </a:lnTo>
                  <a:lnTo>
                    <a:pt x="346" y="1594"/>
                  </a:lnTo>
                  <a:lnTo>
                    <a:pt x="346" y="1594"/>
                  </a:lnTo>
                  <a:lnTo>
                    <a:pt x="323" y="1478"/>
                  </a:lnTo>
                  <a:lnTo>
                    <a:pt x="297" y="1361"/>
                  </a:lnTo>
                  <a:lnTo>
                    <a:pt x="269" y="1248"/>
                  </a:lnTo>
                  <a:lnTo>
                    <a:pt x="240" y="1132"/>
                  </a:lnTo>
                  <a:lnTo>
                    <a:pt x="209" y="1018"/>
                  </a:lnTo>
                  <a:lnTo>
                    <a:pt x="178" y="904"/>
                  </a:lnTo>
                  <a:lnTo>
                    <a:pt x="114" y="676"/>
                  </a:lnTo>
                  <a:lnTo>
                    <a:pt x="114" y="676"/>
                  </a:lnTo>
                  <a:lnTo>
                    <a:pt x="43" y="427"/>
                  </a:lnTo>
                  <a:lnTo>
                    <a:pt x="43" y="427"/>
                  </a:lnTo>
                  <a:lnTo>
                    <a:pt x="37" y="448"/>
                  </a:lnTo>
                  <a:lnTo>
                    <a:pt x="37" y="448"/>
                  </a:lnTo>
                  <a:lnTo>
                    <a:pt x="83" y="405"/>
                  </a:lnTo>
                  <a:lnTo>
                    <a:pt x="104" y="382"/>
                  </a:lnTo>
                  <a:lnTo>
                    <a:pt x="126" y="357"/>
                  </a:lnTo>
                  <a:lnTo>
                    <a:pt x="146" y="333"/>
                  </a:lnTo>
                  <a:lnTo>
                    <a:pt x="166" y="308"/>
                  </a:lnTo>
                  <a:lnTo>
                    <a:pt x="186" y="282"/>
                  </a:lnTo>
                  <a:lnTo>
                    <a:pt x="204" y="256"/>
                  </a:lnTo>
                  <a:lnTo>
                    <a:pt x="221" y="230"/>
                  </a:lnTo>
                  <a:lnTo>
                    <a:pt x="238" y="202"/>
                  </a:lnTo>
                  <a:lnTo>
                    <a:pt x="254" y="174"/>
                  </a:lnTo>
                  <a:lnTo>
                    <a:pt x="269" y="145"/>
                  </a:lnTo>
                  <a:lnTo>
                    <a:pt x="281" y="116"/>
                  </a:lnTo>
                  <a:lnTo>
                    <a:pt x="293" y="86"/>
                  </a:lnTo>
                  <a:lnTo>
                    <a:pt x="304" y="57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5" y="22"/>
                  </a:lnTo>
                  <a:lnTo>
                    <a:pt x="315" y="17"/>
                  </a:lnTo>
                  <a:lnTo>
                    <a:pt x="313" y="14"/>
                  </a:lnTo>
                  <a:lnTo>
                    <a:pt x="312" y="9"/>
                  </a:lnTo>
                  <a:lnTo>
                    <a:pt x="306" y="5"/>
                  </a:lnTo>
                  <a:lnTo>
                    <a:pt x="300" y="0"/>
                  </a:lnTo>
                  <a:lnTo>
                    <a:pt x="290" y="0"/>
                  </a:lnTo>
                  <a:lnTo>
                    <a:pt x="283" y="2"/>
                  </a:lnTo>
                  <a:lnTo>
                    <a:pt x="280" y="3"/>
                  </a:lnTo>
                  <a:lnTo>
                    <a:pt x="277" y="6"/>
                  </a:lnTo>
                  <a:lnTo>
                    <a:pt x="274" y="11"/>
                  </a:lnTo>
                  <a:lnTo>
                    <a:pt x="272" y="16"/>
                  </a:lnTo>
                  <a:lnTo>
                    <a:pt x="2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47604152-8EDD-6A39-1D9A-A5EA9E17C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1156"/>
              <a:ext cx="125" cy="201"/>
            </a:xfrm>
            <a:custGeom>
              <a:avLst/>
              <a:gdLst>
                <a:gd name="T0" fmla="*/ 247 w 249"/>
                <a:gd name="T1" fmla="*/ 190 h 404"/>
                <a:gd name="T2" fmla="*/ 249 w 249"/>
                <a:gd name="T3" fmla="*/ 231 h 404"/>
                <a:gd name="T4" fmla="*/ 244 w 249"/>
                <a:gd name="T5" fmla="*/ 270 h 404"/>
                <a:gd name="T6" fmla="*/ 237 w 249"/>
                <a:gd name="T7" fmla="*/ 305 h 404"/>
                <a:gd name="T8" fmla="*/ 224 w 249"/>
                <a:gd name="T9" fmla="*/ 336 h 404"/>
                <a:gd name="T10" fmla="*/ 209 w 249"/>
                <a:gd name="T11" fmla="*/ 364 h 404"/>
                <a:gd name="T12" fmla="*/ 191 w 249"/>
                <a:gd name="T13" fmla="*/ 384 h 404"/>
                <a:gd name="T14" fmla="*/ 169 w 249"/>
                <a:gd name="T15" fmla="*/ 398 h 404"/>
                <a:gd name="T16" fmla="*/ 144 w 249"/>
                <a:gd name="T17" fmla="*/ 404 h 404"/>
                <a:gd name="T18" fmla="*/ 132 w 249"/>
                <a:gd name="T19" fmla="*/ 404 h 404"/>
                <a:gd name="T20" fmla="*/ 107 w 249"/>
                <a:gd name="T21" fmla="*/ 399 h 404"/>
                <a:gd name="T22" fmla="*/ 83 w 249"/>
                <a:gd name="T23" fmla="*/ 385 h 404"/>
                <a:gd name="T24" fmla="*/ 61 w 249"/>
                <a:gd name="T25" fmla="*/ 365 h 404"/>
                <a:gd name="T26" fmla="*/ 43 w 249"/>
                <a:gd name="T27" fmla="*/ 341 h 404"/>
                <a:gd name="T28" fmla="*/ 26 w 249"/>
                <a:gd name="T29" fmla="*/ 310 h 404"/>
                <a:gd name="T30" fmla="*/ 14 w 249"/>
                <a:gd name="T31" fmla="*/ 274 h 404"/>
                <a:gd name="T32" fmla="*/ 4 w 249"/>
                <a:gd name="T33" fmla="*/ 234 h 404"/>
                <a:gd name="T34" fmla="*/ 1 w 249"/>
                <a:gd name="T35" fmla="*/ 214 h 404"/>
                <a:gd name="T36" fmla="*/ 0 w 249"/>
                <a:gd name="T37" fmla="*/ 173 h 404"/>
                <a:gd name="T38" fmla="*/ 4 w 249"/>
                <a:gd name="T39" fmla="*/ 134 h 404"/>
                <a:gd name="T40" fmla="*/ 12 w 249"/>
                <a:gd name="T41" fmla="*/ 99 h 404"/>
                <a:gd name="T42" fmla="*/ 24 w 249"/>
                <a:gd name="T43" fmla="*/ 68 h 404"/>
                <a:gd name="T44" fmla="*/ 40 w 249"/>
                <a:gd name="T45" fmla="*/ 40 h 404"/>
                <a:gd name="T46" fmla="*/ 58 w 249"/>
                <a:gd name="T47" fmla="*/ 20 h 404"/>
                <a:gd name="T48" fmla="*/ 80 w 249"/>
                <a:gd name="T49" fmla="*/ 6 h 404"/>
                <a:gd name="T50" fmla="*/ 104 w 249"/>
                <a:gd name="T51" fmla="*/ 0 h 404"/>
                <a:gd name="T52" fmla="*/ 117 w 249"/>
                <a:gd name="T53" fmla="*/ 0 h 404"/>
                <a:gd name="T54" fmla="*/ 141 w 249"/>
                <a:gd name="T55" fmla="*/ 5 h 404"/>
                <a:gd name="T56" fmla="*/ 166 w 249"/>
                <a:gd name="T57" fmla="*/ 19 h 404"/>
                <a:gd name="T58" fmla="*/ 187 w 249"/>
                <a:gd name="T59" fmla="*/ 39 h 404"/>
                <a:gd name="T60" fmla="*/ 206 w 249"/>
                <a:gd name="T61" fmla="*/ 63 h 404"/>
                <a:gd name="T62" fmla="*/ 223 w 249"/>
                <a:gd name="T63" fmla="*/ 94 h 404"/>
                <a:gd name="T64" fmla="*/ 235 w 249"/>
                <a:gd name="T65" fmla="*/ 130 h 404"/>
                <a:gd name="T66" fmla="*/ 244 w 249"/>
                <a:gd name="T67" fmla="*/ 170 h 404"/>
                <a:gd name="T68" fmla="*/ 247 w 249"/>
                <a:gd name="T69" fmla="*/ 1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4">
                  <a:moveTo>
                    <a:pt x="247" y="190"/>
                  </a:moveTo>
                  <a:lnTo>
                    <a:pt x="247" y="190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7" y="251"/>
                  </a:lnTo>
                  <a:lnTo>
                    <a:pt x="244" y="270"/>
                  </a:lnTo>
                  <a:lnTo>
                    <a:pt x="241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4" y="336"/>
                  </a:lnTo>
                  <a:lnTo>
                    <a:pt x="218" y="350"/>
                  </a:lnTo>
                  <a:lnTo>
                    <a:pt x="209" y="364"/>
                  </a:lnTo>
                  <a:lnTo>
                    <a:pt x="200" y="374"/>
                  </a:lnTo>
                  <a:lnTo>
                    <a:pt x="191" y="384"/>
                  </a:lnTo>
                  <a:lnTo>
                    <a:pt x="180" y="391"/>
                  </a:lnTo>
                  <a:lnTo>
                    <a:pt x="169" y="398"/>
                  </a:lnTo>
                  <a:lnTo>
                    <a:pt x="15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32" y="404"/>
                  </a:lnTo>
                  <a:lnTo>
                    <a:pt x="120" y="402"/>
                  </a:lnTo>
                  <a:lnTo>
                    <a:pt x="107" y="399"/>
                  </a:lnTo>
                  <a:lnTo>
                    <a:pt x="95" y="393"/>
                  </a:lnTo>
                  <a:lnTo>
                    <a:pt x="83" y="385"/>
                  </a:lnTo>
                  <a:lnTo>
                    <a:pt x="72" y="376"/>
                  </a:lnTo>
                  <a:lnTo>
                    <a:pt x="61" y="365"/>
                  </a:lnTo>
                  <a:lnTo>
                    <a:pt x="52" y="353"/>
                  </a:lnTo>
                  <a:lnTo>
                    <a:pt x="43" y="341"/>
                  </a:lnTo>
                  <a:lnTo>
                    <a:pt x="34" y="325"/>
                  </a:lnTo>
                  <a:lnTo>
                    <a:pt x="26" y="310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4" y="23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1" y="153"/>
                  </a:lnTo>
                  <a:lnTo>
                    <a:pt x="4" y="134"/>
                  </a:lnTo>
                  <a:lnTo>
                    <a:pt x="7" y="116"/>
                  </a:lnTo>
                  <a:lnTo>
                    <a:pt x="12" y="99"/>
                  </a:lnTo>
                  <a:lnTo>
                    <a:pt x="17" y="82"/>
                  </a:lnTo>
                  <a:lnTo>
                    <a:pt x="24" y="68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30"/>
                  </a:lnTo>
                  <a:lnTo>
                    <a:pt x="58" y="20"/>
                  </a:lnTo>
                  <a:lnTo>
                    <a:pt x="69" y="13"/>
                  </a:lnTo>
                  <a:lnTo>
                    <a:pt x="80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1" y="5"/>
                  </a:lnTo>
                  <a:lnTo>
                    <a:pt x="154" y="11"/>
                  </a:lnTo>
                  <a:lnTo>
                    <a:pt x="166" y="19"/>
                  </a:lnTo>
                  <a:lnTo>
                    <a:pt x="177" y="28"/>
                  </a:lnTo>
                  <a:lnTo>
                    <a:pt x="187" y="39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5" y="79"/>
                  </a:lnTo>
                  <a:lnTo>
                    <a:pt x="223" y="94"/>
                  </a:lnTo>
                  <a:lnTo>
                    <a:pt x="229" y="113"/>
                  </a:lnTo>
                  <a:lnTo>
                    <a:pt x="235" y="130"/>
                  </a:lnTo>
                  <a:lnTo>
                    <a:pt x="240" y="150"/>
                  </a:lnTo>
                  <a:lnTo>
                    <a:pt x="244" y="170"/>
                  </a:lnTo>
                  <a:lnTo>
                    <a:pt x="247" y="190"/>
                  </a:lnTo>
                  <a:lnTo>
                    <a:pt x="24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5534CDDB-76F2-C0BB-4376-1C5BEC068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125"/>
              <a:ext cx="125" cy="202"/>
            </a:xfrm>
            <a:custGeom>
              <a:avLst/>
              <a:gdLst>
                <a:gd name="T0" fmla="*/ 248 w 249"/>
                <a:gd name="T1" fmla="*/ 189 h 403"/>
                <a:gd name="T2" fmla="*/ 249 w 249"/>
                <a:gd name="T3" fmla="*/ 231 h 403"/>
                <a:gd name="T4" fmla="*/ 245 w 249"/>
                <a:gd name="T5" fmla="*/ 269 h 403"/>
                <a:gd name="T6" fmla="*/ 237 w 249"/>
                <a:gd name="T7" fmla="*/ 305 h 403"/>
                <a:gd name="T8" fmla="*/ 225 w 249"/>
                <a:gd name="T9" fmla="*/ 335 h 403"/>
                <a:gd name="T10" fmla="*/ 209 w 249"/>
                <a:gd name="T11" fmla="*/ 363 h 403"/>
                <a:gd name="T12" fmla="*/ 191 w 249"/>
                <a:gd name="T13" fmla="*/ 383 h 403"/>
                <a:gd name="T14" fmla="*/ 169 w 249"/>
                <a:gd name="T15" fmla="*/ 397 h 403"/>
                <a:gd name="T16" fmla="*/ 145 w 249"/>
                <a:gd name="T17" fmla="*/ 403 h 403"/>
                <a:gd name="T18" fmla="*/ 132 w 249"/>
                <a:gd name="T19" fmla="*/ 403 h 403"/>
                <a:gd name="T20" fmla="*/ 108 w 249"/>
                <a:gd name="T21" fmla="*/ 399 h 403"/>
                <a:gd name="T22" fmla="*/ 83 w 249"/>
                <a:gd name="T23" fmla="*/ 385 h 403"/>
                <a:gd name="T24" fmla="*/ 62 w 249"/>
                <a:gd name="T25" fmla="*/ 365 h 403"/>
                <a:gd name="T26" fmla="*/ 43 w 249"/>
                <a:gd name="T27" fmla="*/ 340 h 403"/>
                <a:gd name="T28" fmla="*/ 26 w 249"/>
                <a:gd name="T29" fmla="*/ 309 h 403"/>
                <a:gd name="T30" fmla="*/ 14 w 249"/>
                <a:gd name="T31" fmla="*/ 274 h 403"/>
                <a:gd name="T32" fmla="*/ 5 w 249"/>
                <a:gd name="T33" fmla="*/ 234 h 403"/>
                <a:gd name="T34" fmla="*/ 2 w 249"/>
                <a:gd name="T35" fmla="*/ 214 h 403"/>
                <a:gd name="T36" fmla="*/ 0 w 249"/>
                <a:gd name="T37" fmla="*/ 172 h 403"/>
                <a:gd name="T38" fmla="*/ 5 w 249"/>
                <a:gd name="T39" fmla="*/ 134 h 403"/>
                <a:gd name="T40" fmla="*/ 13 w 249"/>
                <a:gd name="T41" fmla="*/ 98 h 403"/>
                <a:gd name="T42" fmla="*/ 25 w 249"/>
                <a:gd name="T43" fmla="*/ 67 h 403"/>
                <a:gd name="T44" fmla="*/ 40 w 249"/>
                <a:gd name="T45" fmla="*/ 40 h 403"/>
                <a:gd name="T46" fmla="*/ 59 w 249"/>
                <a:gd name="T47" fmla="*/ 20 h 403"/>
                <a:gd name="T48" fmla="*/ 80 w 249"/>
                <a:gd name="T49" fmla="*/ 6 h 403"/>
                <a:gd name="T50" fmla="*/ 105 w 249"/>
                <a:gd name="T51" fmla="*/ 0 h 403"/>
                <a:gd name="T52" fmla="*/ 117 w 249"/>
                <a:gd name="T53" fmla="*/ 0 h 403"/>
                <a:gd name="T54" fmla="*/ 142 w 249"/>
                <a:gd name="T55" fmla="*/ 4 h 403"/>
                <a:gd name="T56" fmla="*/ 166 w 249"/>
                <a:gd name="T57" fmla="*/ 18 h 403"/>
                <a:gd name="T58" fmla="*/ 188 w 249"/>
                <a:gd name="T59" fmla="*/ 38 h 403"/>
                <a:gd name="T60" fmla="*/ 206 w 249"/>
                <a:gd name="T61" fmla="*/ 63 h 403"/>
                <a:gd name="T62" fmla="*/ 223 w 249"/>
                <a:gd name="T63" fmla="*/ 94 h 403"/>
                <a:gd name="T64" fmla="*/ 236 w 249"/>
                <a:gd name="T65" fmla="*/ 129 h 403"/>
                <a:gd name="T66" fmla="*/ 245 w 249"/>
                <a:gd name="T67" fmla="*/ 169 h 403"/>
                <a:gd name="T68" fmla="*/ 248 w 249"/>
                <a:gd name="T69" fmla="*/ 1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3">
                  <a:moveTo>
                    <a:pt x="248" y="189"/>
                  </a:moveTo>
                  <a:lnTo>
                    <a:pt x="248" y="189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8" y="251"/>
                  </a:lnTo>
                  <a:lnTo>
                    <a:pt x="245" y="269"/>
                  </a:lnTo>
                  <a:lnTo>
                    <a:pt x="242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5" y="335"/>
                  </a:lnTo>
                  <a:lnTo>
                    <a:pt x="219" y="349"/>
                  </a:lnTo>
                  <a:lnTo>
                    <a:pt x="209" y="363"/>
                  </a:lnTo>
                  <a:lnTo>
                    <a:pt x="200" y="374"/>
                  </a:lnTo>
                  <a:lnTo>
                    <a:pt x="191" y="383"/>
                  </a:lnTo>
                  <a:lnTo>
                    <a:pt x="180" y="391"/>
                  </a:lnTo>
                  <a:lnTo>
                    <a:pt x="169" y="397"/>
                  </a:lnTo>
                  <a:lnTo>
                    <a:pt x="157" y="402"/>
                  </a:lnTo>
                  <a:lnTo>
                    <a:pt x="145" y="403"/>
                  </a:lnTo>
                  <a:lnTo>
                    <a:pt x="145" y="403"/>
                  </a:lnTo>
                  <a:lnTo>
                    <a:pt x="132" y="403"/>
                  </a:lnTo>
                  <a:lnTo>
                    <a:pt x="120" y="402"/>
                  </a:lnTo>
                  <a:lnTo>
                    <a:pt x="108" y="399"/>
                  </a:lnTo>
                  <a:lnTo>
                    <a:pt x="96" y="392"/>
                  </a:lnTo>
                  <a:lnTo>
                    <a:pt x="83" y="385"/>
                  </a:lnTo>
                  <a:lnTo>
                    <a:pt x="73" y="375"/>
                  </a:lnTo>
                  <a:lnTo>
                    <a:pt x="62" y="365"/>
                  </a:lnTo>
                  <a:lnTo>
                    <a:pt x="53" y="352"/>
                  </a:lnTo>
                  <a:lnTo>
                    <a:pt x="43" y="340"/>
                  </a:lnTo>
                  <a:lnTo>
                    <a:pt x="34" y="325"/>
                  </a:lnTo>
                  <a:lnTo>
                    <a:pt x="26" y="309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5" y="234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5" y="134"/>
                  </a:lnTo>
                  <a:lnTo>
                    <a:pt x="8" y="115"/>
                  </a:lnTo>
                  <a:lnTo>
                    <a:pt x="13" y="98"/>
                  </a:lnTo>
                  <a:lnTo>
                    <a:pt x="17" y="81"/>
                  </a:lnTo>
                  <a:lnTo>
                    <a:pt x="25" y="67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29"/>
                  </a:lnTo>
                  <a:lnTo>
                    <a:pt x="59" y="20"/>
                  </a:lnTo>
                  <a:lnTo>
                    <a:pt x="69" y="12"/>
                  </a:lnTo>
                  <a:lnTo>
                    <a:pt x="80" y="6"/>
                  </a:lnTo>
                  <a:lnTo>
                    <a:pt x="93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9" y="1"/>
                  </a:lnTo>
                  <a:lnTo>
                    <a:pt x="142" y="4"/>
                  </a:lnTo>
                  <a:lnTo>
                    <a:pt x="154" y="10"/>
                  </a:lnTo>
                  <a:lnTo>
                    <a:pt x="166" y="18"/>
                  </a:lnTo>
                  <a:lnTo>
                    <a:pt x="177" y="27"/>
                  </a:lnTo>
                  <a:lnTo>
                    <a:pt x="188" y="38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6" y="78"/>
                  </a:lnTo>
                  <a:lnTo>
                    <a:pt x="223" y="94"/>
                  </a:lnTo>
                  <a:lnTo>
                    <a:pt x="229" y="112"/>
                  </a:lnTo>
                  <a:lnTo>
                    <a:pt x="236" y="129"/>
                  </a:lnTo>
                  <a:lnTo>
                    <a:pt x="240" y="149"/>
                  </a:lnTo>
                  <a:lnTo>
                    <a:pt x="245" y="169"/>
                  </a:lnTo>
                  <a:lnTo>
                    <a:pt x="248" y="189"/>
                  </a:lnTo>
                  <a:lnTo>
                    <a:pt x="248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57">
              <a:extLst>
                <a:ext uri="{FF2B5EF4-FFF2-40B4-BE49-F238E27FC236}">
                  <a16:creationId xmlns:a16="http://schemas.microsoft.com/office/drawing/2014/main" id="{92AD4FCD-C1D8-67E6-ECC3-0B86C515F2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" y="1507"/>
              <a:ext cx="197" cy="466"/>
            </a:xfrm>
            <a:custGeom>
              <a:avLst/>
              <a:gdLst>
                <a:gd name="T0" fmla="*/ 0 w 393"/>
                <a:gd name="T1" fmla="*/ 0 h 930"/>
                <a:gd name="T2" fmla="*/ 393 w 393"/>
                <a:gd name="T3" fmla="*/ 930 h 930"/>
                <a:gd name="T4" fmla="*/ 0 w 393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930">
                  <a:moveTo>
                    <a:pt x="0" y="0"/>
                  </a:moveTo>
                  <a:lnTo>
                    <a:pt x="393" y="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Line 58">
              <a:extLst>
                <a:ext uri="{FF2B5EF4-FFF2-40B4-BE49-F238E27FC236}">
                  <a16:creationId xmlns:a16="http://schemas.microsoft.com/office/drawing/2014/main" id="{26638E0F-D355-7F33-FFFF-35460FD2E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0" y="1507"/>
              <a:ext cx="197" cy="4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59">
              <a:extLst>
                <a:ext uri="{FF2B5EF4-FFF2-40B4-BE49-F238E27FC236}">
                  <a16:creationId xmlns:a16="http://schemas.microsoft.com/office/drawing/2014/main" id="{62CBE7E5-67D6-292F-B238-4688D768E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497"/>
              <a:ext cx="217" cy="486"/>
            </a:xfrm>
            <a:custGeom>
              <a:avLst/>
              <a:gdLst>
                <a:gd name="T0" fmla="*/ 1 w 433"/>
                <a:gd name="T1" fmla="*/ 33 h 974"/>
                <a:gd name="T2" fmla="*/ 1 w 433"/>
                <a:gd name="T3" fmla="*/ 33 h 974"/>
                <a:gd name="T4" fmla="*/ 347 w 433"/>
                <a:gd name="T5" fmla="*/ 849 h 974"/>
                <a:gd name="T6" fmla="*/ 347 w 433"/>
                <a:gd name="T7" fmla="*/ 849 h 974"/>
                <a:gd name="T8" fmla="*/ 395 w 433"/>
                <a:gd name="T9" fmla="*/ 963 h 974"/>
                <a:gd name="T10" fmla="*/ 395 w 433"/>
                <a:gd name="T11" fmla="*/ 963 h 974"/>
                <a:gd name="T12" fmla="*/ 396 w 433"/>
                <a:gd name="T13" fmla="*/ 967 h 974"/>
                <a:gd name="T14" fmla="*/ 400 w 433"/>
                <a:gd name="T15" fmla="*/ 971 h 974"/>
                <a:gd name="T16" fmla="*/ 403 w 433"/>
                <a:gd name="T17" fmla="*/ 972 h 974"/>
                <a:gd name="T18" fmla="*/ 407 w 433"/>
                <a:gd name="T19" fmla="*/ 974 h 974"/>
                <a:gd name="T20" fmla="*/ 413 w 433"/>
                <a:gd name="T21" fmla="*/ 974 h 974"/>
                <a:gd name="T22" fmla="*/ 421 w 433"/>
                <a:gd name="T23" fmla="*/ 971 h 974"/>
                <a:gd name="T24" fmla="*/ 427 w 433"/>
                <a:gd name="T25" fmla="*/ 966 h 974"/>
                <a:gd name="T26" fmla="*/ 432 w 433"/>
                <a:gd name="T27" fmla="*/ 958 h 974"/>
                <a:gd name="T28" fmla="*/ 433 w 433"/>
                <a:gd name="T29" fmla="*/ 951 h 974"/>
                <a:gd name="T30" fmla="*/ 433 w 433"/>
                <a:gd name="T31" fmla="*/ 946 h 974"/>
                <a:gd name="T32" fmla="*/ 432 w 433"/>
                <a:gd name="T33" fmla="*/ 941 h 974"/>
                <a:gd name="T34" fmla="*/ 432 w 433"/>
                <a:gd name="T35" fmla="*/ 941 h 974"/>
                <a:gd name="T36" fmla="*/ 86 w 433"/>
                <a:gd name="T37" fmla="*/ 125 h 974"/>
                <a:gd name="T38" fmla="*/ 86 w 433"/>
                <a:gd name="T39" fmla="*/ 125 h 974"/>
                <a:gd name="T40" fmla="*/ 38 w 433"/>
                <a:gd name="T41" fmla="*/ 11 h 974"/>
                <a:gd name="T42" fmla="*/ 38 w 433"/>
                <a:gd name="T43" fmla="*/ 11 h 974"/>
                <a:gd name="T44" fmla="*/ 37 w 433"/>
                <a:gd name="T45" fmla="*/ 7 h 974"/>
                <a:gd name="T46" fmla="*/ 34 w 433"/>
                <a:gd name="T47" fmla="*/ 4 h 974"/>
                <a:gd name="T48" fmla="*/ 30 w 433"/>
                <a:gd name="T49" fmla="*/ 2 h 974"/>
                <a:gd name="T50" fmla="*/ 26 w 433"/>
                <a:gd name="T51" fmla="*/ 0 h 974"/>
                <a:gd name="T52" fmla="*/ 20 w 433"/>
                <a:gd name="T53" fmla="*/ 0 h 974"/>
                <a:gd name="T54" fmla="*/ 12 w 433"/>
                <a:gd name="T55" fmla="*/ 4 h 974"/>
                <a:gd name="T56" fmla="*/ 6 w 433"/>
                <a:gd name="T57" fmla="*/ 8 h 974"/>
                <a:gd name="T58" fmla="*/ 1 w 433"/>
                <a:gd name="T59" fmla="*/ 16 h 974"/>
                <a:gd name="T60" fmla="*/ 0 w 433"/>
                <a:gd name="T61" fmla="*/ 24 h 974"/>
                <a:gd name="T62" fmla="*/ 0 w 433"/>
                <a:gd name="T63" fmla="*/ 28 h 974"/>
                <a:gd name="T64" fmla="*/ 1 w 433"/>
                <a:gd name="T65" fmla="*/ 33 h 974"/>
                <a:gd name="T66" fmla="*/ 1 w 433"/>
                <a:gd name="T67" fmla="*/ 3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3" h="974">
                  <a:moveTo>
                    <a:pt x="1" y="33"/>
                  </a:moveTo>
                  <a:lnTo>
                    <a:pt x="1" y="33"/>
                  </a:lnTo>
                  <a:lnTo>
                    <a:pt x="347" y="849"/>
                  </a:lnTo>
                  <a:lnTo>
                    <a:pt x="347" y="849"/>
                  </a:lnTo>
                  <a:lnTo>
                    <a:pt x="395" y="963"/>
                  </a:lnTo>
                  <a:lnTo>
                    <a:pt x="395" y="963"/>
                  </a:lnTo>
                  <a:lnTo>
                    <a:pt x="396" y="967"/>
                  </a:lnTo>
                  <a:lnTo>
                    <a:pt x="400" y="971"/>
                  </a:lnTo>
                  <a:lnTo>
                    <a:pt x="403" y="972"/>
                  </a:lnTo>
                  <a:lnTo>
                    <a:pt x="407" y="974"/>
                  </a:lnTo>
                  <a:lnTo>
                    <a:pt x="413" y="974"/>
                  </a:lnTo>
                  <a:lnTo>
                    <a:pt x="421" y="971"/>
                  </a:lnTo>
                  <a:lnTo>
                    <a:pt x="427" y="966"/>
                  </a:lnTo>
                  <a:lnTo>
                    <a:pt x="432" y="958"/>
                  </a:lnTo>
                  <a:lnTo>
                    <a:pt x="433" y="951"/>
                  </a:lnTo>
                  <a:lnTo>
                    <a:pt x="433" y="946"/>
                  </a:lnTo>
                  <a:lnTo>
                    <a:pt x="432" y="941"/>
                  </a:lnTo>
                  <a:lnTo>
                    <a:pt x="432" y="941"/>
                  </a:lnTo>
                  <a:lnTo>
                    <a:pt x="86" y="125"/>
                  </a:lnTo>
                  <a:lnTo>
                    <a:pt x="86" y="125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60">
              <a:extLst>
                <a:ext uri="{FF2B5EF4-FFF2-40B4-BE49-F238E27FC236}">
                  <a16:creationId xmlns:a16="http://schemas.microsoft.com/office/drawing/2014/main" id="{14893809-3D6E-E71D-9E8A-180C1332F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485"/>
              <a:ext cx="569" cy="292"/>
            </a:xfrm>
            <a:custGeom>
              <a:avLst/>
              <a:gdLst>
                <a:gd name="T0" fmla="*/ 43 w 1138"/>
                <a:gd name="T1" fmla="*/ 568 h 583"/>
                <a:gd name="T2" fmla="*/ 54 w 1138"/>
                <a:gd name="T3" fmla="*/ 523 h 583"/>
                <a:gd name="T4" fmla="*/ 71 w 1138"/>
                <a:gd name="T5" fmla="*/ 482 h 583"/>
                <a:gd name="T6" fmla="*/ 91 w 1138"/>
                <a:gd name="T7" fmla="*/ 439 h 583"/>
                <a:gd name="T8" fmla="*/ 140 w 1138"/>
                <a:gd name="T9" fmla="*/ 360 h 583"/>
                <a:gd name="T10" fmla="*/ 199 w 1138"/>
                <a:gd name="T11" fmla="*/ 289 h 583"/>
                <a:gd name="T12" fmla="*/ 229 w 1138"/>
                <a:gd name="T13" fmla="*/ 257 h 583"/>
                <a:gd name="T14" fmla="*/ 266 w 1138"/>
                <a:gd name="T15" fmla="*/ 225 h 583"/>
                <a:gd name="T16" fmla="*/ 305 w 1138"/>
                <a:gd name="T17" fmla="*/ 195 h 583"/>
                <a:gd name="T18" fmla="*/ 388 w 1138"/>
                <a:gd name="T19" fmla="*/ 146 h 583"/>
                <a:gd name="T20" fmla="*/ 477 w 1138"/>
                <a:gd name="T21" fmla="*/ 108 h 583"/>
                <a:gd name="T22" fmla="*/ 569 w 1138"/>
                <a:gd name="T23" fmla="*/ 78 h 583"/>
                <a:gd name="T24" fmla="*/ 617 w 1138"/>
                <a:gd name="T25" fmla="*/ 68 h 583"/>
                <a:gd name="T26" fmla="*/ 714 w 1138"/>
                <a:gd name="T27" fmla="*/ 51 h 583"/>
                <a:gd name="T28" fmla="*/ 811 w 1138"/>
                <a:gd name="T29" fmla="*/ 41 h 583"/>
                <a:gd name="T30" fmla="*/ 908 w 1138"/>
                <a:gd name="T31" fmla="*/ 44 h 583"/>
                <a:gd name="T32" fmla="*/ 957 w 1138"/>
                <a:gd name="T33" fmla="*/ 51 h 583"/>
                <a:gd name="T34" fmla="*/ 1034 w 1138"/>
                <a:gd name="T35" fmla="*/ 66 h 583"/>
                <a:gd name="T36" fmla="*/ 1072 w 1138"/>
                <a:gd name="T37" fmla="*/ 78 h 583"/>
                <a:gd name="T38" fmla="*/ 1106 w 1138"/>
                <a:gd name="T39" fmla="*/ 94 h 583"/>
                <a:gd name="T40" fmla="*/ 1111 w 1138"/>
                <a:gd name="T41" fmla="*/ 95 h 583"/>
                <a:gd name="T42" fmla="*/ 1123 w 1138"/>
                <a:gd name="T43" fmla="*/ 95 h 583"/>
                <a:gd name="T44" fmla="*/ 1135 w 1138"/>
                <a:gd name="T45" fmla="*/ 86 h 583"/>
                <a:gd name="T46" fmla="*/ 1138 w 1138"/>
                <a:gd name="T47" fmla="*/ 71 h 583"/>
                <a:gd name="T48" fmla="*/ 1135 w 1138"/>
                <a:gd name="T49" fmla="*/ 63 h 583"/>
                <a:gd name="T50" fmla="*/ 1128 w 1138"/>
                <a:gd name="T51" fmla="*/ 57 h 583"/>
                <a:gd name="T52" fmla="*/ 1112 w 1138"/>
                <a:gd name="T53" fmla="*/ 49 h 583"/>
                <a:gd name="T54" fmla="*/ 1063 w 1138"/>
                <a:gd name="T55" fmla="*/ 29 h 583"/>
                <a:gd name="T56" fmla="*/ 994 w 1138"/>
                <a:gd name="T57" fmla="*/ 14 h 583"/>
                <a:gd name="T58" fmla="*/ 948 w 1138"/>
                <a:gd name="T59" fmla="*/ 6 h 583"/>
                <a:gd name="T60" fmla="*/ 852 w 1138"/>
                <a:gd name="T61" fmla="*/ 0 h 583"/>
                <a:gd name="T62" fmla="*/ 758 w 1138"/>
                <a:gd name="T63" fmla="*/ 3 h 583"/>
                <a:gd name="T64" fmla="*/ 665 w 1138"/>
                <a:gd name="T65" fmla="*/ 14 h 583"/>
                <a:gd name="T66" fmla="*/ 617 w 1138"/>
                <a:gd name="T67" fmla="*/ 23 h 583"/>
                <a:gd name="T68" fmla="*/ 516 w 1138"/>
                <a:gd name="T69" fmla="*/ 49 h 583"/>
                <a:gd name="T70" fmla="*/ 417 w 1138"/>
                <a:gd name="T71" fmla="*/ 85 h 583"/>
                <a:gd name="T72" fmla="*/ 323 w 1138"/>
                <a:gd name="T73" fmla="*/ 132 h 583"/>
                <a:gd name="T74" fmla="*/ 279 w 1138"/>
                <a:gd name="T75" fmla="*/ 160 h 583"/>
                <a:gd name="T76" fmla="*/ 237 w 1138"/>
                <a:gd name="T77" fmla="*/ 192 h 583"/>
                <a:gd name="T78" fmla="*/ 209 w 1138"/>
                <a:gd name="T79" fmla="*/ 217 h 583"/>
                <a:gd name="T80" fmla="*/ 159 w 1138"/>
                <a:gd name="T81" fmla="*/ 269 h 583"/>
                <a:gd name="T82" fmla="*/ 113 w 1138"/>
                <a:gd name="T83" fmla="*/ 326 h 583"/>
                <a:gd name="T84" fmla="*/ 73 w 1138"/>
                <a:gd name="T85" fmla="*/ 386 h 583"/>
                <a:gd name="T86" fmla="*/ 56 w 1138"/>
                <a:gd name="T87" fmla="*/ 419 h 583"/>
                <a:gd name="T88" fmla="*/ 23 w 1138"/>
                <a:gd name="T89" fmla="*/ 486 h 583"/>
                <a:gd name="T90" fmla="*/ 2 w 1138"/>
                <a:gd name="T91" fmla="*/ 556 h 583"/>
                <a:gd name="T92" fmla="*/ 0 w 1138"/>
                <a:gd name="T93" fmla="*/ 560 h 583"/>
                <a:gd name="T94" fmla="*/ 5 w 1138"/>
                <a:gd name="T95" fmla="*/ 573 h 583"/>
                <a:gd name="T96" fmla="*/ 17 w 1138"/>
                <a:gd name="T97" fmla="*/ 582 h 583"/>
                <a:gd name="T98" fmla="*/ 33 w 1138"/>
                <a:gd name="T99" fmla="*/ 580 h 583"/>
                <a:gd name="T100" fmla="*/ 39 w 1138"/>
                <a:gd name="T101" fmla="*/ 576 h 583"/>
                <a:gd name="T102" fmla="*/ 43 w 1138"/>
                <a:gd name="T103" fmla="*/ 56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583">
                  <a:moveTo>
                    <a:pt x="43" y="568"/>
                  </a:moveTo>
                  <a:lnTo>
                    <a:pt x="43" y="568"/>
                  </a:lnTo>
                  <a:lnTo>
                    <a:pt x="48" y="545"/>
                  </a:lnTo>
                  <a:lnTo>
                    <a:pt x="54" y="523"/>
                  </a:lnTo>
                  <a:lnTo>
                    <a:pt x="62" y="502"/>
                  </a:lnTo>
                  <a:lnTo>
                    <a:pt x="71" y="482"/>
                  </a:lnTo>
                  <a:lnTo>
                    <a:pt x="80" y="460"/>
                  </a:lnTo>
                  <a:lnTo>
                    <a:pt x="91" y="439"/>
                  </a:lnTo>
                  <a:lnTo>
                    <a:pt x="114" y="399"/>
                  </a:lnTo>
                  <a:lnTo>
                    <a:pt x="140" y="360"/>
                  </a:lnTo>
                  <a:lnTo>
                    <a:pt x="168" y="323"/>
                  </a:lnTo>
                  <a:lnTo>
                    <a:pt x="199" y="289"/>
                  </a:lnTo>
                  <a:lnTo>
                    <a:pt x="229" y="257"/>
                  </a:lnTo>
                  <a:lnTo>
                    <a:pt x="229" y="257"/>
                  </a:lnTo>
                  <a:lnTo>
                    <a:pt x="248" y="240"/>
                  </a:lnTo>
                  <a:lnTo>
                    <a:pt x="266" y="225"/>
                  </a:lnTo>
                  <a:lnTo>
                    <a:pt x="286" y="209"/>
                  </a:lnTo>
                  <a:lnTo>
                    <a:pt x="305" y="195"/>
                  </a:lnTo>
                  <a:lnTo>
                    <a:pt x="346" y="169"/>
                  </a:lnTo>
                  <a:lnTo>
                    <a:pt x="388" y="146"/>
                  </a:lnTo>
                  <a:lnTo>
                    <a:pt x="431" y="125"/>
                  </a:lnTo>
                  <a:lnTo>
                    <a:pt x="477" y="108"/>
                  </a:lnTo>
                  <a:lnTo>
                    <a:pt x="523" y="92"/>
                  </a:lnTo>
                  <a:lnTo>
                    <a:pt x="569" y="78"/>
                  </a:lnTo>
                  <a:lnTo>
                    <a:pt x="569" y="78"/>
                  </a:lnTo>
                  <a:lnTo>
                    <a:pt x="617" y="68"/>
                  </a:lnTo>
                  <a:lnTo>
                    <a:pt x="665" y="58"/>
                  </a:lnTo>
                  <a:lnTo>
                    <a:pt x="714" y="51"/>
                  </a:lnTo>
                  <a:lnTo>
                    <a:pt x="762" y="44"/>
                  </a:lnTo>
                  <a:lnTo>
                    <a:pt x="811" y="41"/>
                  </a:lnTo>
                  <a:lnTo>
                    <a:pt x="860" y="41"/>
                  </a:lnTo>
                  <a:lnTo>
                    <a:pt x="908" y="44"/>
                  </a:lnTo>
                  <a:lnTo>
                    <a:pt x="957" y="51"/>
                  </a:lnTo>
                  <a:lnTo>
                    <a:pt x="957" y="51"/>
                  </a:lnTo>
                  <a:lnTo>
                    <a:pt x="995" y="57"/>
                  </a:lnTo>
                  <a:lnTo>
                    <a:pt x="1034" y="66"/>
                  </a:lnTo>
                  <a:lnTo>
                    <a:pt x="1054" y="71"/>
                  </a:lnTo>
                  <a:lnTo>
                    <a:pt x="1072" y="78"/>
                  </a:lnTo>
                  <a:lnTo>
                    <a:pt x="1089" y="86"/>
                  </a:lnTo>
                  <a:lnTo>
                    <a:pt x="1106" y="94"/>
                  </a:lnTo>
                  <a:lnTo>
                    <a:pt x="1106" y="94"/>
                  </a:lnTo>
                  <a:lnTo>
                    <a:pt x="1111" y="95"/>
                  </a:lnTo>
                  <a:lnTo>
                    <a:pt x="1115" y="97"/>
                  </a:lnTo>
                  <a:lnTo>
                    <a:pt x="1123" y="95"/>
                  </a:lnTo>
                  <a:lnTo>
                    <a:pt x="1131" y="92"/>
                  </a:lnTo>
                  <a:lnTo>
                    <a:pt x="1135" y="86"/>
                  </a:lnTo>
                  <a:lnTo>
                    <a:pt x="1138" y="78"/>
                  </a:lnTo>
                  <a:lnTo>
                    <a:pt x="1138" y="71"/>
                  </a:lnTo>
                  <a:lnTo>
                    <a:pt x="1137" y="66"/>
                  </a:lnTo>
                  <a:lnTo>
                    <a:pt x="1135" y="63"/>
                  </a:lnTo>
                  <a:lnTo>
                    <a:pt x="1132" y="60"/>
                  </a:lnTo>
                  <a:lnTo>
                    <a:pt x="1128" y="57"/>
                  </a:lnTo>
                  <a:lnTo>
                    <a:pt x="1128" y="57"/>
                  </a:lnTo>
                  <a:lnTo>
                    <a:pt x="1112" y="49"/>
                  </a:lnTo>
                  <a:lnTo>
                    <a:pt x="1097" y="41"/>
                  </a:lnTo>
                  <a:lnTo>
                    <a:pt x="1063" y="29"/>
                  </a:lnTo>
                  <a:lnTo>
                    <a:pt x="1028" y="20"/>
                  </a:lnTo>
                  <a:lnTo>
                    <a:pt x="994" y="14"/>
                  </a:lnTo>
                  <a:lnTo>
                    <a:pt x="994" y="14"/>
                  </a:lnTo>
                  <a:lnTo>
                    <a:pt x="948" y="6"/>
                  </a:lnTo>
                  <a:lnTo>
                    <a:pt x="900" y="1"/>
                  </a:lnTo>
                  <a:lnTo>
                    <a:pt x="852" y="0"/>
                  </a:lnTo>
                  <a:lnTo>
                    <a:pt x="806" y="0"/>
                  </a:lnTo>
                  <a:lnTo>
                    <a:pt x="758" y="3"/>
                  </a:lnTo>
                  <a:lnTo>
                    <a:pt x="711" y="8"/>
                  </a:lnTo>
                  <a:lnTo>
                    <a:pt x="665" y="14"/>
                  </a:lnTo>
                  <a:lnTo>
                    <a:pt x="617" y="23"/>
                  </a:lnTo>
                  <a:lnTo>
                    <a:pt x="617" y="23"/>
                  </a:lnTo>
                  <a:lnTo>
                    <a:pt x="566" y="35"/>
                  </a:lnTo>
                  <a:lnTo>
                    <a:pt x="516" y="49"/>
                  </a:lnTo>
                  <a:lnTo>
                    <a:pt x="465" y="66"/>
                  </a:lnTo>
                  <a:lnTo>
                    <a:pt x="417" y="85"/>
                  </a:lnTo>
                  <a:lnTo>
                    <a:pt x="369" y="106"/>
                  </a:lnTo>
                  <a:lnTo>
                    <a:pt x="323" y="132"/>
                  </a:lnTo>
                  <a:lnTo>
                    <a:pt x="302" y="146"/>
                  </a:lnTo>
                  <a:lnTo>
                    <a:pt x="279" y="160"/>
                  </a:lnTo>
                  <a:lnTo>
                    <a:pt x="259" y="177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09" y="217"/>
                  </a:lnTo>
                  <a:lnTo>
                    <a:pt x="183" y="242"/>
                  </a:lnTo>
                  <a:lnTo>
                    <a:pt x="159" y="269"/>
                  </a:lnTo>
                  <a:lnTo>
                    <a:pt x="134" y="297"/>
                  </a:lnTo>
                  <a:lnTo>
                    <a:pt x="113" y="326"/>
                  </a:lnTo>
                  <a:lnTo>
                    <a:pt x="93" y="356"/>
                  </a:lnTo>
                  <a:lnTo>
                    <a:pt x="73" y="386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39" y="451"/>
                  </a:lnTo>
                  <a:lnTo>
                    <a:pt x="23" y="486"/>
                  </a:lnTo>
                  <a:lnTo>
                    <a:pt x="11" y="520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0" y="560"/>
                  </a:lnTo>
                  <a:lnTo>
                    <a:pt x="0" y="565"/>
                  </a:lnTo>
                  <a:lnTo>
                    <a:pt x="5" y="573"/>
                  </a:lnTo>
                  <a:lnTo>
                    <a:pt x="10" y="579"/>
                  </a:lnTo>
                  <a:lnTo>
                    <a:pt x="17" y="582"/>
                  </a:lnTo>
                  <a:lnTo>
                    <a:pt x="25" y="583"/>
                  </a:lnTo>
                  <a:lnTo>
                    <a:pt x="33" y="580"/>
                  </a:lnTo>
                  <a:lnTo>
                    <a:pt x="36" y="579"/>
                  </a:lnTo>
                  <a:lnTo>
                    <a:pt x="39" y="576"/>
                  </a:lnTo>
                  <a:lnTo>
                    <a:pt x="42" y="573"/>
                  </a:lnTo>
                  <a:lnTo>
                    <a:pt x="43" y="568"/>
                  </a:lnTo>
                  <a:lnTo>
                    <a:pt x="43" y="568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70F233FF-D618-8095-0BC8-88DEAAE5BB8E}"/>
              </a:ext>
            </a:extLst>
          </p:cNvPr>
          <p:cNvSpPr txBox="1"/>
          <p:nvPr/>
        </p:nvSpPr>
        <p:spPr>
          <a:xfrm>
            <a:off x="1333513" y="179087"/>
            <a:ext cx="417683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8B7F3A0B-5C1D-9A6F-1590-C3412182C2DD}"/>
              </a:ext>
            </a:extLst>
          </p:cNvPr>
          <p:cNvCxnSpPr/>
          <p:nvPr/>
        </p:nvCxnSpPr>
        <p:spPr>
          <a:xfrm>
            <a:off x="1012954" y="659264"/>
            <a:ext cx="28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22CD2C77-0F0B-A18E-8227-7DE47F1E0D19}"/>
              </a:ext>
            </a:extLst>
          </p:cNvPr>
          <p:cNvCxnSpPr/>
          <p:nvPr/>
        </p:nvCxnSpPr>
        <p:spPr>
          <a:xfrm>
            <a:off x="3873513" y="659264"/>
            <a:ext cx="18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7165565-B32F-CD96-DE1E-0A299046CD53}"/>
              </a:ext>
            </a:extLst>
          </p:cNvPr>
          <p:cNvGraphicFramePr>
            <a:graphicFrameLocks noGrp="1"/>
          </p:cNvGraphicFramePr>
          <p:nvPr/>
        </p:nvGraphicFramePr>
        <p:xfrm>
          <a:off x="3669264" y="1650487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3" name="표 34">
            <a:extLst>
              <a:ext uri="{FF2B5EF4-FFF2-40B4-BE49-F238E27FC236}">
                <a16:creationId xmlns:a16="http://schemas.microsoft.com/office/drawing/2014/main" id="{91B41665-094A-25F6-7E73-7F9AD281C7B6}"/>
              </a:ext>
            </a:extLst>
          </p:cNvPr>
          <p:cNvGraphicFramePr>
            <a:graphicFrameLocks noGrp="1"/>
          </p:cNvGraphicFramePr>
          <p:nvPr/>
        </p:nvGraphicFramePr>
        <p:xfrm>
          <a:off x="1487265" y="1979795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23B473-B540-0BB8-2B5A-0AC3F2DB3A69}"/>
              </a:ext>
            </a:extLst>
          </p:cNvPr>
          <p:cNvGraphicFramePr>
            <a:graphicFrameLocks noGrp="1"/>
          </p:cNvGraphicFramePr>
          <p:nvPr/>
        </p:nvGraphicFramePr>
        <p:xfrm>
          <a:off x="2873072" y="1979795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3CE3EF5-6C34-2F8B-B87E-EECE59BCE498}"/>
              </a:ext>
            </a:extLst>
          </p:cNvPr>
          <p:cNvSpPr/>
          <p:nvPr/>
        </p:nvSpPr>
        <p:spPr>
          <a:xfrm>
            <a:off x="1172087" y="5305992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0FCCD7-AA39-491C-A0EF-911F5792B8F9}"/>
              </a:ext>
            </a:extLst>
          </p:cNvPr>
          <p:cNvSpPr/>
          <p:nvPr/>
        </p:nvSpPr>
        <p:spPr>
          <a:xfrm>
            <a:off x="4721934" y="1844369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439E3D-63F2-A8F3-F63B-BD8853BB06CE}"/>
              </a:ext>
            </a:extLst>
          </p:cNvPr>
          <p:cNvSpPr/>
          <p:nvPr/>
        </p:nvSpPr>
        <p:spPr>
          <a:xfrm>
            <a:off x="2545005" y="5305992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C000"/>
                </a:solidFill>
              </a:rPr>
              <a:t>70</a:t>
            </a:r>
            <a:r>
              <a:rPr lang="en-US" altLang="ko-KR" sz="1400" dirty="0">
                <a:solidFill>
                  <a:srgbClr val="FFC000"/>
                </a:solidFill>
              </a:rPr>
              <a:t>%</a:t>
            </a:r>
            <a:endParaRPr lang="en-US" altLang="ko-KR" sz="1100" b="1" dirty="0">
              <a:solidFill>
                <a:srgbClr val="FFC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2AA7A3-D00B-B095-C453-28DE05556A0A}"/>
              </a:ext>
            </a:extLst>
          </p:cNvPr>
          <p:cNvSpPr/>
          <p:nvPr/>
        </p:nvSpPr>
        <p:spPr>
          <a:xfrm>
            <a:off x="4721933" y="3615263"/>
            <a:ext cx="2960791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C000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39FBAEC-B260-C9D4-111C-FED5F7B3FFDB}"/>
              </a:ext>
            </a:extLst>
          </p:cNvPr>
          <p:cNvGraphicFramePr>
            <a:graphicFrameLocks noGrp="1"/>
          </p:cNvGraphicFramePr>
          <p:nvPr/>
        </p:nvGraphicFramePr>
        <p:xfrm>
          <a:off x="10697838" y="1650487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1" name="표 34">
            <a:extLst>
              <a:ext uri="{FF2B5EF4-FFF2-40B4-BE49-F238E27FC236}">
                <a16:creationId xmlns:a16="http://schemas.microsoft.com/office/drawing/2014/main" id="{49F70CB9-4CA8-9119-80C8-21C3F4BFEB3B}"/>
              </a:ext>
            </a:extLst>
          </p:cNvPr>
          <p:cNvGraphicFramePr>
            <a:graphicFrameLocks noGrp="1"/>
          </p:cNvGraphicFramePr>
          <p:nvPr/>
        </p:nvGraphicFramePr>
        <p:xfrm>
          <a:off x="8515839" y="1979795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F9C1014-6E5F-7854-56E0-752317CF60A8}"/>
              </a:ext>
            </a:extLst>
          </p:cNvPr>
          <p:cNvGraphicFramePr>
            <a:graphicFrameLocks noGrp="1"/>
          </p:cNvGraphicFramePr>
          <p:nvPr/>
        </p:nvGraphicFramePr>
        <p:xfrm>
          <a:off x="9901646" y="1979795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61902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490BC2EF-AB92-7451-D62E-D6E557E76CDF}"/>
              </a:ext>
            </a:extLst>
          </p:cNvPr>
          <p:cNvGrpSpPr/>
          <p:nvPr/>
        </p:nvGrpSpPr>
        <p:grpSpPr>
          <a:xfrm>
            <a:off x="8748988" y="4544598"/>
            <a:ext cx="747579" cy="683243"/>
            <a:chOff x="570550" y="4668972"/>
            <a:chExt cx="831867" cy="760278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99346D6-EE53-BCB9-EF4C-9D008C4F1FA6}"/>
                </a:ext>
              </a:extLst>
            </p:cNvPr>
            <p:cNvSpPr/>
            <p:nvPr/>
          </p:nvSpPr>
          <p:spPr>
            <a:xfrm>
              <a:off x="642138" y="4668973"/>
              <a:ext cx="760279" cy="760277"/>
            </a:xfrm>
            <a:prstGeom prst="ellipse">
              <a:avLst/>
            </a:prstGeom>
            <a:pattFill prst="narVert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E6B1080-2623-137F-A1D1-E0E07D3B767F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6FDEC62-233F-021F-17FE-53725959B870}"/>
              </a:ext>
            </a:extLst>
          </p:cNvPr>
          <p:cNvSpPr/>
          <p:nvPr/>
        </p:nvSpPr>
        <p:spPr>
          <a:xfrm>
            <a:off x="8200661" y="5305992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02AA93-2435-76F6-F9A0-52290B241EBB}"/>
              </a:ext>
            </a:extLst>
          </p:cNvPr>
          <p:cNvSpPr/>
          <p:nvPr/>
        </p:nvSpPr>
        <p:spPr>
          <a:xfrm>
            <a:off x="9573579" y="5305992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FFC000"/>
                </a:solidFill>
              </a:rPr>
              <a:t>70</a:t>
            </a:r>
            <a:r>
              <a:rPr lang="en-US" altLang="ko-KR" sz="1400" dirty="0">
                <a:solidFill>
                  <a:srgbClr val="FFC000"/>
                </a:solidFill>
              </a:rPr>
              <a:t>%</a:t>
            </a:r>
            <a:endParaRPr lang="en-US" altLang="ko-KR" sz="1100" b="1" dirty="0">
              <a:solidFill>
                <a:srgbClr val="FFC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BC05017-0B46-8FC6-0E11-1BACD27F8A03}"/>
              </a:ext>
            </a:extLst>
          </p:cNvPr>
          <p:cNvGrpSpPr/>
          <p:nvPr/>
        </p:nvGrpSpPr>
        <p:grpSpPr>
          <a:xfrm>
            <a:off x="1714116" y="4544597"/>
            <a:ext cx="747579" cy="683243"/>
            <a:chOff x="570550" y="4668972"/>
            <a:chExt cx="831867" cy="760278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2006427-5564-7622-11BB-595DC859561F}"/>
                </a:ext>
              </a:extLst>
            </p:cNvPr>
            <p:cNvSpPr/>
            <p:nvPr/>
          </p:nvSpPr>
          <p:spPr>
            <a:xfrm>
              <a:off x="642138" y="4668973"/>
              <a:ext cx="760279" cy="760277"/>
            </a:xfrm>
            <a:prstGeom prst="ellipse">
              <a:avLst/>
            </a:prstGeom>
            <a:pattFill prst="narVert">
              <a:fgClr>
                <a:schemeClr val="tx1">
                  <a:lumMod val="75000"/>
                  <a:lumOff val="25000"/>
                </a:schemeClr>
              </a:fgClr>
              <a:bgClr>
                <a:schemeClr val="bg1"/>
              </a:bgClr>
            </a:patt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CAA5500-7572-0117-CECF-3669BFE30453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21" name="원호 20">
            <a:extLst>
              <a:ext uri="{FF2B5EF4-FFF2-40B4-BE49-F238E27FC236}">
                <a16:creationId xmlns:a16="http://schemas.microsoft.com/office/drawing/2014/main" id="{4D8353EF-CF5B-7628-A25C-D241CC79769A}"/>
              </a:ext>
            </a:extLst>
          </p:cNvPr>
          <p:cNvSpPr/>
          <p:nvPr/>
        </p:nvSpPr>
        <p:spPr>
          <a:xfrm>
            <a:off x="8739463" y="2619756"/>
            <a:ext cx="1645444" cy="1645444"/>
          </a:xfrm>
          <a:prstGeom prst="arc">
            <a:avLst>
              <a:gd name="adj1" fmla="val 10728643"/>
              <a:gd name="adj2" fmla="val 1892769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730512D4-EA21-1C43-11E5-DB7B66A13F58}"/>
              </a:ext>
            </a:extLst>
          </p:cNvPr>
          <p:cNvSpPr/>
          <p:nvPr/>
        </p:nvSpPr>
        <p:spPr>
          <a:xfrm>
            <a:off x="1764544" y="2619756"/>
            <a:ext cx="1642711" cy="1642711"/>
          </a:xfrm>
          <a:prstGeom prst="arc">
            <a:avLst>
              <a:gd name="adj1" fmla="val 10728643"/>
              <a:gd name="adj2" fmla="val 1892769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08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6F19C2-2BDE-1DE0-BF17-7347C2F7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FA5F46-F8E4-5D2E-069D-890A07BCA89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607" y="100361"/>
            <a:ext cx="1026176" cy="657922"/>
            <a:chOff x="471" y="0"/>
            <a:chExt cx="6738" cy="4320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9BD3E93C-793D-E96E-08B0-B0705DF57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48"/>
              <a:ext cx="1310" cy="845"/>
            </a:xfrm>
            <a:custGeom>
              <a:avLst/>
              <a:gdLst>
                <a:gd name="T0" fmla="*/ 1904 w 2621"/>
                <a:gd name="T1" fmla="*/ 899 h 1690"/>
                <a:gd name="T2" fmla="*/ 1861 w 2621"/>
                <a:gd name="T3" fmla="*/ 916 h 1690"/>
                <a:gd name="T4" fmla="*/ 1818 w 2621"/>
                <a:gd name="T5" fmla="*/ 911 h 1690"/>
                <a:gd name="T6" fmla="*/ 1761 w 2621"/>
                <a:gd name="T7" fmla="*/ 874 h 1690"/>
                <a:gd name="T8" fmla="*/ 1767 w 2621"/>
                <a:gd name="T9" fmla="*/ 911 h 1690"/>
                <a:gd name="T10" fmla="*/ 1769 w 2621"/>
                <a:gd name="T11" fmla="*/ 996 h 1690"/>
                <a:gd name="T12" fmla="*/ 1729 w 2621"/>
                <a:gd name="T13" fmla="*/ 1059 h 1690"/>
                <a:gd name="T14" fmla="*/ 1649 w 2621"/>
                <a:gd name="T15" fmla="*/ 1091 h 1690"/>
                <a:gd name="T16" fmla="*/ 1564 w 2621"/>
                <a:gd name="T17" fmla="*/ 1090 h 1690"/>
                <a:gd name="T18" fmla="*/ 1449 w 2621"/>
                <a:gd name="T19" fmla="*/ 1062 h 1690"/>
                <a:gd name="T20" fmla="*/ 1372 w 2621"/>
                <a:gd name="T21" fmla="*/ 1030 h 1690"/>
                <a:gd name="T22" fmla="*/ 1337 w 2621"/>
                <a:gd name="T23" fmla="*/ 1044 h 1690"/>
                <a:gd name="T24" fmla="*/ 1280 w 2621"/>
                <a:gd name="T25" fmla="*/ 1084 h 1690"/>
                <a:gd name="T26" fmla="*/ 1264 w 2621"/>
                <a:gd name="T27" fmla="*/ 1115 h 1690"/>
                <a:gd name="T28" fmla="*/ 1267 w 2621"/>
                <a:gd name="T29" fmla="*/ 1152 h 1690"/>
                <a:gd name="T30" fmla="*/ 1297 w 2621"/>
                <a:gd name="T31" fmla="*/ 1196 h 1690"/>
                <a:gd name="T32" fmla="*/ 1361 w 2621"/>
                <a:gd name="T33" fmla="*/ 1247 h 1690"/>
                <a:gd name="T34" fmla="*/ 1384 w 2621"/>
                <a:gd name="T35" fmla="*/ 1261 h 1690"/>
                <a:gd name="T36" fmla="*/ 1347 w 2621"/>
                <a:gd name="T37" fmla="*/ 1250 h 1690"/>
                <a:gd name="T38" fmla="*/ 1312 w 2621"/>
                <a:gd name="T39" fmla="*/ 1261 h 1690"/>
                <a:gd name="T40" fmla="*/ 1295 w 2621"/>
                <a:gd name="T41" fmla="*/ 1316 h 1690"/>
                <a:gd name="T42" fmla="*/ 1304 w 2621"/>
                <a:gd name="T43" fmla="*/ 1390 h 1690"/>
                <a:gd name="T44" fmla="*/ 1332 w 2621"/>
                <a:gd name="T45" fmla="*/ 1444 h 1690"/>
                <a:gd name="T46" fmla="*/ 1324 w 2621"/>
                <a:gd name="T47" fmla="*/ 1469 h 1690"/>
                <a:gd name="T48" fmla="*/ 1278 w 2621"/>
                <a:gd name="T49" fmla="*/ 1509 h 1690"/>
                <a:gd name="T50" fmla="*/ 1164 w 2621"/>
                <a:gd name="T51" fmla="*/ 1546 h 1690"/>
                <a:gd name="T52" fmla="*/ 1017 w 2621"/>
                <a:gd name="T53" fmla="*/ 1561 h 1690"/>
                <a:gd name="T54" fmla="*/ 829 w 2621"/>
                <a:gd name="T55" fmla="*/ 1558 h 1690"/>
                <a:gd name="T56" fmla="*/ 731 w 2621"/>
                <a:gd name="T57" fmla="*/ 1538 h 1690"/>
                <a:gd name="T58" fmla="*/ 691 w 2621"/>
                <a:gd name="T59" fmla="*/ 1516 h 1690"/>
                <a:gd name="T60" fmla="*/ 0 w 2621"/>
                <a:gd name="T61" fmla="*/ 862 h 1690"/>
                <a:gd name="T62" fmla="*/ 349 w 2621"/>
                <a:gd name="T63" fmla="*/ 659 h 1690"/>
                <a:gd name="T64" fmla="*/ 735 w 2621"/>
                <a:gd name="T65" fmla="*/ 452 h 1690"/>
                <a:gd name="T66" fmla="*/ 949 w 2621"/>
                <a:gd name="T67" fmla="*/ 354 h 1690"/>
                <a:gd name="T68" fmla="*/ 1317 w 2621"/>
                <a:gd name="T69" fmla="*/ 223 h 1690"/>
                <a:gd name="T70" fmla="*/ 1804 w 2621"/>
                <a:gd name="T71" fmla="*/ 86 h 1690"/>
                <a:gd name="T72" fmla="*/ 2107 w 2621"/>
                <a:gd name="T73" fmla="*/ 24 h 1690"/>
                <a:gd name="T74" fmla="*/ 2318 w 2621"/>
                <a:gd name="T75" fmla="*/ 0 h 1690"/>
                <a:gd name="T76" fmla="*/ 2484 w 2621"/>
                <a:gd name="T77" fmla="*/ 9 h 1690"/>
                <a:gd name="T78" fmla="*/ 2556 w 2621"/>
                <a:gd name="T79" fmla="*/ 32 h 1690"/>
                <a:gd name="T80" fmla="*/ 2599 w 2621"/>
                <a:gd name="T81" fmla="*/ 67 h 1690"/>
                <a:gd name="T82" fmla="*/ 2619 w 2621"/>
                <a:gd name="T83" fmla="*/ 124 h 1690"/>
                <a:gd name="T84" fmla="*/ 2590 w 2621"/>
                <a:gd name="T85" fmla="*/ 178 h 1690"/>
                <a:gd name="T86" fmla="*/ 2522 w 2621"/>
                <a:gd name="T87" fmla="*/ 228 h 1690"/>
                <a:gd name="T88" fmla="*/ 2328 w 2621"/>
                <a:gd name="T89" fmla="*/ 314 h 1690"/>
                <a:gd name="T90" fmla="*/ 2118 w 2621"/>
                <a:gd name="T91" fmla="*/ 385 h 1690"/>
                <a:gd name="T92" fmla="*/ 1849 w 2621"/>
                <a:gd name="T93" fmla="*/ 465 h 1690"/>
                <a:gd name="T94" fmla="*/ 1919 w 2621"/>
                <a:gd name="T95" fmla="*/ 525 h 1690"/>
                <a:gd name="T96" fmla="*/ 1978 w 2621"/>
                <a:gd name="T97" fmla="*/ 597 h 1690"/>
                <a:gd name="T98" fmla="*/ 2007 w 2621"/>
                <a:gd name="T99" fmla="*/ 671 h 1690"/>
                <a:gd name="T100" fmla="*/ 2007 w 2621"/>
                <a:gd name="T101" fmla="*/ 705 h 1690"/>
                <a:gd name="T102" fmla="*/ 1979 w 2621"/>
                <a:gd name="T103" fmla="*/ 804 h 1690"/>
                <a:gd name="T104" fmla="*/ 1933 w 2621"/>
                <a:gd name="T105" fmla="*/ 874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21" h="1690">
                  <a:moveTo>
                    <a:pt x="1933" y="874"/>
                  </a:moveTo>
                  <a:lnTo>
                    <a:pt x="1933" y="874"/>
                  </a:lnTo>
                  <a:lnTo>
                    <a:pt x="1919" y="888"/>
                  </a:lnTo>
                  <a:lnTo>
                    <a:pt x="1904" y="899"/>
                  </a:lnTo>
                  <a:lnTo>
                    <a:pt x="1889" y="908"/>
                  </a:lnTo>
                  <a:lnTo>
                    <a:pt x="1872" y="914"/>
                  </a:lnTo>
                  <a:lnTo>
                    <a:pt x="1872" y="914"/>
                  </a:lnTo>
                  <a:lnTo>
                    <a:pt x="1861" y="916"/>
                  </a:lnTo>
                  <a:lnTo>
                    <a:pt x="1850" y="917"/>
                  </a:lnTo>
                  <a:lnTo>
                    <a:pt x="1838" y="916"/>
                  </a:lnTo>
                  <a:lnTo>
                    <a:pt x="1827" y="914"/>
                  </a:lnTo>
                  <a:lnTo>
                    <a:pt x="1818" y="911"/>
                  </a:lnTo>
                  <a:lnTo>
                    <a:pt x="1807" y="907"/>
                  </a:lnTo>
                  <a:lnTo>
                    <a:pt x="1790" y="896"/>
                  </a:lnTo>
                  <a:lnTo>
                    <a:pt x="1773" y="885"/>
                  </a:lnTo>
                  <a:lnTo>
                    <a:pt x="1761" y="874"/>
                  </a:lnTo>
                  <a:lnTo>
                    <a:pt x="1750" y="862"/>
                  </a:lnTo>
                  <a:lnTo>
                    <a:pt x="1750" y="862"/>
                  </a:lnTo>
                  <a:lnTo>
                    <a:pt x="1759" y="887"/>
                  </a:lnTo>
                  <a:lnTo>
                    <a:pt x="1767" y="911"/>
                  </a:lnTo>
                  <a:lnTo>
                    <a:pt x="1772" y="933"/>
                  </a:lnTo>
                  <a:lnTo>
                    <a:pt x="1773" y="956"/>
                  </a:lnTo>
                  <a:lnTo>
                    <a:pt x="1772" y="976"/>
                  </a:lnTo>
                  <a:lnTo>
                    <a:pt x="1769" y="996"/>
                  </a:lnTo>
                  <a:lnTo>
                    <a:pt x="1763" y="1014"/>
                  </a:lnTo>
                  <a:lnTo>
                    <a:pt x="1753" y="1030"/>
                  </a:lnTo>
                  <a:lnTo>
                    <a:pt x="1743" y="1045"/>
                  </a:lnTo>
                  <a:lnTo>
                    <a:pt x="1729" y="1059"/>
                  </a:lnTo>
                  <a:lnTo>
                    <a:pt x="1712" y="1070"/>
                  </a:lnTo>
                  <a:lnTo>
                    <a:pt x="1693" y="1079"/>
                  </a:lnTo>
                  <a:lnTo>
                    <a:pt x="1672" y="1087"/>
                  </a:lnTo>
                  <a:lnTo>
                    <a:pt x="1649" y="1091"/>
                  </a:lnTo>
                  <a:lnTo>
                    <a:pt x="1623" y="1093"/>
                  </a:lnTo>
                  <a:lnTo>
                    <a:pt x="1595" y="1093"/>
                  </a:lnTo>
                  <a:lnTo>
                    <a:pt x="1595" y="1093"/>
                  </a:lnTo>
                  <a:lnTo>
                    <a:pt x="1564" y="1090"/>
                  </a:lnTo>
                  <a:lnTo>
                    <a:pt x="1535" y="1085"/>
                  </a:lnTo>
                  <a:lnTo>
                    <a:pt x="1506" y="1079"/>
                  </a:lnTo>
                  <a:lnTo>
                    <a:pt x="1476" y="1071"/>
                  </a:lnTo>
                  <a:lnTo>
                    <a:pt x="1449" y="1062"/>
                  </a:lnTo>
                  <a:lnTo>
                    <a:pt x="1423" y="1053"/>
                  </a:lnTo>
                  <a:lnTo>
                    <a:pt x="1397" y="1042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61" y="1034"/>
                  </a:lnTo>
                  <a:lnTo>
                    <a:pt x="1337" y="1044"/>
                  </a:lnTo>
                  <a:lnTo>
                    <a:pt x="1321" y="1051"/>
                  </a:lnTo>
                  <a:lnTo>
                    <a:pt x="1307" y="1061"/>
                  </a:lnTo>
                  <a:lnTo>
                    <a:pt x="1293" y="1071"/>
                  </a:lnTo>
                  <a:lnTo>
                    <a:pt x="1280" y="1084"/>
                  </a:lnTo>
                  <a:lnTo>
                    <a:pt x="1275" y="1091"/>
                  </a:lnTo>
                  <a:lnTo>
                    <a:pt x="1270" y="1099"/>
                  </a:lnTo>
                  <a:lnTo>
                    <a:pt x="1267" y="1107"/>
                  </a:lnTo>
                  <a:lnTo>
                    <a:pt x="1264" y="1115"/>
                  </a:lnTo>
                  <a:lnTo>
                    <a:pt x="1263" y="1122"/>
                  </a:lnTo>
                  <a:lnTo>
                    <a:pt x="1263" y="1131"/>
                  </a:lnTo>
                  <a:lnTo>
                    <a:pt x="1264" y="1141"/>
                  </a:lnTo>
                  <a:lnTo>
                    <a:pt x="1267" y="1152"/>
                  </a:lnTo>
                  <a:lnTo>
                    <a:pt x="1272" y="1162"/>
                  </a:lnTo>
                  <a:lnTo>
                    <a:pt x="1278" y="1173"/>
                  </a:lnTo>
                  <a:lnTo>
                    <a:pt x="1286" y="1184"/>
                  </a:lnTo>
                  <a:lnTo>
                    <a:pt x="1297" y="1196"/>
                  </a:lnTo>
                  <a:lnTo>
                    <a:pt x="1309" y="1207"/>
                  </a:lnTo>
                  <a:lnTo>
                    <a:pt x="1324" y="1221"/>
                  </a:lnTo>
                  <a:lnTo>
                    <a:pt x="1341" y="1233"/>
                  </a:lnTo>
                  <a:lnTo>
                    <a:pt x="1361" y="1247"/>
                  </a:lnTo>
                  <a:lnTo>
                    <a:pt x="1361" y="1247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78" y="1258"/>
                  </a:lnTo>
                  <a:lnTo>
                    <a:pt x="1364" y="1253"/>
                  </a:lnTo>
                  <a:lnTo>
                    <a:pt x="1357" y="1252"/>
                  </a:lnTo>
                  <a:lnTo>
                    <a:pt x="1347" y="1250"/>
                  </a:lnTo>
                  <a:lnTo>
                    <a:pt x="1338" y="1250"/>
                  </a:lnTo>
                  <a:lnTo>
                    <a:pt x="1329" y="1252"/>
                  </a:lnTo>
                  <a:lnTo>
                    <a:pt x="1320" y="1255"/>
                  </a:lnTo>
                  <a:lnTo>
                    <a:pt x="1312" y="1261"/>
                  </a:lnTo>
                  <a:lnTo>
                    <a:pt x="1304" y="1270"/>
                  </a:lnTo>
                  <a:lnTo>
                    <a:pt x="1300" y="1281"/>
                  </a:lnTo>
                  <a:lnTo>
                    <a:pt x="1297" y="1298"/>
                  </a:lnTo>
                  <a:lnTo>
                    <a:pt x="1295" y="1316"/>
                  </a:lnTo>
                  <a:lnTo>
                    <a:pt x="1295" y="1341"/>
                  </a:lnTo>
                  <a:lnTo>
                    <a:pt x="1300" y="1370"/>
                  </a:lnTo>
                  <a:lnTo>
                    <a:pt x="1300" y="1370"/>
                  </a:lnTo>
                  <a:lnTo>
                    <a:pt x="1304" y="1390"/>
                  </a:lnTo>
                  <a:lnTo>
                    <a:pt x="1312" y="1410"/>
                  </a:lnTo>
                  <a:lnTo>
                    <a:pt x="1321" y="1429"/>
                  </a:lnTo>
                  <a:lnTo>
                    <a:pt x="1332" y="1444"/>
                  </a:lnTo>
                  <a:lnTo>
                    <a:pt x="1332" y="1444"/>
                  </a:lnTo>
                  <a:lnTo>
                    <a:pt x="1332" y="1449"/>
                  </a:lnTo>
                  <a:lnTo>
                    <a:pt x="1330" y="1453"/>
                  </a:lnTo>
                  <a:lnTo>
                    <a:pt x="1329" y="1461"/>
                  </a:lnTo>
                  <a:lnTo>
                    <a:pt x="1324" y="1469"/>
                  </a:lnTo>
                  <a:lnTo>
                    <a:pt x="1317" y="1478"/>
                  </a:lnTo>
                  <a:lnTo>
                    <a:pt x="1307" y="1487"/>
                  </a:lnTo>
                  <a:lnTo>
                    <a:pt x="1295" y="1498"/>
                  </a:lnTo>
                  <a:lnTo>
                    <a:pt x="1278" y="1509"/>
                  </a:lnTo>
                  <a:lnTo>
                    <a:pt x="1257" y="1518"/>
                  </a:lnTo>
                  <a:lnTo>
                    <a:pt x="1232" y="1529"/>
                  </a:lnTo>
                  <a:lnTo>
                    <a:pt x="1201" y="1538"/>
                  </a:lnTo>
                  <a:lnTo>
                    <a:pt x="1164" y="1546"/>
                  </a:lnTo>
                  <a:lnTo>
                    <a:pt x="1123" y="1552"/>
                  </a:lnTo>
                  <a:lnTo>
                    <a:pt x="1074" y="1558"/>
                  </a:lnTo>
                  <a:lnTo>
                    <a:pt x="1017" y="1561"/>
                  </a:lnTo>
                  <a:lnTo>
                    <a:pt x="1017" y="1561"/>
                  </a:lnTo>
                  <a:lnTo>
                    <a:pt x="960" y="1563"/>
                  </a:lnTo>
                  <a:lnTo>
                    <a:pt x="911" y="1563"/>
                  </a:lnTo>
                  <a:lnTo>
                    <a:pt x="867" y="1560"/>
                  </a:lnTo>
                  <a:lnTo>
                    <a:pt x="829" y="1558"/>
                  </a:lnTo>
                  <a:lnTo>
                    <a:pt x="798" y="1553"/>
                  </a:lnTo>
                  <a:lnTo>
                    <a:pt x="771" y="1549"/>
                  </a:lnTo>
                  <a:lnTo>
                    <a:pt x="749" y="1544"/>
                  </a:lnTo>
                  <a:lnTo>
                    <a:pt x="731" y="1538"/>
                  </a:lnTo>
                  <a:lnTo>
                    <a:pt x="717" y="1532"/>
                  </a:lnTo>
                  <a:lnTo>
                    <a:pt x="704" y="1526"/>
                  </a:lnTo>
                  <a:lnTo>
                    <a:pt x="697" y="1521"/>
                  </a:lnTo>
                  <a:lnTo>
                    <a:pt x="691" y="1516"/>
                  </a:lnTo>
                  <a:lnTo>
                    <a:pt x="686" y="1509"/>
                  </a:lnTo>
                  <a:lnTo>
                    <a:pt x="684" y="1506"/>
                  </a:lnTo>
                  <a:lnTo>
                    <a:pt x="369" y="1690"/>
                  </a:lnTo>
                  <a:lnTo>
                    <a:pt x="0" y="862"/>
                  </a:lnTo>
                  <a:lnTo>
                    <a:pt x="0" y="862"/>
                  </a:lnTo>
                  <a:lnTo>
                    <a:pt x="103" y="800"/>
                  </a:lnTo>
                  <a:lnTo>
                    <a:pt x="214" y="736"/>
                  </a:lnTo>
                  <a:lnTo>
                    <a:pt x="349" y="659"/>
                  </a:lnTo>
                  <a:lnTo>
                    <a:pt x="500" y="576"/>
                  </a:lnTo>
                  <a:lnTo>
                    <a:pt x="578" y="532"/>
                  </a:lnTo>
                  <a:lnTo>
                    <a:pt x="657" y="492"/>
                  </a:lnTo>
                  <a:lnTo>
                    <a:pt x="735" y="452"/>
                  </a:lnTo>
                  <a:lnTo>
                    <a:pt x="811" y="415"/>
                  </a:lnTo>
                  <a:lnTo>
                    <a:pt x="881" y="383"/>
                  </a:lnTo>
                  <a:lnTo>
                    <a:pt x="949" y="354"/>
                  </a:lnTo>
                  <a:lnTo>
                    <a:pt x="949" y="354"/>
                  </a:lnTo>
                  <a:lnTo>
                    <a:pt x="1021" y="325"/>
                  </a:lnTo>
                  <a:lnTo>
                    <a:pt x="1109" y="294"/>
                  </a:lnTo>
                  <a:lnTo>
                    <a:pt x="1207" y="258"/>
                  </a:lnTo>
                  <a:lnTo>
                    <a:pt x="1317" y="223"/>
                  </a:lnTo>
                  <a:lnTo>
                    <a:pt x="1432" y="188"/>
                  </a:lnTo>
                  <a:lnTo>
                    <a:pt x="1553" y="151"/>
                  </a:lnTo>
                  <a:lnTo>
                    <a:pt x="1678" y="117"/>
                  </a:lnTo>
                  <a:lnTo>
                    <a:pt x="1804" y="86"/>
                  </a:lnTo>
                  <a:lnTo>
                    <a:pt x="1929" y="58"/>
                  </a:lnTo>
                  <a:lnTo>
                    <a:pt x="1989" y="44"/>
                  </a:lnTo>
                  <a:lnTo>
                    <a:pt x="2049" y="34"/>
                  </a:lnTo>
                  <a:lnTo>
                    <a:pt x="2107" y="24"/>
                  </a:lnTo>
                  <a:lnTo>
                    <a:pt x="2162" y="15"/>
                  </a:lnTo>
                  <a:lnTo>
                    <a:pt x="2218" y="9"/>
                  </a:lnTo>
                  <a:lnTo>
                    <a:pt x="2268" y="4"/>
                  </a:lnTo>
                  <a:lnTo>
                    <a:pt x="2318" y="0"/>
                  </a:lnTo>
                  <a:lnTo>
                    <a:pt x="2365" y="0"/>
                  </a:lnTo>
                  <a:lnTo>
                    <a:pt x="2408" y="0"/>
                  </a:lnTo>
                  <a:lnTo>
                    <a:pt x="2448" y="3"/>
                  </a:lnTo>
                  <a:lnTo>
                    <a:pt x="2484" y="9"/>
                  </a:lnTo>
                  <a:lnTo>
                    <a:pt x="2516" y="17"/>
                  </a:lnTo>
                  <a:lnTo>
                    <a:pt x="2530" y="21"/>
                  </a:lnTo>
                  <a:lnTo>
                    <a:pt x="2544" y="26"/>
                  </a:lnTo>
                  <a:lnTo>
                    <a:pt x="2556" y="32"/>
                  </a:lnTo>
                  <a:lnTo>
                    <a:pt x="2567" y="40"/>
                  </a:lnTo>
                  <a:lnTo>
                    <a:pt x="2567" y="40"/>
                  </a:lnTo>
                  <a:lnTo>
                    <a:pt x="2585" y="54"/>
                  </a:lnTo>
                  <a:lnTo>
                    <a:pt x="2599" y="67"/>
                  </a:lnTo>
                  <a:lnTo>
                    <a:pt x="2610" y="83"/>
                  </a:lnTo>
                  <a:lnTo>
                    <a:pt x="2618" y="97"/>
                  </a:lnTo>
                  <a:lnTo>
                    <a:pt x="2621" y="111"/>
                  </a:lnTo>
                  <a:lnTo>
                    <a:pt x="2619" y="124"/>
                  </a:lnTo>
                  <a:lnTo>
                    <a:pt x="2616" y="138"/>
                  </a:lnTo>
                  <a:lnTo>
                    <a:pt x="2610" y="152"/>
                  </a:lnTo>
                  <a:lnTo>
                    <a:pt x="2601" y="164"/>
                  </a:lnTo>
                  <a:lnTo>
                    <a:pt x="2590" y="178"/>
                  </a:lnTo>
                  <a:lnTo>
                    <a:pt x="2576" y="191"/>
                  </a:lnTo>
                  <a:lnTo>
                    <a:pt x="2559" y="203"/>
                  </a:lnTo>
                  <a:lnTo>
                    <a:pt x="2541" y="215"/>
                  </a:lnTo>
                  <a:lnTo>
                    <a:pt x="2522" y="228"/>
                  </a:lnTo>
                  <a:lnTo>
                    <a:pt x="2478" y="251"/>
                  </a:lnTo>
                  <a:lnTo>
                    <a:pt x="2430" y="274"/>
                  </a:lnTo>
                  <a:lnTo>
                    <a:pt x="2381" y="294"/>
                  </a:lnTo>
                  <a:lnTo>
                    <a:pt x="2328" y="314"/>
                  </a:lnTo>
                  <a:lnTo>
                    <a:pt x="2279" y="331"/>
                  </a:lnTo>
                  <a:lnTo>
                    <a:pt x="2187" y="362"/>
                  </a:lnTo>
                  <a:lnTo>
                    <a:pt x="2118" y="385"/>
                  </a:lnTo>
                  <a:lnTo>
                    <a:pt x="2118" y="385"/>
                  </a:lnTo>
                  <a:lnTo>
                    <a:pt x="2062" y="403"/>
                  </a:lnTo>
                  <a:lnTo>
                    <a:pt x="1995" y="423"/>
                  </a:lnTo>
                  <a:lnTo>
                    <a:pt x="1849" y="465"/>
                  </a:lnTo>
                  <a:lnTo>
                    <a:pt x="1849" y="465"/>
                  </a:lnTo>
                  <a:lnTo>
                    <a:pt x="1856" y="469"/>
                  </a:lnTo>
                  <a:lnTo>
                    <a:pt x="1876" y="485"/>
                  </a:lnTo>
                  <a:lnTo>
                    <a:pt x="1904" y="509"/>
                  </a:lnTo>
                  <a:lnTo>
                    <a:pt x="1919" y="525"/>
                  </a:lnTo>
                  <a:lnTo>
                    <a:pt x="1935" y="540"/>
                  </a:lnTo>
                  <a:lnTo>
                    <a:pt x="1950" y="559"/>
                  </a:lnTo>
                  <a:lnTo>
                    <a:pt x="1966" y="577"/>
                  </a:lnTo>
                  <a:lnTo>
                    <a:pt x="1978" y="597"/>
                  </a:lnTo>
                  <a:lnTo>
                    <a:pt x="1990" y="617"/>
                  </a:lnTo>
                  <a:lnTo>
                    <a:pt x="1999" y="639"/>
                  </a:lnTo>
                  <a:lnTo>
                    <a:pt x="2005" y="660"/>
                  </a:lnTo>
                  <a:lnTo>
                    <a:pt x="2007" y="671"/>
                  </a:lnTo>
                  <a:lnTo>
                    <a:pt x="2009" y="683"/>
                  </a:lnTo>
                  <a:lnTo>
                    <a:pt x="2009" y="694"/>
                  </a:lnTo>
                  <a:lnTo>
                    <a:pt x="2007" y="705"/>
                  </a:lnTo>
                  <a:lnTo>
                    <a:pt x="2007" y="705"/>
                  </a:lnTo>
                  <a:lnTo>
                    <a:pt x="2002" y="733"/>
                  </a:lnTo>
                  <a:lnTo>
                    <a:pt x="1995" y="757"/>
                  </a:lnTo>
                  <a:lnTo>
                    <a:pt x="1987" y="782"/>
                  </a:lnTo>
                  <a:lnTo>
                    <a:pt x="1979" y="804"/>
                  </a:lnTo>
                  <a:lnTo>
                    <a:pt x="1969" y="825"/>
                  </a:lnTo>
                  <a:lnTo>
                    <a:pt x="1958" y="844"/>
                  </a:lnTo>
                  <a:lnTo>
                    <a:pt x="1946" y="859"/>
                  </a:lnTo>
                  <a:lnTo>
                    <a:pt x="1933" y="874"/>
                  </a:lnTo>
                  <a:lnTo>
                    <a:pt x="1933" y="87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5611EB05-D660-FEAB-3381-862466CED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479"/>
              <a:ext cx="352" cy="226"/>
            </a:xfrm>
            <a:custGeom>
              <a:avLst/>
              <a:gdLst>
                <a:gd name="T0" fmla="*/ 598 w 703"/>
                <a:gd name="T1" fmla="*/ 370 h 451"/>
                <a:gd name="T2" fmla="*/ 553 w 703"/>
                <a:gd name="T3" fmla="*/ 396 h 451"/>
                <a:gd name="T4" fmla="*/ 501 w 703"/>
                <a:gd name="T5" fmla="*/ 419 h 451"/>
                <a:gd name="T6" fmla="*/ 444 w 703"/>
                <a:gd name="T7" fmla="*/ 436 h 451"/>
                <a:gd name="T8" fmla="*/ 383 w 703"/>
                <a:gd name="T9" fmla="*/ 448 h 451"/>
                <a:gd name="T10" fmla="*/ 320 w 703"/>
                <a:gd name="T11" fmla="*/ 451 h 451"/>
                <a:gd name="T12" fmla="*/ 253 w 703"/>
                <a:gd name="T13" fmla="*/ 445 h 451"/>
                <a:gd name="T14" fmla="*/ 187 w 703"/>
                <a:gd name="T15" fmla="*/ 428 h 451"/>
                <a:gd name="T16" fmla="*/ 121 w 703"/>
                <a:gd name="T17" fmla="*/ 399 h 451"/>
                <a:gd name="T18" fmla="*/ 98 w 703"/>
                <a:gd name="T19" fmla="*/ 385 h 451"/>
                <a:gd name="T20" fmla="*/ 78 w 703"/>
                <a:gd name="T21" fmla="*/ 371 h 451"/>
                <a:gd name="T22" fmla="*/ 46 w 703"/>
                <a:gd name="T23" fmla="*/ 345 h 451"/>
                <a:gd name="T24" fmla="*/ 23 w 703"/>
                <a:gd name="T25" fmla="*/ 322 h 451"/>
                <a:gd name="T26" fmla="*/ 9 w 703"/>
                <a:gd name="T27" fmla="*/ 300 h 451"/>
                <a:gd name="T28" fmla="*/ 1 w 703"/>
                <a:gd name="T29" fmla="*/ 279 h 451"/>
                <a:gd name="T30" fmla="*/ 0 w 703"/>
                <a:gd name="T31" fmla="*/ 260 h 451"/>
                <a:gd name="T32" fmla="*/ 4 w 703"/>
                <a:gd name="T33" fmla="*/ 245 h 451"/>
                <a:gd name="T34" fmla="*/ 12 w 703"/>
                <a:gd name="T35" fmla="*/ 229 h 451"/>
                <a:gd name="T36" fmla="*/ 30 w 703"/>
                <a:gd name="T37" fmla="*/ 209 h 451"/>
                <a:gd name="T38" fmla="*/ 58 w 703"/>
                <a:gd name="T39" fmla="*/ 189 h 451"/>
                <a:gd name="T40" fmla="*/ 98 w 703"/>
                <a:gd name="T41" fmla="*/ 172 h 451"/>
                <a:gd name="T42" fmla="*/ 109 w 703"/>
                <a:gd name="T43" fmla="*/ 168 h 451"/>
                <a:gd name="T44" fmla="*/ 109 w 703"/>
                <a:gd name="T45" fmla="*/ 168 h 451"/>
                <a:gd name="T46" fmla="*/ 160 w 703"/>
                <a:gd name="T47" fmla="*/ 191 h 451"/>
                <a:gd name="T48" fmla="*/ 213 w 703"/>
                <a:gd name="T49" fmla="*/ 209 h 451"/>
                <a:gd name="T50" fmla="*/ 272 w 703"/>
                <a:gd name="T51" fmla="*/ 223 h 451"/>
                <a:gd name="T52" fmla="*/ 332 w 703"/>
                <a:gd name="T53" fmla="*/ 231 h 451"/>
                <a:gd name="T54" fmla="*/ 360 w 703"/>
                <a:gd name="T55" fmla="*/ 231 h 451"/>
                <a:gd name="T56" fmla="*/ 409 w 703"/>
                <a:gd name="T57" fmla="*/ 225 h 451"/>
                <a:gd name="T58" fmla="*/ 449 w 703"/>
                <a:gd name="T59" fmla="*/ 208 h 451"/>
                <a:gd name="T60" fmla="*/ 480 w 703"/>
                <a:gd name="T61" fmla="*/ 183 h 451"/>
                <a:gd name="T62" fmla="*/ 500 w 703"/>
                <a:gd name="T63" fmla="*/ 152 h 451"/>
                <a:gd name="T64" fmla="*/ 509 w 703"/>
                <a:gd name="T65" fmla="*/ 114 h 451"/>
                <a:gd name="T66" fmla="*/ 509 w 703"/>
                <a:gd name="T67" fmla="*/ 71 h 451"/>
                <a:gd name="T68" fmla="*/ 496 w 703"/>
                <a:gd name="T69" fmla="*/ 25 h 451"/>
                <a:gd name="T70" fmla="*/ 487 w 703"/>
                <a:gd name="T71" fmla="*/ 0 h 451"/>
                <a:gd name="T72" fmla="*/ 510 w 703"/>
                <a:gd name="T73" fmla="*/ 23 h 451"/>
                <a:gd name="T74" fmla="*/ 544 w 703"/>
                <a:gd name="T75" fmla="*/ 45 h 451"/>
                <a:gd name="T76" fmla="*/ 564 w 703"/>
                <a:gd name="T77" fmla="*/ 52 h 451"/>
                <a:gd name="T78" fmla="*/ 587 w 703"/>
                <a:gd name="T79" fmla="*/ 55 h 451"/>
                <a:gd name="T80" fmla="*/ 609 w 703"/>
                <a:gd name="T81" fmla="*/ 52 h 451"/>
                <a:gd name="T82" fmla="*/ 626 w 703"/>
                <a:gd name="T83" fmla="*/ 46 h 451"/>
                <a:gd name="T84" fmla="*/ 656 w 703"/>
                <a:gd name="T85" fmla="*/ 26 h 451"/>
                <a:gd name="T86" fmla="*/ 670 w 703"/>
                <a:gd name="T87" fmla="*/ 12 h 451"/>
                <a:gd name="T88" fmla="*/ 683 w 703"/>
                <a:gd name="T89" fmla="*/ 49 h 451"/>
                <a:gd name="T90" fmla="*/ 699 w 703"/>
                <a:gd name="T91" fmla="*/ 128 h 451"/>
                <a:gd name="T92" fmla="*/ 703 w 703"/>
                <a:gd name="T93" fmla="*/ 174 h 451"/>
                <a:gd name="T94" fmla="*/ 701 w 703"/>
                <a:gd name="T95" fmla="*/ 220 h 451"/>
                <a:gd name="T96" fmla="*/ 690 w 703"/>
                <a:gd name="T97" fmla="*/ 265 h 451"/>
                <a:gd name="T98" fmla="*/ 670 w 703"/>
                <a:gd name="T99" fmla="*/ 305 h 451"/>
                <a:gd name="T100" fmla="*/ 656 w 703"/>
                <a:gd name="T101" fmla="*/ 320 h 451"/>
                <a:gd name="T102" fmla="*/ 619 w 703"/>
                <a:gd name="T103" fmla="*/ 353 h 451"/>
                <a:gd name="T104" fmla="*/ 598 w 703"/>
                <a:gd name="T105" fmla="*/ 37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3" h="451">
                  <a:moveTo>
                    <a:pt x="598" y="370"/>
                  </a:moveTo>
                  <a:lnTo>
                    <a:pt x="598" y="370"/>
                  </a:lnTo>
                  <a:lnTo>
                    <a:pt x="576" y="383"/>
                  </a:lnTo>
                  <a:lnTo>
                    <a:pt x="553" y="396"/>
                  </a:lnTo>
                  <a:lnTo>
                    <a:pt x="527" y="408"/>
                  </a:lnTo>
                  <a:lnTo>
                    <a:pt x="501" y="419"/>
                  </a:lnTo>
                  <a:lnTo>
                    <a:pt x="473" y="428"/>
                  </a:lnTo>
                  <a:lnTo>
                    <a:pt x="444" y="436"/>
                  </a:lnTo>
                  <a:lnTo>
                    <a:pt x="413" y="443"/>
                  </a:lnTo>
                  <a:lnTo>
                    <a:pt x="383" y="448"/>
                  </a:lnTo>
                  <a:lnTo>
                    <a:pt x="352" y="451"/>
                  </a:lnTo>
                  <a:lnTo>
                    <a:pt x="320" y="451"/>
                  </a:lnTo>
                  <a:lnTo>
                    <a:pt x="286" y="450"/>
                  </a:lnTo>
                  <a:lnTo>
                    <a:pt x="253" y="445"/>
                  </a:lnTo>
                  <a:lnTo>
                    <a:pt x="220" y="439"/>
                  </a:lnTo>
                  <a:lnTo>
                    <a:pt x="187" y="428"/>
                  </a:lnTo>
                  <a:lnTo>
                    <a:pt x="154" y="416"/>
                  </a:lnTo>
                  <a:lnTo>
                    <a:pt x="121" y="399"/>
                  </a:lnTo>
                  <a:lnTo>
                    <a:pt x="121" y="399"/>
                  </a:lnTo>
                  <a:lnTo>
                    <a:pt x="98" y="385"/>
                  </a:lnTo>
                  <a:lnTo>
                    <a:pt x="98" y="385"/>
                  </a:lnTo>
                  <a:lnTo>
                    <a:pt x="78" y="371"/>
                  </a:lnTo>
                  <a:lnTo>
                    <a:pt x="61" y="359"/>
                  </a:lnTo>
                  <a:lnTo>
                    <a:pt x="46" y="345"/>
                  </a:lnTo>
                  <a:lnTo>
                    <a:pt x="34" y="334"/>
                  </a:lnTo>
                  <a:lnTo>
                    <a:pt x="23" y="322"/>
                  </a:lnTo>
                  <a:lnTo>
                    <a:pt x="15" y="311"/>
                  </a:lnTo>
                  <a:lnTo>
                    <a:pt x="9" y="300"/>
                  </a:lnTo>
                  <a:lnTo>
                    <a:pt x="4" y="290"/>
                  </a:lnTo>
                  <a:lnTo>
                    <a:pt x="1" y="279"/>
                  </a:lnTo>
                  <a:lnTo>
                    <a:pt x="0" y="269"/>
                  </a:lnTo>
                  <a:lnTo>
                    <a:pt x="0" y="260"/>
                  </a:lnTo>
                  <a:lnTo>
                    <a:pt x="1" y="253"/>
                  </a:lnTo>
                  <a:lnTo>
                    <a:pt x="4" y="245"/>
                  </a:lnTo>
                  <a:lnTo>
                    <a:pt x="7" y="237"/>
                  </a:lnTo>
                  <a:lnTo>
                    <a:pt x="12" y="229"/>
                  </a:lnTo>
                  <a:lnTo>
                    <a:pt x="17" y="222"/>
                  </a:lnTo>
                  <a:lnTo>
                    <a:pt x="30" y="209"/>
                  </a:lnTo>
                  <a:lnTo>
                    <a:pt x="44" y="199"/>
                  </a:lnTo>
                  <a:lnTo>
                    <a:pt x="58" y="189"/>
                  </a:lnTo>
                  <a:lnTo>
                    <a:pt x="74" y="182"/>
                  </a:lnTo>
                  <a:lnTo>
                    <a:pt x="98" y="172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34" y="180"/>
                  </a:lnTo>
                  <a:lnTo>
                    <a:pt x="160" y="191"/>
                  </a:lnTo>
                  <a:lnTo>
                    <a:pt x="186" y="200"/>
                  </a:lnTo>
                  <a:lnTo>
                    <a:pt x="213" y="209"/>
                  </a:lnTo>
                  <a:lnTo>
                    <a:pt x="243" y="217"/>
                  </a:lnTo>
                  <a:lnTo>
                    <a:pt x="272" y="223"/>
                  </a:lnTo>
                  <a:lnTo>
                    <a:pt x="301" y="228"/>
                  </a:lnTo>
                  <a:lnTo>
                    <a:pt x="332" y="231"/>
                  </a:lnTo>
                  <a:lnTo>
                    <a:pt x="332" y="231"/>
                  </a:lnTo>
                  <a:lnTo>
                    <a:pt x="360" y="231"/>
                  </a:lnTo>
                  <a:lnTo>
                    <a:pt x="386" y="229"/>
                  </a:lnTo>
                  <a:lnTo>
                    <a:pt x="409" y="225"/>
                  </a:lnTo>
                  <a:lnTo>
                    <a:pt x="430" y="217"/>
                  </a:lnTo>
                  <a:lnTo>
                    <a:pt x="449" y="208"/>
                  </a:lnTo>
                  <a:lnTo>
                    <a:pt x="466" y="197"/>
                  </a:lnTo>
                  <a:lnTo>
                    <a:pt x="480" y="183"/>
                  </a:lnTo>
                  <a:lnTo>
                    <a:pt x="490" y="168"/>
                  </a:lnTo>
                  <a:lnTo>
                    <a:pt x="500" y="152"/>
                  </a:lnTo>
                  <a:lnTo>
                    <a:pt x="506" y="134"/>
                  </a:lnTo>
                  <a:lnTo>
                    <a:pt x="509" y="114"/>
                  </a:lnTo>
                  <a:lnTo>
                    <a:pt x="510" y="94"/>
                  </a:lnTo>
                  <a:lnTo>
                    <a:pt x="509" y="71"/>
                  </a:lnTo>
                  <a:lnTo>
                    <a:pt x="504" y="49"/>
                  </a:lnTo>
                  <a:lnTo>
                    <a:pt x="496" y="25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8" y="12"/>
                  </a:lnTo>
                  <a:lnTo>
                    <a:pt x="510" y="23"/>
                  </a:lnTo>
                  <a:lnTo>
                    <a:pt x="527" y="34"/>
                  </a:lnTo>
                  <a:lnTo>
                    <a:pt x="544" y="45"/>
                  </a:lnTo>
                  <a:lnTo>
                    <a:pt x="555" y="49"/>
                  </a:lnTo>
                  <a:lnTo>
                    <a:pt x="564" y="52"/>
                  </a:lnTo>
                  <a:lnTo>
                    <a:pt x="575" y="54"/>
                  </a:lnTo>
                  <a:lnTo>
                    <a:pt x="587" y="55"/>
                  </a:lnTo>
                  <a:lnTo>
                    <a:pt x="598" y="54"/>
                  </a:lnTo>
                  <a:lnTo>
                    <a:pt x="609" y="52"/>
                  </a:lnTo>
                  <a:lnTo>
                    <a:pt x="609" y="52"/>
                  </a:lnTo>
                  <a:lnTo>
                    <a:pt x="626" y="46"/>
                  </a:lnTo>
                  <a:lnTo>
                    <a:pt x="641" y="37"/>
                  </a:lnTo>
                  <a:lnTo>
                    <a:pt x="656" y="26"/>
                  </a:lnTo>
                  <a:lnTo>
                    <a:pt x="670" y="12"/>
                  </a:lnTo>
                  <a:lnTo>
                    <a:pt x="670" y="12"/>
                  </a:lnTo>
                  <a:lnTo>
                    <a:pt x="675" y="25"/>
                  </a:lnTo>
                  <a:lnTo>
                    <a:pt x="683" y="49"/>
                  </a:lnTo>
                  <a:lnTo>
                    <a:pt x="692" y="85"/>
                  </a:lnTo>
                  <a:lnTo>
                    <a:pt x="699" y="128"/>
                  </a:lnTo>
                  <a:lnTo>
                    <a:pt x="701" y="151"/>
                  </a:lnTo>
                  <a:lnTo>
                    <a:pt x="703" y="174"/>
                  </a:lnTo>
                  <a:lnTo>
                    <a:pt x="703" y="197"/>
                  </a:lnTo>
                  <a:lnTo>
                    <a:pt x="701" y="220"/>
                  </a:lnTo>
                  <a:lnTo>
                    <a:pt x="696" y="243"/>
                  </a:lnTo>
                  <a:lnTo>
                    <a:pt x="690" y="265"/>
                  </a:lnTo>
                  <a:lnTo>
                    <a:pt x="683" y="286"/>
                  </a:lnTo>
                  <a:lnTo>
                    <a:pt x="670" y="305"/>
                  </a:lnTo>
                  <a:lnTo>
                    <a:pt x="670" y="305"/>
                  </a:lnTo>
                  <a:lnTo>
                    <a:pt x="656" y="320"/>
                  </a:lnTo>
                  <a:lnTo>
                    <a:pt x="639" y="337"/>
                  </a:lnTo>
                  <a:lnTo>
                    <a:pt x="619" y="353"/>
                  </a:lnTo>
                  <a:lnTo>
                    <a:pt x="598" y="370"/>
                  </a:lnTo>
                  <a:lnTo>
                    <a:pt x="598" y="37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8369C56D-09B1-E369-AF2B-0846AA7CA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1664"/>
              <a:ext cx="286" cy="148"/>
            </a:xfrm>
            <a:custGeom>
              <a:avLst/>
              <a:gdLst>
                <a:gd name="T0" fmla="*/ 89 w 574"/>
                <a:gd name="T1" fmla="*/ 29 h 295"/>
                <a:gd name="T2" fmla="*/ 122 w 574"/>
                <a:gd name="T3" fmla="*/ 46 h 295"/>
                <a:gd name="T4" fmla="*/ 188 w 574"/>
                <a:gd name="T5" fmla="*/ 69 h 295"/>
                <a:gd name="T6" fmla="*/ 254 w 574"/>
                <a:gd name="T7" fmla="*/ 80 h 295"/>
                <a:gd name="T8" fmla="*/ 320 w 574"/>
                <a:gd name="T9" fmla="*/ 81 h 295"/>
                <a:gd name="T10" fmla="*/ 381 w 574"/>
                <a:gd name="T11" fmla="*/ 73 h 295"/>
                <a:gd name="T12" fmla="*/ 441 w 574"/>
                <a:gd name="T13" fmla="*/ 58 h 295"/>
                <a:gd name="T14" fmla="*/ 495 w 574"/>
                <a:gd name="T15" fmla="*/ 38 h 295"/>
                <a:gd name="T16" fmla="*/ 544 w 574"/>
                <a:gd name="T17" fmla="*/ 13 h 295"/>
                <a:gd name="T18" fmla="*/ 566 w 574"/>
                <a:gd name="T19" fmla="*/ 0 h 295"/>
                <a:gd name="T20" fmla="*/ 571 w 574"/>
                <a:gd name="T21" fmla="*/ 21 h 295"/>
                <a:gd name="T22" fmla="*/ 574 w 574"/>
                <a:gd name="T23" fmla="*/ 46 h 295"/>
                <a:gd name="T24" fmla="*/ 571 w 574"/>
                <a:gd name="T25" fmla="*/ 75 h 295"/>
                <a:gd name="T26" fmla="*/ 560 w 574"/>
                <a:gd name="T27" fmla="*/ 110 h 295"/>
                <a:gd name="T28" fmla="*/ 538 w 574"/>
                <a:gd name="T29" fmla="*/ 149 h 295"/>
                <a:gd name="T30" fmla="*/ 504 w 574"/>
                <a:gd name="T31" fmla="*/ 189 h 295"/>
                <a:gd name="T32" fmla="*/ 455 w 574"/>
                <a:gd name="T33" fmla="*/ 231 h 295"/>
                <a:gd name="T34" fmla="*/ 429 w 574"/>
                <a:gd name="T35" fmla="*/ 246 h 295"/>
                <a:gd name="T36" fmla="*/ 374 w 574"/>
                <a:gd name="T37" fmla="*/ 272 h 295"/>
                <a:gd name="T38" fmla="*/ 315 w 574"/>
                <a:gd name="T39" fmla="*/ 288 h 295"/>
                <a:gd name="T40" fmla="*/ 255 w 574"/>
                <a:gd name="T41" fmla="*/ 295 h 295"/>
                <a:gd name="T42" fmla="*/ 197 w 574"/>
                <a:gd name="T43" fmla="*/ 292 h 295"/>
                <a:gd name="T44" fmla="*/ 143 w 574"/>
                <a:gd name="T45" fmla="*/ 281 h 295"/>
                <a:gd name="T46" fmla="*/ 95 w 574"/>
                <a:gd name="T47" fmla="*/ 261 h 295"/>
                <a:gd name="T48" fmla="*/ 54 w 574"/>
                <a:gd name="T49" fmla="*/ 231 h 295"/>
                <a:gd name="T50" fmla="*/ 37 w 574"/>
                <a:gd name="T51" fmla="*/ 212 h 295"/>
                <a:gd name="T52" fmla="*/ 17 w 574"/>
                <a:gd name="T53" fmla="*/ 178 h 295"/>
                <a:gd name="T54" fmla="*/ 5 w 574"/>
                <a:gd name="T55" fmla="*/ 138 h 295"/>
                <a:gd name="T56" fmla="*/ 0 w 574"/>
                <a:gd name="T57" fmla="*/ 109 h 295"/>
                <a:gd name="T58" fmla="*/ 2 w 574"/>
                <a:gd name="T59" fmla="*/ 66 h 295"/>
                <a:gd name="T60" fmla="*/ 9 w 574"/>
                <a:gd name="T61" fmla="*/ 38 h 295"/>
                <a:gd name="T62" fmla="*/ 25 w 574"/>
                <a:gd name="T63" fmla="*/ 23 h 295"/>
                <a:gd name="T64" fmla="*/ 43 w 574"/>
                <a:gd name="T65" fmla="*/ 18 h 295"/>
                <a:gd name="T66" fmla="*/ 62 w 574"/>
                <a:gd name="T67" fmla="*/ 20 h 295"/>
                <a:gd name="T68" fmla="*/ 83 w 574"/>
                <a:gd name="T69" fmla="*/ 26 h 295"/>
                <a:gd name="T70" fmla="*/ 89 w 574"/>
                <a:gd name="T71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295">
                  <a:moveTo>
                    <a:pt x="89" y="29"/>
                  </a:moveTo>
                  <a:lnTo>
                    <a:pt x="89" y="29"/>
                  </a:lnTo>
                  <a:lnTo>
                    <a:pt x="89" y="29"/>
                  </a:lnTo>
                  <a:lnTo>
                    <a:pt x="122" y="46"/>
                  </a:lnTo>
                  <a:lnTo>
                    <a:pt x="155" y="58"/>
                  </a:lnTo>
                  <a:lnTo>
                    <a:pt x="188" y="69"/>
                  </a:lnTo>
                  <a:lnTo>
                    <a:pt x="221" y="75"/>
                  </a:lnTo>
                  <a:lnTo>
                    <a:pt x="254" y="80"/>
                  </a:lnTo>
                  <a:lnTo>
                    <a:pt x="288" y="81"/>
                  </a:lnTo>
                  <a:lnTo>
                    <a:pt x="320" y="81"/>
                  </a:lnTo>
                  <a:lnTo>
                    <a:pt x="351" y="78"/>
                  </a:lnTo>
                  <a:lnTo>
                    <a:pt x="381" y="73"/>
                  </a:lnTo>
                  <a:lnTo>
                    <a:pt x="412" y="66"/>
                  </a:lnTo>
                  <a:lnTo>
                    <a:pt x="441" y="58"/>
                  </a:lnTo>
                  <a:lnTo>
                    <a:pt x="469" y="49"/>
                  </a:lnTo>
                  <a:lnTo>
                    <a:pt x="495" y="38"/>
                  </a:lnTo>
                  <a:lnTo>
                    <a:pt x="521" y="26"/>
                  </a:lnTo>
                  <a:lnTo>
                    <a:pt x="544" y="13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6"/>
                  </a:lnTo>
                  <a:lnTo>
                    <a:pt x="571" y="21"/>
                  </a:lnTo>
                  <a:lnTo>
                    <a:pt x="572" y="32"/>
                  </a:lnTo>
                  <a:lnTo>
                    <a:pt x="574" y="46"/>
                  </a:lnTo>
                  <a:lnTo>
                    <a:pt x="572" y="60"/>
                  </a:lnTo>
                  <a:lnTo>
                    <a:pt x="571" y="75"/>
                  </a:lnTo>
                  <a:lnTo>
                    <a:pt x="566" y="92"/>
                  </a:lnTo>
                  <a:lnTo>
                    <a:pt x="560" y="110"/>
                  </a:lnTo>
                  <a:lnTo>
                    <a:pt x="551" y="129"/>
                  </a:lnTo>
                  <a:lnTo>
                    <a:pt x="538" y="149"/>
                  </a:lnTo>
                  <a:lnTo>
                    <a:pt x="524" y="169"/>
                  </a:lnTo>
                  <a:lnTo>
                    <a:pt x="504" y="189"/>
                  </a:lnTo>
                  <a:lnTo>
                    <a:pt x="481" y="211"/>
                  </a:lnTo>
                  <a:lnTo>
                    <a:pt x="455" y="231"/>
                  </a:lnTo>
                  <a:lnTo>
                    <a:pt x="455" y="231"/>
                  </a:lnTo>
                  <a:lnTo>
                    <a:pt x="429" y="246"/>
                  </a:lnTo>
                  <a:lnTo>
                    <a:pt x="401" y="260"/>
                  </a:lnTo>
                  <a:lnTo>
                    <a:pt x="374" y="272"/>
                  </a:lnTo>
                  <a:lnTo>
                    <a:pt x="344" y="281"/>
                  </a:lnTo>
                  <a:lnTo>
                    <a:pt x="315" y="288"/>
                  </a:lnTo>
                  <a:lnTo>
                    <a:pt x="285" y="292"/>
                  </a:lnTo>
                  <a:lnTo>
                    <a:pt x="255" y="295"/>
                  </a:lnTo>
                  <a:lnTo>
                    <a:pt x="226" y="295"/>
                  </a:lnTo>
                  <a:lnTo>
                    <a:pt x="197" y="292"/>
                  </a:lnTo>
                  <a:lnTo>
                    <a:pt x="169" y="288"/>
                  </a:lnTo>
                  <a:lnTo>
                    <a:pt x="143" y="281"/>
                  </a:lnTo>
                  <a:lnTo>
                    <a:pt x="118" y="272"/>
                  </a:lnTo>
                  <a:lnTo>
                    <a:pt x="95" y="261"/>
                  </a:lnTo>
                  <a:lnTo>
                    <a:pt x="74" y="247"/>
                  </a:lnTo>
                  <a:lnTo>
                    <a:pt x="54" y="231"/>
                  </a:lnTo>
                  <a:lnTo>
                    <a:pt x="37" y="212"/>
                  </a:lnTo>
                  <a:lnTo>
                    <a:pt x="37" y="212"/>
                  </a:lnTo>
                  <a:lnTo>
                    <a:pt x="26" y="197"/>
                  </a:lnTo>
                  <a:lnTo>
                    <a:pt x="17" y="178"/>
                  </a:lnTo>
                  <a:lnTo>
                    <a:pt x="9" y="15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0" y="109"/>
                  </a:lnTo>
                  <a:lnTo>
                    <a:pt x="0" y="84"/>
                  </a:lnTo>
                  <a:lnTo>
                    <a:pt x="2" y="66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7" y="29"/>
                  </a:lnTo>
                  <a:lnTo>
                    <a:pt x="25" y="23"/>
                  </a:lnTo>
                  <a:lnTo>
                    <a:pt x="34" y="20"/>
                  </a:lnTo>
                  <a:lnTo>
                    <a:pt x="43" y="18"/>
                  </a:lnTo>
                  <a:lnTo>
                    <a:pt x="52" y="18"/>
                  </a:lnTo>
                  <a:lnTo>
                    <a:pt x="62" y="20"/>
                  </a:lnTo>
                  <a:lnTo>
                    <a:pt x="69" y="21"/>
                  </a:lnTo>
                  <a:lnTo>
                    <a:pt x="83" y="26"/>
                  </a:lnTo>
                  <a:lnTo>
                    <a:pt x="89" y="29"/>
                  </a:lnTo>
                  <a:lnTo>
                    <a:pt x="89" y="2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23EFBAA1-6F26-C2A4-89A1-6A6C42926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419"/>
              <a:ext cx="3008" cy="2517"/>
            </a:xfrm>
            <a:custGeom>
              <a:avLst/>
              <a:gdLst>
                <a:gd name="T0" fmla="*/ 2097 w 6016"/>
                <a:gd name="T1" fmla="*/ 4958 h 5034"/>
                <a:gd name="T2" fmla="*/ 1904 w 6016"/>
                <a:gd name="T3" fmla="*/ 4972 h 5034"/>
                <a:gd name="T4" fmla="*/ 1500 w 6016"/>
                <a:gd name="T5" fmla="*/ 4995 h 5034"/>
                <a:gd name="T6" fmla="*/ 1077 w 6016"/>
                <a:gd name="T7" fmla="*/ 5015 h 5034"/>
                <a:gd name="T8" fmla="*/ 634 w 6016"/>
                <a:gd name="T9" fmla="*/ 5029 h 5034"/>
                <a:gd name="T10" fmla="*/ 406 w 6016"/>
                <a:gd name="T11" fmla="*/ 5034 h 5034"/>
                <a:gd name="T12" fmla="*/ 393 w 6016"/>
                <a:gd name="T13" fmla="*/ 4849 h 5034"/>
                <a:gd name="T14" fmla="*/ 368 w 6016"/>
                <a:gd name="T15" fmla="*/ 4592 h 5034"/>
                <a:gd name="T16" fmla="*/ 331 w 6016"/>
                <a:gd name="T17" fmla="*/ 4296 h 5034"/>
                <a:gd name="T18" fmla="*/ 308 w 6016"/>
                <a:gd name="T19" fmla="*/ 4151 h 5034"/>
                <a:gd name="T20" fmla="*/ 294 w 6016"/>
                <a:gd name="T21" fmla="*/ 4076 h 5034"/>
                <a:gd name="T22" fmla="*/ 254 w 6016"/>
                <a:gd name="T23" fmla="*/ 3902 h 5034"/>
                <a:gd name="T24" fmla="*/ 180 w 6016"/>
                <a:gd name="T25" fmla="*/ 3609 h 5034"/>
                <a:gd name="T26" fmla="*/ 80 w 6016"/>
                <a:gd name="T27" fmla="*/ 3240 h 5034"/>
                <a:gd name="T28" fmla="*/ 0 w 6016"/>
                <a:gd name="T29" fmla="*/ 2963 h 5034"/>
                <a:gd name="T30" fmla="*/ 11 w 6016"/>
                <a:gd name="T31" fmla="*/ 2952 h 5034"/>
                <a:gd name="T32" fmla="*/ 88 w 6016"/>
                <a:gd name="T33" fmla="*/ 2869 h 5034"/>
                <a:gd name="T34" fmla="*/ 148 w 6016"/>
                <a:gd name="T35" fmla="*/ 2796 h 5034"/>
                <a:gd name="T36" fmla="*/ 163 w 6016"/>
                <a:gd name="T37" fmla="*/ 2775 h 5034"/>
                <a:gd name="T38" fmla="*/ 203 w 6016"/>
                <a:gd name="T39" fmla="*/ 2712 h 5034"/>
                <a:gd name="T40" fmla="*/ 242 w 6016"/>
                <a:gd name="T41" fmla="*/ 2631 h 5034"/>
                <a:gd name="T42" fmla="*/ 265 w 6016"/>
                <a:gd name="T43" fmla="*/ 2573 h 5034"/>
                <a:gd name="T44" fmla="*/ 480 w 6016"/>
                <a:gd name="T45" fmla="*/ 2772 h 5034"/>
                <a:gd name="T46" fmla="*/ 488 w 6016"/>
                <a:gd name="T47" fmla="*/ 2761 h 5034"/>
                <a:gd name="T48" fmla="*/ 556 w 6016"/>
                <a:gd name="T49" fmla="*/ 2641 h 5034"/>
                <a:gd name="T50" fmla="*/ 622 w 6016"/>
                <a:gd name="T51" fmla="*/ 2513 h 5034"/>
                <a:gd name="T52" fmla="*/ 640 w 6016"/>
                <a:gd name="T53" fmla="*/ 2471 h 5034"/>
                <a:gd name="T54" fmla="*/ 674 w 6016"/>
                <a:gd name="T55" fmla="*/ 2376 h 5034"/>
                <a:gd name="T56" fmla="*/ 703 w 6016"/>
                <a:gd name="T57" fmla="*/ 2271 h 5034"/>
                <a:gd name="T58" fmla="*/ 725 w 6016"/>
                <a:gd name="T59" fmla="*/ 2163 h 5034"/>
                <a:gd name="T60" fmla="*/ 740 w 6016"/>
                <a:gd name="T61" fmla="*/ 2059 h 5034"/>
                <a:gd name="T62" fmla="*/ 749 w 6016"/>
                <a:gd name="T63" fmla="*/ 1965 h 5034"/>
                <a:gd name="T64" fmla="*/ 752 w 6016"/>
                <a:gd name="T65" fmla="*/ 1888 h 5034"/>
                <a:gd name="T66" fmla="*/ 748 w 6016"/>
                <a:gd name="T67" fmla="*/ 1835 h 5034"/>
                <a:gd name="T68" fmla="*/ 742 w 6016"/>
                <a:gd name="T69" fmla="*/ 1820 h 5034"/>
                <a:gd name="T70" fmla="*/ 739 w 6016"/>
                <a:gd name="T71" fmla="*/ 1814 h 5034"/>
                <a:gd name="T72" fmla="*/ 717 w 6016"/>
                <a:gd name="T73" fmla="*/ 1794 h 5034"/>
                <a:gd name="T74" fmla="*/ 674 w 6016"/>
                <a:gd name="T75" fmla="*/ 1768 h 5034"/>
                <a:gd name="T76" fmla="*/ 674 w 6016"/>
                <a:gd name="T77" fmla="*/ 1768 h 5034"/>
                <a:gd name="T78" fmla="*/ 1810 w 6016"/>
                <a:gd name="T79" fmla="*/ 1472 h 5034"/>
                <a:gd name="T80" fmla="*/ 2649 w 6016"/>
                <a:gd name="T81" fmla="*/ 1247 h 5034"/>
                <a:gd name="T82" fmla="*/ 2965 w 6016"/>
                <a:gd name="T83" fmla="*/ 1159 h 5034"/>
                <a:gd name="T84" fmla="*/ 3150 w 6016"/>
                <a:gd name="T85" fmla="*/ 1102 h 5034"/>
                <a:gd name="T86" fmla="*/ 3221 w 6016"/>
                <a:gd name="T87" fmla="*/ 1073 h 5034"/>
                <a:gd name="T88" fmla="*/ 3470 w 6016"/>
                <a:gd name="T89" fmla="*/ 964 h 5034"/>
                <a:gd name="T90" fmla="*/ 4020 w 6016"/>
                <a:gd name="T91" fmla="*/ 710 h 5034"/>
                <a:gd name="T92" fmla="*/ 5191 w 6016"/>
                <a:gd name="T93" fmla="*/ 159 h 5034"/>
                <a:gd name="T94" fmla="*/ 5578 w 6016"/>
                <a:gd name="T95" fmla="*/ 120 h 5034"/>
                <a:gd name="T96" fmla="*/ 5578 w 6016"/>
                <a:gd name="T97" fmla="*/ 120 h 5034"/>
                <a:gd name="T98" fmla="*/ 6016 w 6016"/>
                <a:gd name="T99" fmla="*/ 1102 h 5034"/>
                <a:gd name="T100" fmla="*/ 2007 w 6016"/>
                <a:gd name="T101" fmla="*/ 3967 h 5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16" h="5034">
                  <a:moveTo>
                    <a:pt x="2007" y="3967"/>
                  </a:moveTo>
                  <a:lnTo>
                    <a:pt x="2097" y="4958"/>
                  </a:lnTo>
                  <a:lnTo>
                    <a:pt x="2097" y="4958"/>
                  </a:lnTo>
                  <a:lnTo>
                    <a:pt x="1904" y="4972"/>
                  </a:lnTo>
                  <a:lnTo>
                    <a:pt x="1704" y="4984"/>
                  </a:lnTo>
                  <a:lnTo>
                    <a:pt x="1500" y="4995"/>
                  </a:lnTo>
                  <a:lnTo>
                    <a:pt x="1291" y="5006"/>
                  </a:lnTo>
                  <a:lnTo>
                    <a:pt x="1077" y="5015"/>
                  </a:lnTo>
                  <a:lnTo>
                    <a:pt x="857" y="5023"/>
                  </a:lnTo>
                  <a:lnTo>
                    <a:pt x="634" y="5029"/>
                  </a:lnTo>
                  <a:lnTo>
                    <a:pt x="406" y="5034"/>
                  </a:lnTo>
                  <a:lnTo>
                    <a:pt x="406" y="5034"/>
                  </a:lnTo>
                  <a:lnTo>
                    <a:pt x="400" y="4944"/>
                  </a:lnTo>
                  <a:lnTo>
                    <a:pt x="393" y="4849"/>
                  </a:lnTo>
                  <a:lnTo>
                    <a:pt x="382" y="4729"/>
                  </a:lnTo>
                  <a:lnTo>
                    <a:pt x="368" y="4592"/>
                  </a:lnTo>
                  <a:lnTo>
                    <a:pt x="351" y="4445"/>
                  </a:lnTo>
                  <a:lnTo>
                    <a:pt x="331" y="4296"/>
                  </a:lnTo>
                  <a:lnTo>
                    <a:pt x="320" y="4222"/>
                  </a:lnTo>
                  <a:lnTo>
                    <a:pt x="308" y="4151"/>
                  </a:lnTo>
                  <a:lnTo>
                    <a:pt x="308" y="4151"/>
                  </a:lnTo>
                  <a:lnTo>
                    <a:pt x="294" y="4076"/>
                  </a:lnTo>
                  <a:lnTo>
                    <a:pt x="276" y="3993"/>
                  </a:lnTo>
                  <a:lnTo>
                    <a:pt x="254" y="3902"/>
                  </a:lnTo>
                  <a:lnTo>
                    <a:pt x="231" y="3806"/>
                  </a:lnTo>
                  <a:lnTo>
                    <a:pt x="180" y="3609"/>
                  </a:lnTo>
                  <a:lnTo>
                    <a:pt x="128" y="3415"/>
                  </a:lnTo>
                  <a:lnTo>
                    <a:pt x="80" y="3240"/>
                  </a:lnTo>
                  <a:lnTo>
                    <a:pt x="39" y="3095"/>
                  </a:lnTo>
                  <a:lnTo>
                    <a:pt x="0" y="2963"/>
                  </a:lnTo>
                  <a:lnTo>
                    <a:pt x="0" y="2963"/>
                  </a:lnTo>
                  <a:lnTo>
                    <a:pt x="11" y="2952"/>
                  </a:lnTo>
                  <a:lnTo>
                    <a:pt x="42" y="2921"/>
                  </a:lnTo>
                  <a:lnTo>
                    <a:pt x="88" y="2869"/>
                  </a:lnTo>
                  <a:lnTo>
                    <a:pt x="117" y="2835"/>
                  </a:lnTo>
                  <a:lnTo>
                    <a:pt x="148" y="2796"/>
                  </a:lnTo>
                  <a:lnTo>
                    <a:pt x="148" y="2796"/>
                  </a:lnTo>
                  <a:lnTo>
                    <a:pt x="163" y="2775"/>
                  </a:lnTo>
                  <a:lnTo>
                    <a:pt x="179" y="2753"/>
                  </a:lnTo>
                  <a:lnTo>
                    <a:pt x="203" y="2712"/>
                  </a:lnTo>
                  <a:lnTo>
                    <a:pt x="225" y="2670"/>
                  </a:lnTo>
                  <a:lnTo>
                    <a:pt x="242" y="2631"/>
                  </a:lnTo>
                  <a:lnTo>
                    <a:pt x="256" y="2599"/>
                  </a:lnTo>
                  <a:lnTo>
                    <a:pt x="265" y="2573"/>
                  </a:lnTo>
                  <a:lnTo>
                    <a:pt x="273" y="2550"/>
                  </a:lnTo>
                  <a:lnTo>
                    <a:pt x="480" y="2772"/>
                  </a:lnTo>
                  <a:lnTo>
                    <a:pt x="480" y="2772"/>
                  </a:lnTo>
                  <a:lnTo>
                    <a:pt x="488" y="2761"/>
                  </a:lnTo>
                  <a:lnTo>
                    <a:pt x="511" y="2721"/>
                  </a:lnTo>
                  <a:lnTo>
                    <a:pt x="556" y="2641"/>
                  </a:lnTo>
                  <a:lnTo>
                    <a:pt x="586" y="2584"/>
                  </a:lnTo>
                  <a:lnTo>
                    <a:pt x="622" y="2513"/>
                  </a:lnTo>
                  <a:lnTo>
                    <a:pt x="622" y="2513"/>
                  </a:lnTo>
                  <a:lnTo>
                    <a:pt x="640" y="2471"/>
                  </a:lnTo>
                  <a:lnTo>
                    <a:pt x="659" y="2425"/>
                  </a:lnTo>
                  <a:lnTo>
                    <a:pt x="674" y="2376"/>
                  </a:lnTo>
                  <a:lnTo>
                    <a:pt x="689" y="2324"/>
                  </a:lnTo>
                  <a:lnTo>
                    <a:pt x="703" y="2271"/>
                  </a:lnTo>
                  <a:lnTo>
                    <a:pt x="714" y="2217"/>
                  </a:lnTo>
                  <a:lnTo>
                    <a:pt x="725" y="2163"/>
                  </a:lnTo>
                  <a:lnTo>
                    <a:pt x="734" y="2109"/>
                  </a:lnTo>
                  <a:lnTo>
                    <a:pt x="740" y="2059"/>
                  </a:lnTo>
                  <a:lnTo>
                    <a:pt x="746" y="2009"/>
                  </a:lnTo>
                  <a:lnTo>
                    <a:pt x="749" y="1965"/>
                  </a:lnTo>
                  <a:lnTo>
                    <a:pt x="752" y="1923"/>
                  </a:lnTo>
                  <a:lnTo>
                    <a:pt x="752" y="1888"/>
                  </a:lnTo>
                  <a:lnTo>
                    <a:pt x="751" y="1857"/>
                  </a:lnTo>
                  <a:lnTo>
                    <a:pt x="748" y="1835"/>
                  </a:lnTo>
                  <a:lnTo>
                    <a:pt x="745" y="1826"/>
                  </a:lnTo>
                  <a:lnTo>
                    <a:pt x="742" y="1820"/>
                  </a:lnTo>
                  <a:lnTo>
                    <a:pt x="742" y="1820"/>
                  </a:lnTo>
                  <a:lnTo>
                    <a:pt x="739" y="1814"/>
                  </a:lnTo>
                  <a:lnTo>
                    <a:pt x="732" y="1808"/>
                  </a:lnTo>
                  <a:lnTo>
                    <a:pt x="717" y="1794"/>
                  </a:lnTo>
                  <a:lnTo>
                    <a:pt x="697" y="1781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1023" y="1678"/>
                  </a:lnTo>
                  <a:lnTo>
                    <a:pt x="1810" y="1472"/>
                  </a:lnTo>
                  <a:lnTo>
                    <a:pt x="2247" y="1357"/>
                  </a:lnTo>
                  <a:lnTo>
                    <a:pt x="2649" y="1247"/>
                  </a:lnTo>
                  <a:lnTo>
                    <a:pt x="2821" y="1199"/>
                  </a:lnTo>
                  <a:lnTo>
                    <a:pt x="2965" y="1159"/>
                  </a:lnTo>
                  <a:lnTo>
                    <a:pt x="3078" y="1126"/>
                  </a:lnTo>
                  <a:lnTo>
                    <a:pt x="3150" y="1102"/>
                  </a:lnTo>
                  <a:lnTo>
                    <a:pt x="3150" y="1102"/>
                  </a:lnTo>
                  <a:lnTo>
                    <a:pt x="3221" y="1073"/>
                  </a:lnTo>
                  <a:lnTo>
                    <a:pt x="3330" y="1027"/>
                  </a:lnTo>
                  <a:lnTo>
                    <a:pt x="3470" y="964"/>
                  </a:lnTo>
                  <a:lnTo>
                    <a:pt x="3634" y="888"/>
                  </a:lnTo>
                  <a:lnTo>
                    <a:pt x="4020" y="710"/>
                  </a:lnTo>
                  <a:lnTo>
                    <a:pt x="4439" y="514"/>
                  </a:lnTo>
                  <a:lnTo>
                    <a:pt x="5191" y="159"/>
                  </a:lnTo>
                  <a:lnTo>
                    <a:pt x="5524" y="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947" y="948"/>
                  </a:lnTo>
                  <a:lnTo>
                    <a:pt x="6016" y="1102"/>
                  </a:lnTo>
                  <a:lnTo>
                    <a:pt x="1972" y="3582"/>
                  </a:lnTo>
                  <a:lnTo>
                    <a:pt x="2007" y="39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0BF9D663-ECF0-AC9A-3312-C4A2CD6D8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402"/>
              <a:ext cx="1131" cy="496"/>
            </a:xfrm>
            <a:custGeom>
              <a:avLst/>
              <a:gdLst>
                <a:gd name="T0" fmla="*/ 2262 w 2262"/>
                <a:gd name="T1" fmla="*/ 498 h 991"/>
                <a:gd name="T2" fmla="*/ 2259 w 2262"/>
                <a:gd name="T3" fmla="*/ 518 h 991"/>
                <a:gd name="T4" fmla="*/ 2252 w 2262"/>
                <a:gd name="T5" fmla="*/ 537 h 991"/>
                <a:gd name="T6" fmla="*/ 2239 w 2262"/>
                <a:gd name="T7" fmla="*/ 557 h 991"/>
                <a:gd name="T8" fmla="*/ 2222 w 2262"/>
                <a:gd name="T9" fmla="*/ 575 h 991"/>
                <a:gd name="T10" fmla="*/ 2173 w 2262"/>
                <a:gd name="T11" fmla="*/ 612 h 991"/>
                <a:gd name="T12" fmla="*/ 2106 w 2262"/>
                <a:gd name="T13" fmla="*/ 649 h 991"/>
                <a:gd name="T14" fmla="*/ 2021 w 2262"/>
                <a:gd name="T15" fmla="*/ 685 h 991"/>
                <a:gd name="T16" fmla="*/ 1918 w 2262"/>
                <a:gd name="T17" fmla="*/ 720 h 991"/>
                <a:gd name="T18" fmla="*/ 1800 w 2262"/>
                <a:gd name="T19" fmla="*/ 752 h 991"/>
                <a:gd name="T20" fmla="*/ 1664 w 2262"/>
                <a:gd name="T21" fmla="*/ 785 h 991"/>
                <a:gd name="T22" fmla="*/ 1514 w 2262"/>
                <a:gd name="T23" fmla="*/ 817 h 991"/>
                <a:gd name="T24" fmla="*/ 1349 w 2262"/>
                <a:gd name="T25" fmla="*/ 846 h 991"/>
                <a:gd name="T26" fmla="*/ 978 w 2262"/>
                <a:gd name="T27" fmla="*/ 900 h 991"/>
                <a:gd name="T28" fmla="*/ 557 w 2262"/>
                <a:gd name="T29" fmla="*/ 950 h 991"/>
                <a:gd name="T30" fmla="*/ 90 w 2262"/>
                <a:gd name="T31" fmla="*/ 991 h 991"/>
                <a:gd name="T32" fmla="*/ 0 w 2262"/>
                <a:gd name="T33" fmla="*/ 0 h 991"/>
                <a:gd name="T34" fmla="*/ 485 w 2262"/>
                <a:gd name="T35" fmla="*/ 40 h 991"/>
                <a:gd name="T36" fmla="*/ 923 w 2262"/>
                <a:gd name="T37" fmla="*/ 89 h 991"/>
                <a:gd name="T38" fmla="*/ 1309 w 2262"/>
                <a:gd name="T39" fmla="*/ 144 h 991"/>
                <a:gd name="T40" fmla="*/ 1481 w 2262"/>
                <a:gd name="T41" fmla="*/ 174 h 991"/>
                <a:gd name="T42" fmla="*/ 1638 w 2262"/>
                <a:gd name="T43" fmla="*/ 206 h 991"/>
                <a:gd name="T44" fmla="*/ 1778 w 2262"/>
                <a:gd name="T45" fmla="*/ 238 h 991"/>
                <a:gd name="T46" fmla="*/ 1903 w 2262"/>
                <a:gd name="T47" fmla="*/ 272 h 991"/>
                <a:gd name="T48" fmla="*/ 2010 w 2262"/>
                <a:gd name="T49" fmla="*/ 307 h 991"/>
                <a:gd name="T50" fmla="*/ 2099 w 2262"/>
                <a:gd name="T51" fmla="*/ 344 h 991"/>
                <a:gd name="T52" fmla="*/ 2169 w 2262"/>
                <a:gd name="T53" fmla="*/ 381 h 991"/>
                <a:gd name="T54" fmla="*/ 2221 w 2262"/>
                <a:gd name="T55" fmla="*/ 420 h 991"/>
                <a:gd name="T56" fmla="*/ 2239 w 2262"/>
                <a:gd name="T57" fmla="*/ 438 h 991"/>
                <a:gd name="T58" fmla="*/ 2252 w 2262"/>
                <a:gd name="T59" fmla="*/ 458 h 991"/>
                <a:gd name="T60" fmla="*/ 2259 w 2262"/>
                <a:gd name="T61" fmla="*/ 478 h 991"/>
                <a:gd name="T62" fmla="*/ 2262 w 2262"/>
                <a:gd name="T63" fmla="*/ 49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2" h="991">
                  <a:moveTo>
                    <a:pt x="2262" y="498"/>
                  </a:moveTo>
                  <a:lnTo>
                    <a:pt x="2262" y="498"/>
                  </a:lnTo>
                  <a:lnTo>
                    <a:pt x="2262" y="508"/>
                  </a:lnTo>
                  <a:lnTo>
                    <a:pt x="2259" y="518"/>
                  </a:lnTo>
                  <a:lnTo>
                    <a:pt x="2256" y="528"/>
                  </a:lnTo>
                  <a:lnTo>
                    <a:pt x="2252" y="537"/>
                  </a:lnTo>
                  <a:lnTo>
                    <a:pt x="2247" y="546"/>
                  </a:lnTo>
                  <a:lnTo>
                    <a:pt x="2239" y="557"/>
                  </a:lnTo>
                  <a:lnTo>
                    <a:pt x="2232" y="566"/>
                  </a:lnTo>
                  <a:lnTo>
                    <a:pt x="2222" y="575"/>
                  </a:lnTo>
                  <a:lnTo>
                    <a:pt x="2201" y="594"/>
                  </a:lnTo>
                  <a:lnTo>
                    <a:pt x="2173" y="612"/>
                  </a:lnTo>
                  <a:lnTo>
                    <a:pt x="2143" y="631"/>
                  </a:lnTo>
                  <a:lnTo>
                    <a:pt x="2106" y="649"/>
                  </a:lnTo>
                  <a:lnTo>
                    <a:pt x="2066" y="668"/>
                  </a:lnTo>
                  <a:lnTo>
                    <a:pt x="2021" y="685"/>
                  </a:lnTo>
                  <a:lnTo>
                    <a:pt x="1972" y="703"/>
                  </a:lnTo>
                  <a:lnTo>
                    <a:pt x="1918" y="720"/>
                  </a:lnTo>
                  <a:lnTo>
                    <a:pt x="1861" y="737"/>
                  </a:lnTo>
                  <a:lnTo>
                    <a:pt x="1800" y="752"/>
                  </a:lnTo>
                  <a:lnTo>
                    <a:pt x="1733" y="769"/>
                  </a:lnTo>
                  <a:lnTo>
                    <a:pt x="1664" y="785"/>
                  </a:lnTo>
                  <a:lnTo>
                    <a:pt x="1590" y="802"/>
                  </a:lnTo>
                  <a:lnTo>
                    <a:pt x="1514" y="817"/>
                  </a:lnTo>
                  <a:lnTo>
                    <a:pt x="1434" y="831"/>
                  </a:lnTo>
                  <a:lnTo>
                    <a:pt x="1349" y="846"/>
                  </a:lnTo>
                  <a:lnTo>
                    <a:pt x="1171" y="874"/>
                  </a:lnTo>
                  <a:lnTo>
                    <a:pt x="978" y="900"/>
                  </a:lnTo>
                  <a:lnTo>
                    <a:pt x="774" y="926"/>
                  </a:lnTo>
                  <a:lnTo>
                    <a:pt x="557" y="950"/>
                  </a:lnTo>
                  <a:lnTo>
                    <a:pt x="329" y="971"/>
                  </a:lnTo>
                  <a:lnTo>
                    <a:pt x="90" y="9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18"/>
                  </a:lnTo>
                  <a:lnTo>
                    <a:pt x="485" y="40"/>
                  </a:lnTo>
                  <a:lnTo>
                    <a:pt x="711" y="63"/>
                  </a:lnTo>
                  <a:lnTo>
                    <a:pt x="923" y="89"/>
                  </a:lnTo>
                  <a:lnTo>
                    <a:pt x="1123" y="115"/>
                  </a:lnTo>
                  <a:lnTo>
                    <a:pt x="1309" y="144"/>
                  </a:lnTo>
                  <a:lnTo>
                    <a:pt x="1397" y="158"/>
                  </a:lnTo>
                  <a:lnTo>
                    <a:pt x="1481" y="174"/>
                  </a:lnTo>
                  <a:lnTo>
                    <a:pt x="1561" y="189"/>
                  </a:lnTo>
                  <a:lnTo>
                    <a:pt x="1638" y="206"/>
                  </a:lnTo>
                  <a:lnTo>
                    <a:pt x="1710" y="221"/>
                  </a:lnTo>
                  <a:lnTo>
                    <a:pt x="1778" y="238"/>
                  </a:lnTo>
                  <a:lnTo>
                    <a:pt x="1843" y="255"/>
                  </a:lnTo>
                  <a:lnTo>
                    <a:pt x="1903" y="272"/>
                  </a:lnTo>
                  <a:lnTo>
                    <a:pt x="1958" y="289"/>
                  </a:lnTo>
                  <a:lnTo>
                    <a:pt x="2010" y="307"/>
                  </a:lnTo>
                  <a:lnTo>
                    <a:pt x="2056" y="326"/>
                  </a:lnTo>
                  <a:lnTo>
                    <a:pt x="2099" y="344"/>
                  </a:lnTo>
                  <a:lnTo>
                    <a:pt x="2136" y="363"/>
                  </a:lnTo>
                  <a:lnTo>
                    <a:pt x="2169" y="381"/>
                  </a:lnTo>
                  <a:lnTo>
                    <a:pt x="2198" y="400"/>
                  </a:lnTo>
                  <a:lnTo>
                    <a:pt x="2221" y="420"/>
                  </a:lnTo>
                  <a:lnTo>
                    <a:pt x="2230" y="429"/>
                  </a:lnTo>
                  <a:lnTo>
                    <a:pt x="2239" y="438"/>
                  </a:lnTo>
                  <a:lnTo>
                    <a:pt x="2246" y="449"/>
                  </a:lnTo>
                  <a:lnTo>
                    <a:pt x="2252" y="458"/>
                  </a:lnTo>
                  <a:lnTo>
                    <a:pt x="2256" y="468"/>
                  </a:lnTo>
                  <a:lnTo>
                    <a:pt x="2259" y="478"/>
                  </a:lnTo>
                  <a:lnTo>
                    <a:pt x="2262" y="488"/>
                  </a:lnTo>
                  <a:lnTo>
                    <a:pt x="2262" y="498"/>
                  </a:lnTo>
                  <a:lnTo>
                    <a:pt x="2262" y="4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04379168-5ACA-DC97-1F2F-66150EC20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09"/>
              <a:ext cx="159" cy="433"/>
            </a:xfrm>
            <a:custGeom>
              <a:avLst/>
              <a:gdLst>
                <a:gd name="T0" fmla="*/ 312 w 317"/>
                <a:gd name="T1" fmla="*/ 354 h 865"/>
                <a:gd name="T2" fmla="*/ 312 w 317"/>
                <a:gd name="T3" fmla="*/ 354 h 865"/>
                <a:gd name="T4" fmla="*/ 315 w 317"/>
                <a:gd name="T5" fmla="*/ 391 h 865"/>
                <a:gd name="T6" fmla="*/ 317 w 317"/>
                <a:gd name="T7" fmla="*/ 425 h 865"/>
                <a:gd name="T8" fmla="*/ 317 w 317"/>
                <a:gd name="T9" fmla="*/ 459 h 865"/>
                <a:gd name="T10" fmla="*/ 315 w 317"/>
                <a:gd name="T11" fmla="*/ 491 h 865"/>
                <a:gd name="T12" fmla="*/ 312 w 317"/>
                <a:gd name="T13" fmla="*/ 520 h 865"/>
                <a:gd name="T14" fmla="*/ 307 w 317"/>
                <a:gd name="T15" fmla="*/ 550 h 865"/>
                <a:gd name="T16" fmla="*/ 301 w 317"/>
                <a:gd name="T17" fmla="*/ 577 h 865"/>
                <a:gd name="T18" fmla="*/ 293 w 317"/>
                <a:gd name="T19" fmla="*/ 602 h 865"/>
                <a:gd name="T20" fmla="*/ 284 w 317"/>
                <a:gd name="T21" fmla="*/ 627 h 865"/>
                <a:gd name="T22" fmla="*/ 275 w 317"/>
                <a:gd name="T23" fmla="*/ 650 h 865"/>
                <a:gd name="T24" fmla="*/ 264 w 317"/>
                <a:gd name="T25" fmla="*/ 671 h 865"/>
                <a:gd name="T26" fmla="*/ 253 w 317"/>
                <a:gd name="T27" fmla="*/ 691 h 865"/>
                <a:gd name="T28" fmla="*/ 241 w 317"/>
                <a:gd name="T29" fmla="*/ 711 h 865"/>
                <a:gd name="T30" fmla="*/ 229 w 317"/>
                <a:gd name="T31" fmla="*/ 728 h 865"/>
                <a:gd name="T32" fmla="*/ 217 w 317"/>
                <a:gd name="T33" fmla="*/ 745 h 865"/>
                <a:gd name="T34" fmla="*/ 203 w 317"/>
                <a:gd name="T35" fmla="*/ 761 h 865"/>
                <a:gd name="T36" fmla="*/ 177 w 317"/>
                <a:gd name="T37" fmla="*/ 787 h 865"/>
                <a:gd name="T38" fmla="*/ 150 w 317"/>
                <a:gd name="T39" fmla="*/ 810 h 865"/>
                <a:gd name="T40" fmla="*/ 126 w 317"/>
                <a:gd name="T41" fmla="*/ 828 h 865"/>
                <a:gd name="T42" fmla="*/ 104 w 317"/>
                <a:gd name="T43" fmla="*/ 842 h 865"/>
                <a:gd name="T44" fmla="*/ 86 w 317"/>
                <a:gd name="T45" fmla="*/ 853 h 865"/>
                <a:gd name="T46" fmla="*/ 70 w 317"/>
                <a:gd name="T47" fmla="*/ 861 h 865"/>
                <a:gd name="T48" fmla="*/ 58 w 317"/>
                <a:gd name="T49" fmla="*/ 865 h 865"/>
                <a:gd name="T50" fmla="*/ 57 w 317"/>
                <a:gd name="T51" fmla="*/ 865 h 865"/>
                <a:gd name="T52" fmla="*/ 57 w 317"/>
                <a:gd name="T53" fmla="*/ 865 h 865"/>
                <a:gd name="T54" fmla="*/ 54 w 317"/>
                <a:gd name="T55" fmla="*/ 757 h 865"/>
                <a:gd name="T56" fmla="*/ 50 w 317"/>
                <a:gd name="T57" fmla="*/ 648 h 865"/>
                <a:gd name="T58" fmla="*/ 44 w 317"/>
                <a:gd name="T59" fmla="*/ 537 h 865"/>
                <a:gd name="T60" fmla="*/ 37 w 317"/>
                <a:gd name="T61" fmla="*/ 426 h 865"/>
                <a:gd name="T62" fmla="*/ 29 w 317"/>
                <a:gd name="T63" fmla="*/ 317 h 865"/>
                <a:gd name="T64" fmla="*/ 20 w 317"/>
                <a:gd name="T65" fmla="*/ 208 h 865"/>
                <a:gd name="T66" fmla="*/ 11 w 317"/>
                <a:gd name="T67" fmla="*/ 103 h 865"/>
                <a:gd name="T68" fmla="*/ 0 w 317"/>
                <a:gd name="T69" fmla="*/ 1 h 865"/>
                <a:gd name="T70" fmla="*/ 0 w 317"/>
                <a:gd name="T71" fmla="*/ 1 h 865"/>
                <a:gd name="T72" fmla="*/ 11 w 317"/>
                <a:gd name="T73" fmla="*/ 0 h 865"/>
                <a:gd name="T74" fmla="*/ 24 w 317"/>
                <a:gd name="T75" fmla="*/ 0 h 865"/>
                <a:gd name="T76" fmla="*/ 41 w 317"/>
                <a:gd name="T77" fmla="*/ 0 h 865"/>
                <a:gd name="T78" fmla="*/ 61 w 317"/>
                <a:gd name="T79" fmla="*/ 3 h 865"/>
                <a:gd name="T80" fmla="*/ 86 w 317"/>
                <a:gd name="T81" fmla="*/ 8 h 865"/>
                <a:gd name="T82" fmla="*/ 110 w 317"/>
                <a:gd name="T83" fmla="*/ 15 h 865"/>
                <a:gd name="T84" fmla="*/ 124 w 317"/>
                <a:gd name="T85" fmla="*/ 21 h 865"/>
                <a:gd name="T86" fmla="*/ 137 w 317"/>
                <a:gd name="T87" fmla="*/ 28 h 865"/>
                <a:gd name="T88" fmla="*/ 150 w 317"/>
                <a:gd name="T89" fmla="*/ 35 h 865"/>
                <a:gd name="T90" fmla="*/ 164 w 317"/>
                <a:gd name="T91" fmla="*/ 45 h 865"/>
                <a:gd name="T92" fmla="*/ 178 w 317"/>
                <a:gd name="T93" fmla="*/ 55 h 865"/>
                <a:gd name="T94" fmla="*/ 192 w 317"/>
                <a:gd name="T95" fmla="*/ 66 h 865"/>
                <a:gd name="T96" fmla="*/ 204 w 317"/>
                <a:gd name="T97" fmla="*/ 80 h 865"/>
                <a:gd name="T98" fmla="*/ 218 w 317"/>
                <a:gd name="T99" fmla="*/ 95 h 865"/>
                <a:gd name="T100" fmla="*/ 230 w 317"/>
                <a:gd name="T101" fmla="*/ 111 h 865"/>
                <a:gd name="T102" fmla="*/ 243 w 317"/>
                <a:gd name="T103" fmla="*/ 129 h 865"/>
                <a:gd name="T104" fmla="*/ 253 w 317"/>
                <a:gd name="T105" fmla="*/ 151 h 865"/>
                <a:gd name="T106" fmla="*/ 264 w 317"/>
                <a:gd name="T107" fmla="*/ 172 h 865"/>
                <a:gd name="T108" fmla="*/ 275 w 317"/>
                <a:gd name="T109" fmla="*/ 197 h 865"/>
                <a:gd name="T110" fmla="*/ 284 w 317"/>
                <a:gd name="T111" fmla="*/ 223 h 865"/>
                <a:gd name="T112" fmla="*/ 293 w 317"/>
                <a:gd name="T113" fmla="*/ 252 h 865"/>
                <a:gd name="T114" fmla="*/ 300 w 317"/>
                <a:gd name="T115" fmla="*/ 283 h 865"/>
                <a:gd name="T116" fmla="*/ 307 w 317"/>
                <a:gd name="T117" fmla="*/ 317 h 865"/>
                <a:gd name="T118" fmla="*/ 312 w 317"/>
                <a:gd name="T119" fmla="*/ 354 h 865"/>
                <a:gd name="T120" fmla="*/ 312 w 317"/>
                <a:gd name="T121" fmla="*/ 35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" h="865">
                  <a:moveTo>
                    <a:pt x="312" y="354"/>
                  </a:moveTo>
                  <a:lnTo>
                    <a:pt x="312" y="354"/>
                  </a:lnTo>
                  <a:lnTo>
                    <a:pt x="315" y="391"/>
                  </a:lnTo>
                  <a:lnTo>
                    <a:pt x="317" y="425"/>
                  </a:lnTo>
                  <a:lnTo>
                    <a:pt x="317" y="459"/>
                  </a:lnTo>
                  <a:lnTo>
                    <a:pt x="315" y="491"/>
                  </a:lnTo>
                  <a:lnTo>
                    <a:pt x="312" y="520"/>
                  </a:lnTo>
                  <a:lnTo>
                    <a:pt x="307" y="550"/>
                  </a:lnTo>
                  <a:lnTo>
                    <a:pt x="301" y="577"/>
                  </a:lnTo>
                  <a:lnTo>
                    <a:pt x="293" y="602"/>
                  </a:lnTo>
                  <a:lnTo>
                    <a:pt x="284" y="627"/>
                  </a:lnTo>
                  <a:lnTo>
                    <a:pt x="275" y="650"/>
                  </a:lnTo>
                  <a:lnTo>
                    <a:pt x="264" y="671"/>
                  </a:lnTo>
                  <a:lnTo>
                    <a:pt x="253" y="691"/>
                  </a:lnTo>
                  <a:lnTo>
                    <a:pt x="241" y="711"/>
                  </a:lnTo>
                  <a:lnTo>
                    <a:pt x="229" y="728"/>
                  </a:lnTo>
                  <a:lnTo>
                    <a:pt x="217" y="745"/>
                  </a:lnTo>
                  <a:lnTo>
                    <a:pt x="203" y="761"/>
                  </a:lnTo>
                  <a:lnTo>
                    <a:pt x="177" y="787"/>
                  </a:lnTo>
                  <a:lnTo>
                    <a:pt x="150" y="810"/>
                  </a:lnTo>
                  <a:lnTo>
                    <a:pt x="126" y="828"/>
                  </a:lnTo>
                  <a:lnTo>
                    <a:pt x="104" y="842"/>
                  </a:lnTo>
                  <a:lnTo>
                    <a:pt x="86" y="853"/>
                  </a:lnTo>
                  <a:lnTo>
                    <a:pt x="70" y="861"/>
                  </a:lnTo>
                  <a:lnTo>
                    <a:pt x="58" y="865"/>
                  </a:lnTo>
                  <a:lnTo>
                    <a:pt x="57" y="865"/>
                  </a:lnTo>
                  <a:lnTo>
                    <a:pt x="57" y="865"/>
                  </a:lnTo>
                  <a:lnTo>
                    <a:pt x="54" y="757"/>
                  </a:lnTo>
                  <a:lnTo>
                    <a:pt x="50" y="648"/>
                  </a:lnTo>
                  <a:lnTo>
                    <a:pt x="44" y="537"/>
                  </a:lnTo>
                  <a:lnTo>
                    <a:pt x="37" y="426"/>
                  </a:lnTo>
                  <a:lnTo>
                    <a:pt x="29" y="317"/>
                  </a:lnTo>
                  <a:lnTo>
                    <a:pt x="20" y="208"/>
                  </a:lnTo>
                  <a:lnTo>
                    <a:pt x="11" y="10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1" y="3"/>
                  </a:lnTo>
                  <a:lnTo>
                    <a:pt x="86" y="8"/>
                  </a:lnTo>
                  <a:lnTo>
                    <a:pt x="110" y="15"/>
                  </a:lnTo>
                  <a:lnTo>
                    <a:pt x="124" y="21"/>
                  </a:lnTo>
                  <a:lnTo>
                    <a:pt x="137" y="28"/>
                  </a:lnTo>
                  <a:lnTo>
                    <a:pt x="150" y="35"/>
                  </a:lnTo>
                  <a:lnTo>
                    <a:pt x="164" y="45"/>
                  </a:lnTo>
                  <a:lnTo>
                    <a:pt x="178" y="55"/>
                  </a:lnTo>
                  <a:lnTo>
                    <a:pt x="192" y="66"/>
                  </a:lnTo>
                  <a:lnTo>
                    <a:pt x="204" y="80"/>
                  </a:lnTo>
                  <a:lnTo>
                    <a:pt x="218" y="95"/>
                  </a:lnTo>
                  <a:lnTo>
                    <a:pt x="230" y="111"/>
                  </a:lnTo>
                  <a:lnTo>
                    <a:pt x="243" y="129"/>
                  </a:lnTo>
                  <a:lnTo>
                    <a:pt x="253" y="151"/>
                  </a:lnTo>
                  <a:lnTo>
                    <a:pt x="264" y="172"/>
                  </a:lnTo>
                  <a:lnTo>
                    <a:pt x="275" y="197"/>
                  </a:lnTo>
                  <a:lnTo>
                    <a:pt x="284" y="223"/>
                  </a:lnTo>
                  <a:lnTo>
                    <a:pt x="293" y="252"/>
                  </a:lnTo>
                  <a:lnTo>
                    <a:pt x="300" y="283"/>
                  </a:lnTo>
                  <a:lnTo>
                    <a:pt x="307" y="317"/>
                  </a:lnTo>
                  <a:lnTo>
                    <a:pt x="312" y="354"/>
                  </a:lnTo>
                  <a:lnTo>
                    <a:pt x="312" y="35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79C346EA-EB7B-19A5-0A1B-EAF88565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13"/>
              <a:ext cx="1717" cy="1346"/>
            </a:xfrm>
            <a:custGeom>
              <a:avLst/>
              <a:gdLst>
                <a:gd name="T0" fmla="*/ 3425 w 3434"/>
                <a:gd name="T1" fmla="*/ 830 h 2692"/>
                <a:gd name="T2" fmla="*/ 3428 w 3434"/>
                <a:gd name="T3" fmla="*/ 1057 h 2692"/>
                <a:gd name="T4" fmla="*/ 3386 w 3434"/>
                <a:gd name="T5" fmla="*/ 1227 h 2692"/>
                <a:gd name="T6" fmla="*/ 3362 w 3434"/>
                <a:gd name="T7" fmla="*/ 1300 h 2692"/>
                <a:gd name="T8" fmla="*/ 3391 w 3434"/>
                <a:gd name="T9" fmla="*/ 1452 h 2692"/>
                <a:gd name="T10" fmla="*/ 3368 w 3434"/>
                <a:gd name="T11" fmla="*/ 1626 h 2692"/>
                <a:gd name="T12" fmla="*/ 3334 w 3434"/>
                <a:gd name="T13" fmla="*/ 1700 h 2692"/>
                <a:gd name="T14" fmla="*/ 3163 w 3434"/>
                <a:gd name="T15" fmla="*/ 1967 h 2692"/>
                <a:gd name="T16" fmla="*/ 3107 w 3434"/>
                <a:gd name="T17" fmla="*/ 1716 h 2692"/>
                <a:gd name="T18" fmla="*/ 3063 w 3434"/>
                <a:gd name="T19" fmla="*/ 1558 h 2692"/>
                <a:gd name="T20" fmla="*/ 2980 w 3434"/>
                <a:gd name="T21" fmla="*/ 1406 h 2692"/>
                <a:gd name="T22" fmla="*/ 2808 w 3434"/>
                <a:gd name="T23" fmla="*/ 1190 h 2692"/>
                <a:gd name="T24" fmla="*/ 2602 w 3434"/>
                <a:gd name="T25" fmla="*/ 998 h 2692"/>
                <a:gd name="T26" fmla="*/ 2508 w 3434"/>
                <a:gd name="T27" fmla="*/ 1064 h 2692"/>
                <a:gd name="T28" fmla="*/ 2298 w 3434"/>
                <a:gd name="T29" fmla="*/ 1207 h 2692"/>
                <a:gd name="T30" fmla="*/ 2105 w 3434"/>
                <a:gd name="T31" fmla="*/ 1294 h 2692"/>
                <a:gd name="T32" fmla="*/ 1916 w 3434"/>
                <a:gd name="T33" fmla="*/ 1344 h 2692"/>
                <a:gd name="T34" fmla="*/ 1703 w 3434"/>
                <a:gd name="T35" fmla="*/ 1361 h 2692"/>
                <a:gd name="T36" fmla="*/ 1280 w 3434"/>
                <a:gd name="T37" fmla="*/ 1343 h 2692"/>
                <a:gd name="T38" fmla="*/ 841 w 3434"/>
                <a:gd name="T39" fmla="*/ 1283 h 2692"/>
                <a:gd name="T40" fmla="*/ 851 w 3434"/>
                <a:gd name="T41" fmla="*/ 1395 h 2692"/>
                <a:gd name="T42" fmla="*/ 881 w 3434"/>
                <a:gd name="T43" fmla="*/ 1606 h 2692"/>
                <a:gd name="T44" fmla="*/ 867 w 3434"/>
                <a:gd name="T45" fmla="*/ 1789 h 2692"/>
                <a:gd name="T46" fmla="*/ 823 w 3434"/>
                <a:gd name="T47" fmla="*/ 1911 h 2692"/>
                <a:gd name="T48" fmla="*/ 720 w 3434"/>
                <a:gd name="T49" fmla="*/ 2097 h 2692"/>
                <a:gd name="T50" fmla="*/ 657 w 3434"/>
                <a:gd name="T51" fmla="*/ 2261 h 2692"/>
                <a:gd name="T52" fmla="*/ 703 w 3434"/>
                <a:gd name="T53" fmla="*/ 2644 h 2692"/>
                <a:gd name="T54" fmla="*/ 688 w 3434"/>
                <a:gd name="T55" fmla="*/ 2683 h 2692"/>
                <a:gd name="T56" fmla="*/ 641 w 3434"/>
                <a:gd name="T57" fmla="*/ 2690 h 2692"/>
                <a:gd name="T58" fmla="*/ 577 w 3434"/>
                <a:gd name="T59" fmla="*/ 2655 h 2692"/>
                <a:gd name="T60" fmla="*/ 523 w 3434"/>
                <a:gd name="T61" fmla="*/ 2593 h 2692"/>
                <a:gd name="T62" fmla="*/ 437 w 3434"/>
                <a:gd name="T63" fmla="*/ 2510 h 2692"/>
                <a:gd name="T64" fmla="*/ 320 w 3434"/>
                <a:gd name="T65" fmla="*/ 2439 h 2692"/>
                <a:gd name="T66" fmla="*/ 191 w 3434"/>
                <a:gd name="T67" fmla="*/ 2421 h 2692"/>
                <a:gd name="T68" fmla="*/ 100 w 3434"/>
                <a:gd name="T69" fmla="*/ 2117 h 2692"/>
                <a:gd name="T70" fmla="*/ 20 w 3434"/>
                <a:gd name="T71" fmla="*/ 1726 h 2692"/>
                <a:gd name="T72" fmla="*/ 0 w 3434"/>
                <a:gd name="T73" fmla="*/ 1477 h 2692"/>
                <a:gd name="T74" fmla="*/ 28 w 3434"/>
                <a:gd name="T75" fmla="*/ 1261 h 2692"/>
                <a:gd name="T76" fmla="*/ 88 w 3434"/>
                <a:gd name="T77" fmla="*/ 1132 h 2692"/>
                <a:gd name="T78" fmla="*/ 231 w 3434"/>
                <a:gd name="T79" fmla="*/ 939 h 2692"/>
                <a:gd name="T80" fmla="*/ 328 w 3434"/>
                <a:gd name="T81" fmla="*/ 873 h 2692"/>
                <a:gd name="T82" fmla="*/ 363 w 3434"/>
                <a:gd name="T83" fmla="*/ 866 h 2692"/>
                <a:gd name="T84" fmla="*/ 403 w 3434"/>
                <a:gd name="T85" fmla="*/ 735 h 2692"/>
                <a:gd name="T86" fmla="*/ 477 w 3434"/>
                <a:gd name="T87" fmla="*/ 611 h 2692"/>
                <a:gd name="T88" fmla="*/ 580 w 3434"/>
                <a:gd name="T89" fmla="*/ 505 h 2692"/>
                <a:gd name="T90" fmla="*/ 734 w 3434"/>
                <a:gd name="T91" fmla="*/ 414 h 2692"/>
                <a:gd name="T92" fmla="*/ 898 w 3434"/>
                <a:gd name="T93" fmla="*/ 360 h 2692"/>
                <a:gd name="T94" fmla="*/ 1370 w 3434"/>
                <a:gd name="T95" fmla="*/ 285 h 2692"/>
                <a:gd name="T96" fmla="*/ 1744 w 3434"/>
                <a:gd name="T97" fmla="*/ 230 h 2692"/>
                <a:gd name="T98" fmla="*/ 1950 w 3434"/>
                <a:gd name="T99" fmla="*/ 159 h 2692"/>
                <a:gd name="T100" fmla="*/ 2155 w 3434"/>
                <a:gd name="T101" fmla="*/ 68 h 2692"/>
                <a:gd name="T102" fmla="*/ 2401 w 3434"/>
                <a:gd name="T103" fmla="*/ 3 h 2692"/>
                <a:gd name="T104" fmla="*/ 2576 w 3434"/>
                <a:gd name="T105" fmla="*/ 16 h 2692"/>
                <a:gd name="T106" fmla="*/ 2654 w 3434"/>
                <a:gd name="T107" fmla="*/ 51 h 2692"/>
                <a:gd name="T108" fmla="*/ 2731 w 3434"/>
                <a:gd name="T109" fmla="*/ 119 h 2692"/>
                <a:gd name="T110" fmla="*/ 2819 w 3434"/>
                <a:gd name="T111" fmla="*/ 262 h 2692"/>
                <a:gd name="T112" fmla="*/ 2873 w 3434"/>
                <a:gd name="T113" fmla="*/ 422 h 2692"/>
                <a:gd name="T114" fmla="*/ 2980 w 3434"/>
                <a:gd name="T115" fmla="*/ 431 h 2692"/>
                <a:gd name="T116" fmla="*/ 3157 w 3434"/>
                <a:gd name="T117" fmla="*/ 479 h 2692"/>
                <a:gd name="T118" fmla="*/ 3270 w 3434"/>
                <a:gd name="T119" fmla="*/ 541 h 2692"/>
                <a:gd name="T120" fmla="*/ 3362 w 3434"/>
                <a:gd name="T121" fmla="*/ 636 h 2692"/>
                <a:gd name="T122" fmla="*/ 3408 w 3434"/>
                <a:gd name="T123" fmla="*/ 74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34" h="2692">
                  <a:moveTo>
                    <a:pt x="3408" y="742"/>
                  </a:moveTo>
                  <a:lnTo>
                    <a:pt x="3408" y="742"/>
                  </a:lnTo>
                  <a:lnTo>
                    <a:pt x="3414" y="772"/>
                  </a:lnTo>
                  <a:lnTo>
                    <a:pt x="3420" y="801"/>
                  </a:lnTo>
                  <a:lnTo>
                    <a:pt x="3425" y="830"/>
                  </a:lnTo>
                  <a:lnTo>
                    <a:pt x="3429" y="858"/>
                  </a:lnTo>
                  <a:lnTo>
                    <a:pt x="3433" y="912"/>
                  </a:lnTo>
                  <a:lnTo>
                    <a:pt x="3434" y="963"/>
                  </a:lnTo>
                  <a:lnTo>
                    <a:pt x="3433" y="1012"/>
                  </a:lnTo>
                  <a:lnTo>
                    <a:pt x="3428" y="1057"/>
                  </a:lnTo>
                  <a:lnTo>
                    <a:pt x="3422" y="1098"/>
                  </a:lnTo>
                  <a:lnTo>
                    <a:pt x="3413" y="1137"/>
                  </a:lnTo>
                  <a:lnTo>
                    <a:pt x="3405" y="1170"/>
                  </a:lnTo>
                  <a:lnTo>
                    <a:pt x="3396" y="1201"/>
                  </a:lnTo>
                  <a:lnTo>
                    <a:pt x="3386" y="1227"/>
                  </a:lnTo>
                  <a:lnTo>
                    <a:pt x="3377" y="1249"/>
                  </a:lnTo>
                  <a:lnTo>
                    <a:pt x="3365" y="1280"/>
                  </a:lnTo>
                  <a:lnTo>
                    <a:pt x="3359" y="1291"/>
                  </a:lnTo>
                  <a:lnTo>
                    <a:pt x="3359" y="1291"/>
                  </a:lnTo>
                  <a:lnTo>
                    <a:pt x="3362" y="1300"/>
                  </a:lnTo>
                  <a:lnTo>
                    <a:pt x="3371" y="1328"/>
                  </a:lnTo>
                  <a:lnTo>
                    <a:pt x="3380" y="1369"/>
                  </a:lnTo>
                  <a:lnTo>
                    <a:pt x="3385" y="1394"/>
                  </a:lnTo>
                  <a:lnTo>
                    <a:pt x="3388" y="1421"/>
                  </a:lnTo>
                  <a:lnTo>
                    <a:pt x="3391" y="1452"/>
                  </a:lnTo>
                  <a:lnTo>
                    <a:pt x="3391" y="1485"/>
                  </a:lnTo>
                  <a:lnTo>
                    <a:pt x="3389" y="1518"/>
                  </a:lnTo>
                  <a:lnTo>
                    <a:pt x="3385" y="1554"/>
                  </a:lnTo>
                  <a:lnTo>
                    <a:pt x="3377" y="1589"/>
                  </a:lnTo>
                  <a:lnTo>
                    <a:pt x="3368" y="1626"/>
                  </a:lnTo>
                  <a:lnTo>
                    <a:pt x="3360" y="1645"/>
                  </a:lnTo>
                  <a:lnTo>
                    <a:pt x="3353" y="1663"/>
                  </a:lnTo>
                  <a:lnTo>
                    <a:pt x="3345" y="1682"/>
                  </a:lnTo>
                  <a:lnTo>
                    <a:pt x="3334" y="1700"/>
                  </a:lnTo>
                  <a:lnTo>
                    <a:pt x="3334" y="1700"/>
                  </a:lnTo>
                  <a:lnTo>
                    <a:pt x="3294" y="1768"/>
                  </a:lnTo>
                  <a:lnTo>
                    <a:pt x="3259" y="1826"/>
                  </a:lnTo>
                  <a:lnTo>
                    <a:pt x="3226" y="1874"/>
                  </a:lnTo>
                  <a:lnTo>
                    <a:pt x="3200" y="1914"/>
                  </a:lnTo>
                  <a:lnTo>
                    <a:pt x="3163" y="1967"/>
                  </a:lnTo>
                  <a:lnTo>
                    <a:pt x="3150" y="1983"/>
                  </a:lnTo>
                  <a:lnTo>
                    <a:pt x="3150" y="1983"/>
                  </a:lnTo>
                  <a:lnTo>
                    <a:pt x="3136" y="1882"/>
                  </a:lnTo>
                  <a:lnTo>
                    <a:pt x="3120" y="1791"/>
                  </a:lnTo>
                  <a:lnTo>
                    <a:pt x="3107" y="1716"/>
                  </a:lnTo>
                  <a:lnTo>
                    <a:pt x="3094" y="1654"/>
                  </a:lnTo>
                  <a:lnTo>
                    <a:pt x="3094" y="1654"/>
                  </a:lnTo>
                  <a:lnTo>
                    <a:pt x="3085" y="1622"/>
                  </a:lnTo>
                  <a:lnTo>
                    <a:pt x="3076" y="1591"/>
                  </a:lnTo>
                  <a:lnTo>
                    <a:pt x="3063" y="1558"/>
                  </a:lnTo>
                  <a:lnTo>
                    <a:pt x="3050" y="1528"/>
                  </a:lnTo>
                  <a:lnTo>
                    <a:pt x="3034" y="1497"/>
                  </a:lnTo>
                  <a:lnTo>
                    <a:pt x="3017" y="1466"/>
                  </a:lnTo>
                  <a:lnTo>
                    <a:pt x="2999" y="1435"/>
                  </a:lnTo>
                  <a:lnTo>
                    <a:pt x="2980" y="1406"/>
                  </a:lnTo>
                  <a:lnTo>
                    <a:pt x="2960" y="1377"/>
                  </a:lnTo>
                  <a:lnTo>
                    <a:pt x="2940" y="1348"/>
                  </a:lnTo>
                  <a:lnTo>
                    <a:pt x="2897" y="1292"/>
                  </a:lnTo>
                  <a:lnTo>
                    <a:pt x="2853" y="1240"/>
                  </a:lnTo>
                  <a:lnTo>
                    <a:pt x="2808" y="1190"/>
                  </a:lnTo>
                  <a:lnTo>
                    <a:pt x="2765" y="1146"/>
                  </a:lnTo>
                  <a:lnTo>
                    <a:pt x="2724" y="1106"/>
                  </a:lnTo>
                  <a:lnTo>
                    <a:pt x="2687" y="1070"/>
                  </a:lnTo>
                  <a:lnTo>
                    <a:pt x="2653" y="1040"/>
                  </a:lnTo>
                  <a:lnTo>
                    <a:pt x="2602" y="998"/>
                  </a:lnTo>
                  <a:lnTo>
                    <a:pt x="2584" y="983"/>
                  </a:lnTo>
                  <a:lnTo>
                    <a:pt x="2565" y="1013"/>
                  </a:lnTo>
                  <a:lnTo>
                    <a:pt x="2565" y="1013"/>
                  </a:lnTo>
                  <a:lnTo>
                    <a:pt x="2551" y="1027"/>
                  </a:lnTo>
                  <a:lnTo>
                    <a:pt x="2508" y="1064"/>
                  </a:lnTo>
                  <a:lnTo>
                    <a:pt x="2479" y="1089"/>
                  </a:lnTo>
                  <a:lnTo>
                    <a:pt x="2442" y="1115"/>
                  </a:lnTo>
                  <a:lnTo>
                    <a:pt x="2399" y="1146"/>
                  </a:lnTo>
                  <a:lnTo>
                    <a:pt x="2350" y="1177"/>
                  </a:lnTo>
                  <a:lnTo>
                    <a:pt x="2298" y="1207"/>
                  </a:lnTo>
                  <a:lnTo>
                    <a:pt x="2238" y="1238"/>
                  </a:lnTo>
                  <a:lnTo>
                    <a:pt x="2207" y="1254"/>
                  </a:lnTo>
                  <a:lnTo>
                    <a:pt x="2175" y="1267"/>
                  </a:lnTo>
                  <a:lnTo>
                    <a:pt x="2141" y="1281"/>
                  </a:lnTo>
                  <a:lnTo>
                    <a:pt x="2105" y="1294"/>
                  </a:lnTo>
                  <a:lnTo>
                    <a:pt x="2070" y="1306"/>
                  </a:lnTo>
                  <a:lnTo>
                    <a:pt x="2033" y="1317"/>
                  </a:lnTo>
                  <a:lnTo>
                    <a:pt x="1995" y="1328"/>
                  </a:lnTo>
                  <a:lnTo>
                    <a:pt x="1956" y="1337"/>
                  </a:lnTo>
                  <a:lnTo>
                    <a:pt x="1916" y="1344"/>
                  </a:lnTo>
                  <a:lnTo>
                    <a:pt x="1875" y="1351"/>
                  </a:lnTo>
                  <a:lnTo>
                    <a:pt x="1833" y="1355"/>
                  </a:lnTo>
                  <a:lnTo>
                    <a:pt x="1790" y="1358"/>
                  </a:lnTo>
                  <a:lnTo>
                    <a:pt x="1790" y="1358"/>
                  </a:lnTo>
                  <a:lnTo>
                    <a:pt x="1703" y="1361"/>
                  </a:lnTo>
                  <a:lnTo>
                    <a:pt x="1616" y="1361"/>
                  </a:lnTo>
                  <a:lnTo>
                    <a:pt x="1529" y="1360"/>
                  </a:lnTo>
                  <a:lnTo>
                    <a:pt x="1444" y="1355"/>
                  </a:lnTo>
                  <a:lnTo>
                    <a:pt x="1360" y="1351"/>
                  </a:lnTo>
                  <a:lnTo>
                    <a:pt x="1280" y="1343"/>
                  </a:lnTo>
                  <a:lnTo>
                    <a:pt x="1203" y="1335"/>
                  </a:lnTo>
                  <a:lnTo>
                    <a:pt x="1130" y="1328"/>
                  </a:lnTo>
                  <a:lnTo>
                    <a:pt x="1004" y="1309"/>
                  </a:lnTo>
                  <a:lnTo>
                    <a:pt x="906" y="1294"/>
                  </a:lnTo>
                  <a:lnTo>
                    <a:pt x="841" y="1283"/>
                  </a:lnTo>
                  <a:lnTo>
                    <a:pt x="818" y="1278"/>
                  </a:lnTo>
                  <a:lnTo>
                    <a:pt x="818" y="1278"/>
                  </a:lnTo>
                  <a:lnTo>
                    <a:pt x="823" y="1292"/>
                  </a:lnTo>
                  <a:lnTo>
                    <a:pt x="835" y="1334"/>
                  </a:lnTo>
                  <a:lnTo>
                    <a:pt x="851" y="1395"/>
                  </a:lnTo>
                  <a:lnTo>
                    <a:pt x="860" y="1432"/>
                  </a:lnTo>
                  <a:lnTo>
                    <a:pt x="866" y="1472"/>
                  </a:lnTo>
                  <a:lnTo>
                    <a:pt x="874" y="1515"/>
                  </a:lnTo>
                  <a:lnTo>
                    <a:pt x="878" y="1560"/>
                  </a:lnTo>
                  <a:lnTo>
                    <a:pt x="881" y="1606"/>
                  </a:lnTo>
                  <a:lnTo>
                    <a:pt x="883" y="1652"/>
                  </a:lnTo>
                  <a:lnTo>
                    <a:pt x="881" y="1699"/>
                  </a:lnTo>
                  <a:lnTo>
                    <a:pt x="877" y="1745"/>
                  </a:lnTo>
                  <a:lnTo>
                    <a:pt x="872" y="1768"/>
                  </a:lnTo>
                  <a:lnTo>
                    <a:pt x="867" y="1789"/>
                  </a:lnTo>
                  <a:lnTo>
                    <a:pt x="863" y="1811"/>
                  </a:lnTo>
                  <a:lnTo>
                    <a:pt x="855" y="1833"/>
                  </a:lnTo>
                  <a:lnTo>
                    <a:pt x="855" y="1833"/>
                  </a:lnTo>
                  <a:lnTo>
                    <a:pt x="840" y="1873"/>
                  </a:lnTo>
                  <a:lnTo>
                    <a:pt x="823" y="1911"/>
                  </a:lnTo>
                  <a:lnTo>
                    <a:pt x="806" y="1948"/>
                  </a:lnTo>
                  <a:lnTo>
                    <a:pt x="789" y="1982"/>
                  </a:lnTo>
                  <a:lnTo>
                    <a:pt x="771" y="2014"/>
                  </a:lnTo>
                  <a:lnTo>
                    <a:pt x="754" y="2045"/>
                  </a:lnTo>
                  <a:lnTo>
                    <a:pt x="720" y="2097"/>
                  </a:lnTo>
                  <a:lnTo>
                    <a:pt x="691" y="2139"/>
                  </a:lnTo>
                  <a:lnTo>
                    <a:pt x="668" y="2170"/>
                  </a:lnTo>
                  <a:lnTo>
                    <a:pt x="646" y="2196"/>
                  </a:lnTo>
                  <a:lnTo>
                    <a:pt x="646" y="2196"/>
                  </a:lnTo>
                  <a:lnTo>
                    <a:pt x="657" y="2261"/>
                  </a:lnTo>
                  <a:lnTo>
                    <a:pt x="678" y="2405"/>
                  </a:lnTo>
                  <a:lnTo>
                    <a:pt x="689" y="2487"/>
                  </a:lnTo>
                  <a:lnTo>
                    <a:pt x="698" y="2562"/>
                  </a:lnTo>
                  <a:lnTo>
                    <a:pt x="703" y="2623"/>
                  </a:lnTo>
                  <a:lnTo>
                    <a:pt x="703" y="2644"/>
                  </a:lnTo>
                  <a:lnTo>
                    <a:pt x="701" y="2658"/>
                  </a:lnTo>
                  <a:lnTo>
                    <a:pt x="701" y="2658"/>
                  </a:lnTo>
                  <a:lnTo>
                    <a:pt x="698" y="2667"/>
                  </a:lnTo>
                  <a:lnTo>
                    <a:pt x="694" y="2675"/>
                  </a:lnTo>
                  <a:lnTo>
                    <a:pt x="688" y="2683"/>
                  </a:lnTo>
                  <a:lnTo>
                    <a:pt x="680" y="2687"/>
                  </a:lnTo>
                  <a:lnTo>
                    <a:pt x="672" y="2690"/>
                  </a:lnTo>
                  <a:lnTo>
                    <a:pt x="663" y="2692"/>
                  </a:lnTo>
                  <a:lnTo>
                    <a:pt x="652" y="2692"/>
                  </a:lnTo>
                  <a:lnTo>
                    <a:pt x="641" y="2690"/>
                  </a:lnTo>
                  <a:lnTo>
                    <a:pt x="629" y="2687"/>
                  </a:lnTo>
                  <a:lnTo>
                    <a:pt x="617" y="2683"/>
                  </a:lnTo>
                  <a:lnTo>
                    <a:pt x="604" y="2675"/>
                  </a:lnTo>
                  <a:lnTo>
                    <a:pt x="591" y="2666"/>
                  </a:lnTo>
                  <a:lnTo>
                    <a:pt x="577" y="2655"/>
                  </a:lnTo>
                  <a:lnTo>
                    <a:pt x="563" y="2641"/>
                  </a:lnTo>
                  <a:lnTo>
                    <a:pt x="549" y="2626"/>
                  </a:lnTo>
                  <a:lnTo>
                    <a:pt x="535" y="2609"/>
                  </a:lnTo>
                  <a:lnTo>
                    <a:pt x="535" y="2609"/>
                  </a:lnTo>
                  <a:lnTo>
                    <a:pt x="523" y="2593"/>
                  </a:lnTo>
                  <a:lnTo>
                    <a:pt x="509" y="2578"/>
                  </a:lnTo>
                  <a:lnTo>
                    <a:pt x="494" y="2561"/>
                  </a:lnTo>
                  <a:lnTo>
                    <a:pt x="477" y="2544"/>
                  </a:lnTo>
                  <a:lnTo>
                    <a:pt x="458" y="2527"/>
                  </a:lnTo>
                  <a:lnTo>
                    <a:pt x="437" y="2510"/>
                  </a:lnTo>
                  <a:lnTo>
                    <a:pt x="415" y="2493"/>
                  </a:lnTo>
                  <a:lnTo>
                    <a:pt x="392" y="2478"/>
                  </a:lnTo>
                  <a:lnTo>
                    <a:pt x="369" y="2464"/>
                  </a:lnTo>
                  <a:lnTo>
                    <a:pt x="345" y="2450"/>
                  </a:lnTo>
                  <a:lnTo>
                    <a:pt x="320" y="2439"/>
                  </a:lnTo>
                  <a:lnTo>
                    <a:pt x="294" y="2430"/>
                  </a:lnTo>
                  <a:lnTo>
                    <a:pt x="268" y="2424"/>
                  </a:lnTo>
                  <a:lnTo>
                    <a:pt x="243" y="2419"/>
                  </a:lnTo>
                  <a:lnTo>
                    <a:pt x="217" y="2419"/>
                  </a:lnTo>
                  <a:lnTo>
                    <a:pt x="191" y="2421"/>
                  </a:lnTo>
                  <a:lnTo>
                    <a:pt x="191" y="2421"/>
                  </a:lnTo>
                  <a:lnTo>
                    <a:pt x="177" y="2379"/>
                  </a:lnTo>
                  <a:lnTo>
                    <a:pt x="143" y="2273"/>
                  </a:lnTo>
                  <a:lnTo>
                    <a:pt x="123" y="2201"/>
                  </a:lnTo>
                  <a:lnTo>
                    <a:pt x="100" y="2117"/>
                  </a:lnTo>
                  <a:lnTo>
                    <a:pt x="77" y="2027"/>
                  </a:lnTo>
                  <a:lnTo>
                    <a:pt x="55" y="1930"/>
                  </a:lnTo>
                  <a:lnTo>
                    <a:pt x="35" y="1829"/>
                  </a:lnTo>
                  <a:lnTo>
                    <a:pt x="28" y="1777"/>
                  </a:lnTo>
                  <a:lnTo>
                    <a:pt x="20" y="1726"/>
                  </a:lnTo>
                  <a:lnTo>
                    <a:pt x="12" y="1676"/>
                  </a:lnTo>
                  <a:lnTo>
                    <a:pt x="8" y="1625"/>
                  </a:lnTo>
                  <a:lnTo>
                    <a:pt x="3" y="1574"/>
                  </a:lnTo>
                  <a:lnTo>
                    <a:pt x="2" y="1525"/>
                  </a:lnTo>
                  <a:lnTo>
                    <a:pt x="0" y="1477"/>
                  </a:lnTo>
                  <a:lnTo>
                    <a:pt x="2" y="1429"/>
                  </a:lnTo>
                  <a:lnTo>
                    <a:pt x="5" y="1384"/>
                  </a:lnTo>
                  <a:lnTo>
                    <a:pt x="11" y="1341"/>
                  </a:lnTo>
                  <a:lnTo>
                    <a:pt x="17" y="1300"/>
                  </a:lnTo>
                  <a:lnTo>
                    <a:pt x="28" y="1261"/>
                  </a:lnTo>
                  <a:lnTo>
                    <a:pt x="40" y="1224"/>
                  </a:lnTo>
                  <a:lnTo>
                    <a:pt x="48" y="1207"/>
                  </a:lnTo>
                  <a:lnTo>
                    <a:pt x="55" y="1192"/>
                  </a:lnTo>
                  <a:lnTo>
                    <a:pt x="55" y="1192"/>
                  </a:lnTo>
                  <a:lnTo>
                    <a:pt x="88" y="1132"/>
                  </a:lnTo>
                  <a:lnTo>
                    <a:pt x="120" y="1081"/>
                  </a:lnTo>
                  <a:lnTo>
                    <a:pt x="151" y="1036"/>
                  </a:lnTo>
                  <a:lnTo>
                    <a:pt x="179" y="998"/>
                  </a:lnTo>
                  <a:lnTo>
                    <a:pt x="206" y="966"/>
                  </a:lnTo>
                  <a:lnTo>
                    <a:pt x="231" y="939"/>
                  </a:lnTo>
                  <a:lnTo>
                    <a:pt x="255" y="918"/>
                  </a:lnTo>
                  <a:lnTo>
                    <a:pt x="275" y="901"/>
                  </a:lnTo>
                  <a:lnTo>
                    <a:pt x="295" y="889"/>
                  </a:lnTo>
                  <a:lnTo>
                    <a:pt x="312" y="879"/>
                  </a:lnTo>
                  <a:lnTo>
                    <a:pt x="328" y="873"/>
                  </a:lnTo>
                  <a:lnTo>
                    <a:pt x="340" y="869"/>
                  </a:lnTo>
                  <a:lnTo>
                    <a:pt x="349" y="867"/>
                  </a:lnTo>
                  <a:lnTo>
                    <a:pt x="357" y="866"/>
                  </a:lnTo>
                  <a:lnTo>
                    <a:pt x="363" y="866"/>
                  </a:lnTo>
                  <a:lnTo>
                    <a:pt x="363" y="866"/>
                  </a:lnTo>
                  <a:lnTo>
                    <a:pt x="366" y="849"/>
                  </a:lnTo>
                  <a:lnTo>
                    <a:pt x="371" y="829"/>
                  </a:lnTo>
                  <a:lnTo>
                    <a:pt x="377" y="802"/>
                  </a:lnTo>
                  <a:lnTo>
                    <a:pt x="388" y="770"/>
                  </a:lnTo>
                  <a:lnTo>
                    <a:pt x="403" y="735"/>
                  </a:lnTo>
                  <a:lnTo>
                    <a:pt x="421" y="696"/>
                  </a:lnTo>
                  <a:lnTo>
                    <a:pt x="434" y="675"/>
                  </a:lnTo>
                  <a:lnTo>
                    <a:pt x="446" y="655"/>
                  </a:lnTo>
                  <a:lnTo>
                    <a:pt x="460" y="633"/>
                  </a:lnTo>
                  <a:lnTo>
                    <a:pt x="477" y="611"/>
                  </a:lnTo>
                  <a:lnTo>
                    <a:pt x="494" y="590"/>
                  </a:lnTo>
                  <a:lnTo>
                    <a:pt x="512" y="568"/>
                  </a:lnTo>
                  <a:lnTo>
                    <a:pt x="534" y="547"/>
                  </a:lnTo>
                  <a:lnTo>
                    <a:pt x="555" y="527"/>
                  </a:lnTo>
                  <a:lnTo>
                    <a:pt x="580" y="505"/>
                  </a:lnTo>
                  <a:lnTo>
                    <a:pt x="608" y="485"/>
                  </a:lnTo>
                  <a:lnTo>
                    <a:pt x="635" y="467"/>
                  </a:lnTo>
                  <a:lnTo>
                    <a:pt x="666" y="448"/>
                  </a:lnTo>
                  <a:lnTo>
                    <a:pt x="698" y="430"/>
                  </a:lnTo>
                  <a:lnTo>
                    <a:pt x="734" y="414"/>
                  </a:lnTo>
                  <a:lnTo>
                    <a:pt x="771" y="399"/>
                  </a:lnTo>
                  <a:lnTo>
                    <a:pt x="811" y="384"/>
                  </a:lnTo>
                  <a:lnTo>
                    <a:pt x="854" y="371"/>
                  </a:lnTo>
                  <a:lnTo>
                    <a:pt x="898" y="360"/>
                  </a:lnTo>
                  <a:lnTo>
                    <a:pt x="898" y="360"/>
                  </a:lnTo>
                  <a:lnTo>
                    <a:pt x="987" y="342"/>
                  </a:lnTo>
                  <a:lnTo>
                    <a:pt x="1072" y="325"/>
                  </a:lnTo>
                  <a:lnTo>
                    <a:pt x="1153" y="313"/>
                  </a:lnTo>
                  <a:lnTo>
                    <a:pt x="1229" y="302"/>
                  </a:lnTo>
                  <a:lnTo>
                    <a:pt x="1370" y="285"/>
                  </a:lnTo>
                  <a:lnTo>
                    <a:pt x="1501" y="271"/>
                  </a:lnTo>
                  <a:lnTo>
                    <a:pt x="1564" y="263"/>
                  </a:lnTo>
                  <a:lnTo>
                    <a:pt x="1624" y="254"/>
                  </a:lnTo>
                  <a:lnTo>
                    <a:pt x="1684" y="243"/>
                  </a:lnTo>
                  <a:lnTo>
                    <a:pt x="1744" y="230"/>
                  </a:lnTo>
                  <a:lnTo>
                    <a:pt x="1802" y="214"/>
                  </a:lnTo>
                  <a:lnTo>
                    <a:pt x="1861" y="196"/>
                  </a:lnTo>
                  <a:lnTo>
                    <a:pt x="1890" y="185"/>
                  </a:lnTo>
                  <a:lnTo>
                    <a:pt x="1921" y="173"/>
                  </a:lnTo>
                  <a:lnTo>
                    <a:pt x="1950" y="159"/>
                  </a:lnTo>
                  <a:lnTo>
                    <a:pt x="1981" y="145"/>
                  </a:lnTo>
                  <a:lnTo>
                    <a:pt x="1981" y="145"/>
                  </a:lnTo>
                  <a:lnTo>
                    <a:pt x="2041" y="116"/>
                  </a:lnTo>
                  <a:lnTo>
                    <a:pt x="2099" y="91"/>
                  </a:lnTo>
                  <a:lnTo>
                    <a:pt x="2155" y="68"/>
                  </a:lnTo>
                  <a:lnTo>
                    <a:pt x="2208" y="49"/>
                  </a:lnTo>
                  <a:lnTo>
                    <a:pt x="2259" y="33"/>
                  </a:lnTo>
                  <a:lnTo>
                    <a:pt x="2308" y="20"/>
                  </a:lnTo>
                  <a:lnTo>
                    <a:pt x="2356" y="11"/>
                  </a:lnTo>
                  <a:lnTo>
                    <a:pt x="2401" y="3"/>
                  </a:lnTo>
                  <a:lnTo>
                    <a:pt x="2444" y="0"/>
                  </a:lnTo>
                  <a:lnTo>
                    <a:pt x="2484" y="0"/>
                  </a:lnTo>
                  <a:lnTo>
                    <a:pt x="2522" y="3"/>
                  </a:lnTo>
                  <a:lnTo>
                    <a:pt x="2559" y="11"/>
                  </a:lnTo>
                  <a:lnTo>
                    <a:pt x="2576" y="16"/>
                  </a:lnTo>
                  <a:lnTo>
                    <a:pt x="2593" y="20"/>
                  </a:lnTo>
                  <a:lnTo>
                    <a:pt x="2608" y="26"/>
                  </a:lnTo>
                  <a:lnTo>
                    <a:pt x="2625" y="34"/>
                  </a:lnTo>
                  <a:lnTo>
                    <a:pt x="2641" y="42"/>
                  </a:lnTo>
                  <a:lnTo>
                    <a:pt x="2654" y="51"/>
                  </a:lnTo>
                  <a:lnTo>
                    <a:pt x="2668" y="60"/>
                  </a:lnTo>
                  <a:lnTo>
                    <a:pt x="2682" y="71"/>
                  </a:lnTo>
                  <a:lnTo>
                    <a:pt x="2682" y="71"/>
                  </a:lnTo>
                  <a:lnTo>
                    <a:pt x="2708" y="94"/>
                  </a:lnTo>
                  <a:lnTo>
                    <a:pt x="2731" y="119"/>
                  </a:lnTo>
                  <a:lnTo>
                    <a:pt x="2753" y="146"/>
                  </a:lnTo>
                  <a:lnTo>
                    <a:pt x="2771" y="176"/>
                  </a:lnTo>
                  <a:lnTo>
                    <a:pt x="2790" y="203"/>
                  </a:lnTo>
                  <a:lnTo>
                    <a:pt x="2805" y="233"/>
                  </a:lnTo>
                  <a:lnTo>
                    <a:pt x="2819" y="262"/>
                  </a:lnTo>
                  <a:lnTo>
                    <a:pt x="2830" y="290"/>
                  </a:lnTo>
                  <a:lnTo>
                    <a:pt x="2850" y="342"/>
                  </a:lnTo>
                  <a:lnTo>
                    <a:pt x="2864" y="384"/>
                  </a:lnTo>
                  <a:lnTo>
                    <a:pt x="2870" y="411"/>
                  </a:lnTo>
                  <a:lnTo>
                    <a:pt x="2873" y="422"/>
                  </a:lnTo>
                  <a:lnTo>
                    <a:pt x="2873" y="422"/>
                  </a:lnTo>
                  <a:lnTo>
                    <a:pt x="2893" y="422"/>
                  </a:lnTo>
                  <a:lnTo>
                    <a:pt x="2916" y="424"/>
                  </a:lnTo>
                  <a:lnTo>
                    <a:pt x="2945" y="427"/>
                  </a:lnTo>
                  <a:lnTo>
                    <a:pt x="2980" y="431"/>
                  </a:lnTo>
                  <a:lnTo>
                    <a:pt x="3020" y="439"/>
                  </a:lnTo>
                  <a:lnTo>
                    <a:pt x="3065" y="448"/>
                  </a:lnTo>
                  <a:lnTo>
                    <a:pt x="3110" y="462"/>
                  </a:lnTo>
                  <a:lnTo>
                    <a:pt x="3134" y="470"/>
                  </a:lnTo>
                  <a:lnTo>
                    <a:pt x="3157" y="479"/>
                  </a:lnTo>
                  <a:lnTo>
                    <a:pt x="3180" y="488"/>
                  </a:lnTo>
                  <a:lnTo>
                    <a:pt x="3203" y="501"/>
                  </a:lnTo>
                  <a:lnTo>
                    <a:pt x="3226" y="513"/>
                  </a:lnTo>
                  <a:lnTo>
                    <a:pt x="3248" y="525"/>
                  </a:lnTo>
                  <a:lnTo>
                    <a:pt x="3270" y="541"/>
                  </a:lnTo>
                  <a:lnTo>
                    <a:pt x="3291" y="558"/>
                  </a:lnTo>
                  <a:lnTo>
                    <a:pt x="3310" y="575"/>
                  </a:lnTo>
                  <a:lnTo>
                    <a:pt x="3330" y="593"/>
                  </a:lnTo>
                  <a:lnTo>
                    <a:pt x="3346" y="615"/>
                  </a:lnTo>
                  <a:lnTo>
                    <a:pt x="3362" y="636"/>
                  </a:lnTo>
                  <a:lnTo>
                    <a:pt x="3376" y="661"/>
                  </a:lnTo>
                  <a:lnTo>
                    <a:pt x="3389" y="685"/>
                  </a:lnTo>
                  <a:lnTo>
                    <a:pt x="3399" y="713"/>
                  </a:lnTo>
                  <a:lnTo>
                    <a:pt x="3408" y="742"/>
                  </a:lnTo>
                  <a:lnTo>
                    <a:pt x="3408" y="74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35D7F421-E30F-0C2E-48AC-DA0F8BC67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9" y="504"/>
              <a:ext cx="1637" cy="1702"/>
            </a:xfrm>
            <a:custGeom>
              <a:avLst/>
              <a:gdLst>
                <a:gd name="T0" fmla="*/ 335 w 3274"/>
                <a:gd name="T1" fmla="*/ 1447 h 3403"/>
                <a:gd name="T2" fmla="*/ 478 w 3274"/>
                <a:gd name="T3" fmla="*/ 1527 h 3403"/>
                <a:gd name="T4" fmla="*/ 576 w 3274"/>
                <a:gd name="T5" fmla="*/ 1626 h 3403"/>
                <a:gd name="T6" fmla="*/ 645 w 3274"/>
                <a:gd name="T7" fmla="*/ 1692 h 3403"/>
                <a:gd name="T8" fmla="*/ 713 w 3274"/>
                <a:gd name="T9" fmla="*/ 1707 h 3403"/>
                <a:gd name="T10" fmla="*/ 742 w 3274"/>
                <a:gd name="T11" fmla="*/ 1675 h 3403"/>
                <a:gd name="T12" fmla="*/ 698 w 3274"/>
                <a:gd name="T13" fmla="*/ 1278 h 3403"/>
                <a:gd name="T14" fmla="*/ 795 w 3274"/>
                <a:gd name="T15" fmla="*/ 1062 h 3403"/>
                <a:gd name="T16" fmla="*/ 896 w 3274"/>
                <a:gd name="T17" fmla="*/ 850 h 3403"/>
                <a:gd name="T18" fmla="*/ 922 w 3274"/>
                <a:gd name="T19" fmla="*/ 716 h 3403"/>
                <a:gd name="T20" fmla="*/ 901 w 3274"/>
                <a:gd name="T21" fmla="*/ 449 h 3403"/>
                <a:gd name="T22" fmla="*/ 882 w 3274"/>
                <a:gd name="T23" fmla="*/ 300 h 3403"/>
                <a:gd name="T24" fmla="*/ 1401 w 3274"/>
                <a:gd name="T25" fmla="*/ 368 h 3403"/>
                <a:gd name="T26" fmla="*/ 1831 w 3274"/>
                <a:gd name="T27" fmla="*/ 375 h 3403"/>
                <a:gd name="T28" fmla="*/ 2074 w 3274"/>
                <a:gd name="T29" fmla="*/ 334 h 3403"/>
                <a:gd name="T30" fmla="*/ 2279 w 3274"/>
                <a:gd name="T31" fmla="*/ 255 h 3403"/>
                <a:gd name="T32" fmla="*/ 2549 w 3274"/>
                <a:gd name="T33" fmla="*/ 81 h 3403"/>
                <a:gd name="T34" fmla="*/ 2694 w 3274"/>
                <a:gd name="T35" fmla="*/ 57 h 3403"/>
                <a:gd name="T36" fmla="*/ 2938 w 3274"/>
                <a:gd name="T37" fmla="*/ 309 h 3403"/>
                <a:gd name="T38" fmla="*/ 3075 w 3274"/>
                <a:gd name="T39" fmla="*/ 514 h 3403"/>
                <a:gd name="T40" fmla="*/ 3135 w 3274"/>
                <a:gd name="T41" fmla="*/ 671 h 3403"/>
                <a:gd name="T42" fmla="*/ 3204 w 3274"/>
                <a:gd name="T43" fmla="*/ 1102 h 3403"/>
                <a:gd name="T44" fmla="*/ 3254 w 3274"/>
                <a:gd name="T45" fmla="*/ 1636 h 3403"/>
                <a:gd name="T46" fmla="*/ 3274 w 3274"/>
                <a:gd name="T47" fmla="*/ 2188 h 3403"/>
                <a:gd name="T48" fmla="*/ 3246 w 3274"/>
                <a:gd name="T49" fmla="*/ 2628 h 3403"/>
                <a:gd name="T50" fmla="*/ 3203 w 3274"/>
                <a:gd name="T51" fmla="*/ 2801 h 3403"/>
                <a:gd name="T52" fmla="*/ 3031 w 3274"/>
                <a:gd name="T53" fmla="*/ 3073 h 3403"/>
                <a:gd name="T54" fmla="*/ 2874 w 3274"/>
                <a:gd name="T55" fmla="*/ 3206 h 3403"/>
                <a:gd name="T56" fmla="*/ 2708 w 3274"/>
                <a:gd name="T57" fmla="*/ 3296 h 3403"/>
                <a:gd name="T58" fmla="*/ 2512 w 3274"/>
                <a:gd name="T59" fmla="*/ 3363 h 3403"/>
                <a:gd name="T60" fmla="*/ 2305 w 3274"/>
                <a:gd name="T61" fmla="*/ 3396 h 3403"/>
                <a:gd name="T62" fmla="*/ 2014 w 3274"/>
                <a:gd name="T63" fmla="*/ 3398 h 3403"/>
                <a:gd name="T64" fmla="*/ 1684 w 3274"/>
                <a:gd name="T65" fmla="*/ 3350 h 3403"/>
                <a:gd name="T66" fmla="*/ 1441 w 3274"/>
                <a:gd name="T67" fmla="*/ 3276 h 3403"/>
                <a:gd name="T68" fmla="*/ 1202 w 3274"/>
                <a:gd name="T69" fmla="*/ 3156 h 3403"/>
                <a:gd name="T70" fmla="*/ 1044 w 3274"/>
                <a:gd name="T71" fmla="*/ 3036 h 3403"/>
                <a:gd name="T72" fmla="*/ 896 w 3274"/>
                <a:gd name="T73" fmla="*/ 2882 h 3403"/>
                <a:gd name="T74" fmla="*/ 724 w 3274"/>
                <a:gd name="T75" fmla="*/ 2599 h 3403"/>
                <a:gd name="T76" fmla="*/ 669 w 3274"/>
                <a:gd name="T77" fmla="*/ 2445 h 3403"/>
                <a:gd name="T78" fmla="*/ 452 w 3274"/>
                <a:gd name="T79" fmla="*/ 2422 h 3403"/>
                <a:gd name="T80" fmla="*/ 269 w 3274"/>
                <a:gd name="T81" fmla="*/ 2356 h 3403"/>
                <a:gd name="T82" fmla="*/ 147 w 3274"/>
                <a:gd name="T83" fmla="*/ 2263 h 3403"/>
                <a:gd name="T84" fmla="*/ 75 w 3274"/>
                <a:gd name="T85" fmla="*/ 2154 h 3403"/>
                <a:gd name="T86" fmla="*/ 20 w 3274"/>
                <a:gd name="T87" fmla="*/ 2015 h 3403"/>
                <a:gd name="T88" fmla="*/ 7 w 3274"/>
                <a:gd name="T89" fmla="*/ 1760 h 3403"/>
                <a:gd name="T90" fmla="*/ 89 w 3274"/>
                <a:gd name="T91" fmla="*/ 1552 h 3403"/>
                <a:gd name="T92" fmla="*/ 156 w 3274"/>
                <a:gd name="T93" fmla="*/ 1473 h 3403"/>
                <a:gd name="T94" fmla="*/ 232 w 3274"/>
                <a:gd name="T95" fmla="*/ 1438 h 3403"/>
                <a:gd name="T96" fmla="*/ 2357 w 3274"/>
                <a:gd name="T97" fmla="*/ 2807 h 3403"/>
                <a:gd name="T98" fmla="*/ 2508 w 3274"/>
                <a:gd name="T99" fmla="*/ 2764 h 3403"/>
                <a:gd name="T100" fmla="*/ 2637 w 3274"/>
                <a:gd name="T101" fmla="*/ 2680 h 3403"/>
                <a:gd name="T102" fmla="*/ 2729 w 3274"/>
                <a:gd name="T103" fmla="*/ 2577 h 3403"/>
                <a:gd name="T104" fmla="*/ 2772 w 3274"/>
                <a:gd name="T105" fmla="*/ 2473 h 3403"/>
                <a:gd name="T106" fmla="*/ 2758 w 3274"/>
                <a:gd name="T107" fmla="*/ 2397 h 3403"/>
                <a:gd name="T108" fmla="*/ 2666 w 3274"/>
                <a:gd name="T109" fmla="*/ 2346 h 3403"/>
                <a:gd name="T110" fmla="*/ 2436 w 3274"/>
                <a:gd name="T111" fmla="*/ 2334 h 3403"/>
                <a:gd name="T112" fmla="*/ 2149 w 3274"/>
                <a:gd name="T113" fmla="*/ 2368 h 3403"/>
                <a:gd name="T114" fmla="*/ 1936 w 3274"/>
                <a:gd name="T115" fmla="*/ 2409 h 3403"/>
                <a:gd name="T116" fmla="*/ 1767 w 3274"/>
                <a:gd name="T117" fmla="*/ 2479 h 3403"/>
                <a:gd name="T118" fmla="*/ 1736 w 3274"/>
                <a:gd name="T119" fmla="*/ 2536 h 3403"/>
                <a:gd name="T120" fmla="*/ 1765 w 3274"/>
                <a:gd name="T121" fmla="*/ 2599 h 3403"/>
                <a:gd name="T122" fmla="*/ 1930 w 3274"/>
                <a:gd name="T123" fmla="*/ 2716 h 3403"/>
                <a:gd name="T124" fmla="*/ 2199 w 3274"/>
                <a:gd name="T125" fmla="*/ 2797 h 3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4" h="3403">
                  <a:moveTo>
                    <a:pt x="232" y="1438"/>
                  </a:moveTo>
                  <a:lnTo>
                    <a:pt x="232" y="1438"/>
                  </a:lnTo>
                  <a:lnTo>
                    <a:pt x="258" y="1436"/>
                  </a:lnTo>
                  <a:lnTo>
                    <a:pt x="284" y="1436"/>
                  </a:lnTo>
                  <a:lnTo>
                    <a:pt x="309" y="1441"/>
                  </a:lnTo>
                  <a:lnTo>
                    <a:pt x="335" y="1447"/>
                  </a:lnTo>
                  <a:lnTo>
                    <a:pt x="361" y="1456"/>
                  </a:lnTo>
                  <a:lnTo>
                    <a:pt x="386" y="1467"/>
                  </a:lnTo>
                  <a:lnTo>
                    <a:pt x="410" y="1481"/>
                  </a:lnTo>
                  <a:lnTo>
                    <a:pt x="433" y="1495"/>
                  </a:lnTo>
                  <a:lnTo>
                    <a:pt x="456" y="1510"/>
                  </a:lnTo>
                  <a:lnTo>
                    <a:pt x="478" y="1527"/>
                  </a:lnTo>
                  <a:lnTo>
                    <a:pt x="499" y="1544"/>
                  </a:lnTo>
                  <a:lnTo>
                    <a:pt x="518" y="1561"/>
                  </a:lnTo>
                  <a:lnTo>
                    <a:pt x="535" y="1578"/>
                  </a:lnTo>
                  <a:lnTo>
                    <a:pt x="550" y="1595"/>
                  </a:lnTo>
                  <a:lnTo>
                    <a:pt x="564" y="1610"/>
                  </a:lnTo>
                  <a:lnTo>
                    <a:pt x="576" y="1626"/>
                  </a:lnTo>
                  <a:lnTo>
                    <a:pt x="576" y="1626"/>
                  </a:lnTo>
                  <a:lnTo>
                    <a:pt x="590" y="1643"/>
                  </a:lnTo>
                  <a:lnTo>
                    <a:pt x="604" y="1658"/>
                  </a:lnTo>
                  <a:lnTo>
                    <a:pt x="618" y="1672"/>
                  </a:lnTo>
                  <a:lnTo>
                    <a:pt x="632" y="1683"/>
                  </a:lnTo>
                  <a:lnTo>
                    <a:pt x="645" y="1692"/>
                  </a:lnTo>
                  <a:lnTo>
                    <a:pt x="658" y="1700"/>
                  </a:lnTo>
                  <a:lnTo>
                    <a:pt x="670" y="1704"/>
                  </a:lnTo>
                  <a:lnTo>
                    <a:pt x="682" y="1707"/>
                  </a:lnTo>
                  <a:lnTo>
                    <a:pt x="693" y="1709"/>
                  </a:lnTo>
                  <a:lnTo>
                    <a:pt x="704" y="1709"/>
                  </a:lnTo>
                  <a:lnTo>
                    <a:pt x="713" y="1707"/>
                  </a:lnTo>
                  <a:lnTo>
                    <a:pt x="721" y="1704"/>
                  </a:lnTo>
                  <a:lnTo>
                    <a:pt x="729" y="1700"/>
                  </a:lnTo>
                  <a:lnTo>
                    <a:pt x="735" y="1692"/>
                  </a:lnTo>
                  <a:lnTo>
                    <a:pt x="739" y="1684"/>
                  </a:lnTo>
                  <a:lnTo>
                    <a:pt x="742" y="1675"/>
                  </a:lnTo>
                  <a:lnTo>
                    <a:pt x="742" y="1675"/>
                  </a:lnTo>
                  <a:lnTo>
                    <a:pt x="744" y="1661"/>
                  </a:lnTo>
                  <a:lnTo>
                    <a:pt x="744" y="1640"/>
                  </a:lnTo>
                  <a:lnTo>
                    <a:pt x="739" y="1579"/>
                  </a:lnTo>
                  <a:lnTo>
                    <a:pt x="730" y="1504"/>
                  </a:lnTo>
                  <a:lnTo>
                    <a:pt x="719" y="1422"/>
                  </a:lnTo>
                  <a:lnTo>
                    <a:pt x="698" y="1278"/>
                  </a:lnTo>
                  <a:lnTo>
                    <a:pt x="687" y="1213"/>
                  </a:lnTo>
                  <a:lnTo>
                    <a:pt x="687" y="1213"/>
                  </a:lnTo>
                  <a:lnTo>
                    <a:pt x="709" y="1187"/>
                  </a:lnTo>
                  <a:lnTo>
                    <a:pt x="732" y="1156"/>
                  </a:lnTo>
                  <a:lnTo>
                    <a:pt x="761" y="1114"/>
                  </a:lnTo>
                  <a:lnTo>
                    <a:pt x="795" y="1062"/>
                  </a:lnTo>
                  <a:lnTo>
                    <a:pt x="812" y="1031"/>
                  </a:lnTo>
                  <a:lnTo>
                    <a:pt x="830" y="999"/>
                  </a:lnTo>
                  <a:lnTo>
                    <a:pt x="847" y="965"/>
                  </a:lnTo>
                  <a:lnTo>
                    <a:pt x="864" y="928"/>
                  </a:lnTo>
                  <a:lnTo>
                    <a:pt x="881" y="890"/>
                  </a:lnTo>
                  <a:lnTo>
                    <a:pt x="896" y="850"/>
                  </a:lnTo>
                  <a:lnTo>
                    <a:pt x="896" y="850"/>
                  </a:lnTo>
                  <a:lnTo>
                    <a:pt x="904" y="828"/>
                  </a:lnTo>
                  <a:lnTo>
                    <a:pt x="908" y="806"/>
                  </a:lnTo>
                  <a:lnTo>
                    <a:pt x="913" y="785"/>
                  </a:lnTo>
                  <a:lnTo>
                    <a:pt x="918" y="762"/>
                  </a:lnTo>
                  <a:lnTo>
                    <a:pt x="922" y="716"/>
                  </a:lnTo>
                  <a:lnTo>
                    <a:pt x="924" y="669"/>
                  </a:lnTo>
                  <a:lnTo>
                    <a:pt x="922" y="623"/>
                  </a:lnTo>
                  <a:lnTo>
                    <a:pt x="919" y="577"/>
                  </a:lnTo>
                  <a:lnTo>
                    <a:pt x="915" y="532"/>
                  </a:lnTo>
                  <a:lnTo>
                    <a:pt x="907" y="489"/>
                  </a:lnTo>
                  <a:lnTo>
                    <a:pt x="901" y="449"/>
                  </a:lnTo>
                  <a:lnTo>
                    <a:pt x="892" y="412"/>
                  </a:lnTo>
                  <a:lnTo>
                    <a:pt x="876" y="351"/>
                  </a:lnTo>
                  <a:lnTo>
                    <a:pt x="864" y="309"/>
                  </a:lnTo>
                  <a:lnTo>
                    <a:pt x="859" y="295"/>
                  </a:lnTo>
                  <a:lnTo>
                    <a:pt x="859" y="295"/>
                  </a:lnTo>
                  <a:lnTo>
                    <a:pt x="882" y="300"/>
                  </a:lnTo>
                  <a:lnTo>
                    <a:pt x="947" y="311"/>
                  </a:lnTo>
                  <a:lnTo>
                    <a:pt x="1045" y="326"/>
                  </a:lnTo>
                  <a:lnTo>
                    <a:pt x="1171" y="345"/>
                  </a:lnTo>
                  <a:lnTo>
                    <a:pt x="1244" y="352"/>
                  </a:lnTo>
                  <a:lnTo>
                    <a:pt x="1321" y="360"/>
                  </a:lnTo>
                  <a:lnTo>
                    <a:pt x="1401" y="368"/>
                  </a:lnTo>
                  <a:lnTo>
                    <a:pt x="1485" y="372"/>
                  </a:lnTo>
                  <a:lnTo>
                    <a:pt x="1570" y="377"/>
                  </a:lnTo>
                  <a:lnTo>
                    <a:pt x="1657" y="378"/>
                  </a:lnTo>
                  <a:lnTo>
                    <a:pt x="1744" y="378"/>
                  </a:lnTo>
                  <a:lnTo>
                    <a:pt x="1831" y="375"/>
                  </a:lnTo>
                  <a:lnTo>
                    <a:pt x="1831" y="375"/>
                  </a:lnTo>
                  <a:lnTo>
                    <a:pt x="1874" y="372"/>
                  </a:lnTo>
                  <a:lnTo>
                    <a:pt x="1916" y="368"/>
                  </a:lnTo>
                  <a:lnTo>
                    <a:pt x="1957" y="361"/>
                  </a:lnTo>
                  <a:lnTo>
                    <a:pt x="1997" y="354"/>
                  </a:lnTo>
                  <a:lnTo>
                    <a:pt x="2036" y="345"/>
                  </a:lnTo>
                  <a:lnTo>
                    <a:pt x="2074" y="334"/>
                  </a:lnTo>
                  <a:lnTo>
                    <a:pt x="2111" y="323"/>
                  </a:lnTo>
                  <a:lnTo>
                    <a:pt x="2146" y="311"/>
                  </a:lnTo>
                  <a:lnTo>
                    <a:pt x="2182" y="298"/>
                  </a:lnTo>
                  <a:lnTo>
                    <a:pt x="2216" y="284"/>
                  </a:lnTo>
                  <a:lnTo>
                    <a:pt x="2248" y="271"/>
                  </a:lnTo>
                  <a:lnTo>
                    <a:pt x="2279" y="255"/>
                  </a:lnTo>
                  <a:lnTo>
                    <a:pt x="2339" y="224"/>
                  </a:lnTo>
                  <a:lnTo>
                    <a:pt x="2391" y="194"/>
                  </a:lnTo>
                  <a:lnTo>
                    <a:pt x="2440" y="163"/>
                  </a:lnTo>
                  <a:lnTo>
                    <a:pt x="2483" y="132"/>
                  </a:lnTo>
                  <a:lnTo>
                    <a:pt x="2520" y="106"/>
                  </a:lnTo>
                  <a:lnTo>
                    <a:pt x="2549" y="81"/>
                  </a:lnTo>
                  <a:lnTo>
                    <a:pt x="2592" y="44"/>
                  </a:lnTo>
                  <a:lnTo>
                    <a:pt x="2606" y="30"/>
                  </a:lnTo>
                  <a:lnTo>
                    <a:pt x="2625" y="0"/>
                  </a:lnTo>
                  <a:lnTo>
                    <a:pt x="2625" y="0"/>
                  </a:lnTo>
                  <a:lnTo>
                    <a:pt x="2643" y="15"/>
                  </a:lnTo>
                  <a:lnTo>
                    <a:pt x="2694" y="57"/>
                  </a:lnTo>
                  <a:lnTo>
                    <a:pt x="2728" y="87"/>
                  </a:lnTo>
                  <a:lnTo>
                    <a:pt x="2765" y="123"/>
                  </a:lnTo>
                  <a:lnTo>
                    <a:pt x="2806" y="163"/>
                  </a:lnTo>
                  <a:lnTo>
                    <a:pt x="2849" y="207"/>
                  </a:lnTo>
                  <a:lnTo>
                    <a:pt x="2894" y="257"/>
                  </a:lnTo>
                  <a:lnTo>
                    <a:pt x="2938" y="309"/>
                  </a:lnTo>
                  <a:lnTo>
                    <a:pt x="2981" y="365"/>
                  </a:lnTo>
                  <a:lnTo>
                    <a:pt x="3001" y="394"/>
                  </a:lnTo>
                  <a:lnTo>
                    <a:pt x="3021" y="423"/>
                  </a:lnTo>
                  <a:lnTo>
                    <a:pt x="3040" y="452"/>
                  </a:lnTo>
                  <a:lnTo>
                    <a:pt x="3058" y="483"/>
                  </a:lnTo>
                  <a:lnTo>
                    <a:pt x="3075" y="514"/>
                  </a:lnTo>
                  <a:lnTo>
                    <a:pt x="3091" y="545"/>
                  </a:lnTo>
                  <a:lnTo>
                    <a:pt x="3104" y="575"/>
                  </a:lnTo>
                  <a:lnTo>
                    <a:pt x="3117" y="608"/>
                  </a:lnTo>
                  <a:lnTo>
                    <a:pt x="3126" y="639"/>
                  </a:lnTo>
                  <a:lnTo>
                    <a:pt x="3135" y="671"/>
                  </a:lnTo>
                  <a:lnTo>
                    <a:pt x="3135" y="671"/>
                  </a:lnTo>
                  <a:lnTo>
                    <a:pt x="3148" y="733"/>
                  </a:lnTo>
                  <a:lnTo>
                    <a:pt x="3161" y="808"/>
                  </a:lnTo>
                  <a:lnTo>
                    <a:pt x="3177" y="899"/>
                  </a:lnTo>
                  <a:lnTo>
                    <a:pt x="3191" y="1000"/>
                  </a:lnTo>
                  <a:lnTo>
                    <a:pt x="3191" y="1000"/>
                  </a:lnTo>
                  <a:lnTo>
                    <a:pt x="3204" y="1102"/>
                  </a:lnTo>
                  <a:lnTo>
                    <a:pt x="3217" y="1211"/>
                  </a:lnTo>
                  <a:lnTo>
                    <a:pt x="3217" y="1211"/>
                  </a:lnTo>
                  <a:lnTo>
                    <a:pt x="3228" y="1313"/>
                  </a:lnTo>
                  <a:lnTo>
                    <a:pt x="3237" y="1418"/>
                  </a:lnTo>
                  <a:lnTo>
                    <a:pt x="3246" y="1527"/>
                  </a:lnTo>
                  <a:lnTo>
                    <a:pt x="3254" y="1636"/>
                  </a:lnTo>
                  <a:lnTo>
                    <a:pt x="3261" y="1747"/>
                  </a:lnTo>
                  <a:lnTo>
                    <a:pt x="3267" y="1858"/>
                  </a:lnTo>
                  <a:lnTo>
                    <a:pt x="3271" y="1967"/>
                  </a:lnTo>
                  <a:lnTo>
                    <a:pt x="3274" y="2075"/>
                  </a:lnTo>
                  <a:lnTo>
                    <a:pt x="3274" y="2075"/>
                  </a:lnTo>
                  <a:lnTo>
                    <a:pt x="3274" y="2188"/>
                  </a:lnTo>
                  <a:lnTo>
                    <a:pt x="3272" y="2297"/>
                  </a:lnTo>
                  <a:lnTo>
                    <a:pt x="3269" y="2400"/>
                  </a:lnTo>
                  <a:lnTo>
                    <a:pt x="3261" y="2497"/>
                  </a:lnTo>
                  <a:lnTo>
                    <a:pt x="3257" y="2542"/>
                  </a:lnTo>
                  <a:lnTo>
                    <a:pt x="3252" y="2587"/>
                  </a:lnTo>
                  <a:lnTo>
                    <a:pt x="3246" y="2628"/>
                  </a:lnTo>
                  <a:lnTo>
                    <a:pt x="3240" y="2668"/>
                  </a:lnTo>
                  <a:lnTo>
                    <a:pt x="3232" y="2705"/>
                  </a:lnTo>
                  <a:lnTo>
                    <a:pt x="3223" y="2739"/>
                  </a:lnTo>
                  <a:lnTo>
                    <a:pt x="3214" y="2771"/>
                  </a:lnTo>
                  <a:lnTo>
                    <a:pt x="3203" y="2801"/>
                  </a:lnTo>
                  <a:lnTo>
                    <a:pt x="3203" y="2801"/>
                  </a:lnTo>
                  <a:lnTo>
                    <a:pt x="3183" y="2848"/>
                  </a:lnTo>
                  <a:lnTo>
                    <a:pt x="3158" y="2896"/>
                  </a:lnTo>
                  <a:lnTo>
                    <a:pt x="3132" y="2942"/>
                  </a:lnTo>
                  <a:lnTo>
                    <a:pt x="3101" y="2988"/>
                  </a:lnTo>
                  <a:lnTo>
                    <a:pt x="3068" y="3032"/>
                  </a:lnTo>
                  <a:lnTo>
                    <a:pt x="3031" y="3073"/>
                  </a:lnTo>
                  <a:lnTo>
                    <a:pt x="2989" y="3115"/>
                  </a:lnTo>
                  <a:lnTo>
                    <a:pt x="2968" y="3133"/>
                  </a:lnTo>
                  <a:lnTo>
                    <a:pt x="2946" y="3153"/>
                  </a:lnTo>
                  <a:lnTo>
                    <a:pt x="2923" y="3172"/>
                  </a:lnTo>
                  <a:lnTo>
                    <a:pt x="2898" y="3189"/>
                  </a:lnTo>
                  <a:lnTo>
                    <a:pt x="2874" y="3206"/>
                  </a:lnTo>
                  <a:lnTo>
                    <a:pt x="2849" y="3222"/>
                  </a:lnTo>
                  <a:lnTo>
                    <a:pt x="2822" y="3239"/>
                  </a:lnTo>
                  <a:lnTo>
                    <a:pt x="2795" y="3255"/>
                  </a:lnTo>
                  <a:lnTo>
                    <a:pt x="2766" y="3269"/>
                  </a:lnTo>
                  <a:lnTo>
                    <a:pt x="2738" y="3284"/>
                  </a:lnTo>
                  <a:lnTo>
                    <a:pt x="2708" y="3296"/>
                  </a:lnTo>
                  <a:lnTo>
                    <a:pt x="2677" y="3310"/>
                  </a:lnTo>
                  <a:lnTo>
                    <a:pt x="2646" y="3321"/>
                  </a:lnTo>
                  <a:lnTo>
                    <a:pt x="2614" y="3333"/>
                  </a:lnTo>
                  <a:lnTo>
                    <a:pt x="2582" y="3344"/>
                  </a:lnTo>
                  <a:lnTo>
                    <a:pt x="2548" y="3353"/>
                  </a:lnTo>
                  <a:lnTo>
                    <a:pt x="2512" y="3363"/>
                  </a:lnTo>
                  <a:lnTo>
                    <a:pt x="2477" y="3370"/>
                  </a:lnTo>
                  <a:lnTo>
                    <a:pt x="2477" y="3370"/>
                  </a:lnTo>
                  <a:lnTo>
                    <a:pt x="2436" y="3378"/>
                  </a:lnTo>
                  <a:lnTo>
                    <a:pt x="2392" y="3386"/>
                  </a:lnTo>
                  <a:lnTo>
                    <a:pt x="2349" y="3392"/>
                  </a:lnTo>
                  <a:lnTo>
                    <a:pt x="2305" y="3396"/>
                  </a:lnTo>
                  <a:lnTo>
                    <a:pt x="2259" y="3400"/>
                  </a:lnTo>
                  <a:lnTo>
                    <a:pt x="2213" y="3403"/>
                  </a:lnTo>
                  <a:lnTo>
                    <a:pt x="2163" y="3403"/>
                  </a:lnTo>
                  <a:lnTo>
                    <a:pt x="2114" y="3403"/>
                  </a:lnTo>
                  <a:lnTo>
                    <a:pt x="2065" y="3401"/>
                  </a:lnTo>
                  <a:lnTo>
                    <a:pt x="2014" y="3398"/>
                  </a:lnTo>
                  <a:lnTo>
                    <a:pt x="1962" y="3393"/>
                  </a:lnTo>
                  <a:lnTo>
                    <a:pt x="1908" y="3389"/>
                  </a:lnTo>
                  <a:lnTo>
                    <a:pt x="1853" y="3381"/>
                  </a:lnTo>
                  <a:lnTo>
                    <a:pt x="1797" y="3372"/>
                  </a:lnTo>
                  <a:lnTo>
                    <a:pt x="1742" y="3361"/>
                  </a:lnTo>
                  <a:lnTo>
                    <a:pt x="1684" y="3350"/>
                  </a:lnTo>
                  <a:lnTo>
                    <a:pt x="1684" y="3350"/>
                  </a:lnTo>
                  <a:lnTo>
                    <a:pt x="1631" y="3338"/>
                  </a:lnTo>
                  <a:lnTo>
                    <a:pt x="1580" y="3324"/>
                  </a:lnTo>
                  <a:lnTo>
                    <a:pt x="1533" y="3310"/>
                  </a:lnTo>
                  <a:lnTo>
                    <a:pt x="1485" y="3293"/>
                  </a:lnTo>
                  <a:lnTo>
                    <a:pt x="1441" y="3276"/>
                  </a:lnTo>
                  <a:lnTo>
                    <a:pt x="1396" y="3259"/>
                  </a:lnTo>
                  <a:lnTo>
                    <a:pt x="1354" y="3239"/>
                  </a:lnTo>
                  <a:lnTo>
                    <a:pt x="1314" y="3221"/>
                  </a:lnTo>
                  <a:lnTo>
                    <a:pt x="1276" y="3199"/>
                  </a:lnTo>
                  <a:lnTo>
                    <a:pt x="1238" y="3178"/>
                  </a:lnTo>
                  <a:lnTo>
                    <a:pt x="1202" y="3156"/>
                  </a:lnTo>
                  <a:lnTo>
                    <a:pt x="1168" y="3133"/>
                  </a:lnTo>
                  <a:lnTo>
                    <a:pt x="1135" y="3110"/>
                  </a:lnTo>
                  <a:lnTo>
                    <a:pt x="1104" y="3085"/>
                  </a:lnTo>
                  <a:lnTo>
                    <a:pt x="1073" y="3061"/>
                  </a:lnTo>
                  <a:lnTo>
                    <a:pt x="1044" y="3036"/>
                  </a:lnTo>
                  <a:lnTo>
                    <a:pt x="1044" y="3036"/>
                  </a:lnTo>
                  <a:lnTo>
                    <a:pt x="1016" y="3012"/>
                  </a:lnTo>
                  <a:lnTo>
                    <a:pt x="990" y="2985"/>
                  </a:lnTo>
                  <a:lnTo>
                    <a:pt x="965" y="2959"/>
                  </a:lnTo>
                  <a:lnTo>
                    <a:pt x="941" y="2935"/>
                  </a:lnTo>
                  <a:lnTo>
                    <a:pt x="918" y="2908"/>
                  </a:lnTo>
                  <a:lnTo>
                    <a:pt x="896" y="2882"/>
                  </a:lnTo>
                  <a:lnTo>
                    <a:pt x="858" y="2831"/>
                  </a:lnTo>
                  <a:lnTo>
                    <a:pt x="822" y="2781"/>
                  </a:lnTo>
                  <a:lnTo>
                    <a:pt x="792" y="2731"/>
                  </a:lnTo>
                  <a:lnTo>
                    <a:pt x="765" y="2684"/>
                  </a:lnTo>
                  <a:lnTo>
                    <a:pt x="742" y="2640"/>
                  </a:lnTo>
                  <a:lnTo>
                    <a:pt x="724" y="2599"/>
                  </a:lnTo>
                  <a:lnTo>
                    <a:pt x="707" y="2560"/>
                  </a:lnTo>
                  <a:lnTo>
                    <a:pt x="695" y="2528"/>
                  </a:lnTo>
                  <a:lnTo>
                    <a:pt x="684" y="2499"/>
                  </a:lnTo>
                  <a:lnTo>
                    <a:pt x="672" y="2459"/>
                  </a:lnTo>
                  <a:lnTo>
                    <a:pt x="669" y="2445"/>
                  </a:lnTo>
                  <a:lnTo>
                    <a:pt x="669" y="2445"/>
                  </a:lnTo>
                  <a:lnTo>
                    <a:pt x="652" y="2445"/>
                  </a:lnTo>
                  <a:lnTo>
                    <a:pt x="604" y="2443"/>
                  </a:lnTo>
                  <a:lnTo>
                    <a:pt x="572" y="2440"/>
                  </a:lnTo>
                  <a:lnTo>
                    <a:pt x="536" y="2436"/>
                  </a:lnTo>
                  <a:lnTo>
                    <a:pt x="495" y="2429"/>
                  </a:lnTo>
                  <a:lnTo>
                    <a:pt x="452" y="2422"/>
                  </a:lnTo>
                  <a:lnTo>
                    <a:pt x="407" y="2409"/>
                  </a:lnTo>
                  <a:lnTo>
                    <a:pt x="361" y="2396"/>
                  </a:lnTo>
                  <a:lnTo>
                    <a:pt x="338" y="2386"/>
                  </a:lnTo>
                  <a:lnTo>
                    <a:pt x="315" y="2377"/>
                  </a:lnTo>
                  <a:lnTo>
                    <a:pt x="292" y="2368"/>
                  </a:lnTo>
                  <a:lnTo>
                    <a:pt x="269" y="2356"/>
                  </a:lnTo>
                  <a:lnTo>
                    <a:pt x="247" y="2343"/>
                  </a:lnTo>
                  <a:lnTo>
                    <a:pt x="226" y="2329"/>
                  </a:lnTo>
                  <a:lnTo>
                    <a:pt x="204" y="2315"/>
                  </a:lnTo>
                  <a:lnTo>
                    <a:pt x="184" y="2299"/>
                  </a:lnTo>
                  <a:lnTo>
                    <a:pt x="166" y="2282"/>
                  </a:lnTo>
                  <a:lnTo>
                    <a:pt x="147" y="2263"/>
                  </a:lnTo>
                  <a:lnTo>
                    <a:pt x="130" y="2243"/>
                  </a:lnTo>
                  <a:lnTo>
                    <a:pt x="115" y="2222"/>
                  </a:lnTo>
                  <a:lnTo>
                    <a:pt x="115" y="2222"/>
                  </a:lnTo>
                  <a:lnTo>
                    <a:pt x="101" y="2200"/>
                  </a:lnTo>
                  <a:lnTo>
                    <a:pt x="87" y="2177"/>
                  </a:lnTo>
                  <a:lnTo>
                    <a:pt x="75" y="2154"/>
                  </a:lnTo>
                  <a:lnTo>
                    <a:pt x="63" y="2132"/>
                  </a:lnTo>
                  <a:lnTo>
                    <a:pt x="52" y="2109"/>
                  </a:lnTo>
                  <a:lnTo>
                    <a:pt x="43" y="2086"/>
                  </a:lnTo>
                  <a:lnTo>
                    <a:pt x="35" y="2061"/>
                  </a:lnTo>
                  <a:lnTo>
                    <a:pt x="27" y="2038"/>
                  </a:lnTo>
                  <a:lnTo>
                    <a:pt x="20" y="2015"/>
                  </a:lnTo>
                  <a:lnTo>
                    <a:pt x="15" y="1992"/>
                  </a:lnTo>
                  <a:lnTo>
                    <a:pt x="6" y="1944"/>
                  </a:lnTo>
                  <a:lnTo>
                    <a:pt x="1" y="1898"/>
                  </a:lnTo>
                  <a:lnTo>
                    <a:pt x="0" y="1852"/>
                  </a:lnTo>
                  <a:lnTo>
                    <a:pt x="3" y="1806"/>
                  </a:lnTo>
                  <a:lnTo>
                    <a:pt x="7" y="1760"/>
                  </a:lnTo>
                  <a:lnTo>
                    <a:pt x="18" y="1717"/>
                  </a:lnTo>
                  <a:lnTo>
                    <a:pt x="30" y="1672"/>
                  </a:lnTo>
                  <a:lnTo>
                    <a:pt x="46" y="1630"/>
                  </a:lnTo>
                  <a:lnTo>
                    <a:pt x="66" y="1590"/>
                  </a:lnTo>
                  <a:lnTo>
                    <a:pt x="76" y="1570"/>
                  </a:lnTo>
                  <a:lnTo>
                    <a:pt x="89" y="1552"/>
                  </a:lnTo>
                  <a:lnTo>
                    <a:pt x="101" y="1533"/>
                  </a:lnTo>
                  <a:lnTo>
                    <a:pt x="115" y="1515"/>
                  </a:lnTo>
                  <a:lnTo>
                    <a:pt x="115" y="1515"/>
                  </a:lnTo>
                  <a:lnTo>
                    <a:pt x="129" y="1498"/>
                  </a:lnTo>
                  <a:lnTo>
                    <a:pt x="143" y="1484"/>
                  </a:lnTo>
                  <a:lnTo>
                    <a:pt x="156" y="1473"/>
                  </a:lnTo>
                  <a:lnTo>
                    <a:pt x="170" y="1462"/>
                  </a:lnTo>
                  <a:lnTo>
                    <a:pt x="186" y="1453"/>
                  </a:lnTo>
                  <a:lnTo>
                    <a:pt x="201" y="1447"/>
                  </a:lnTo>
                  <a:lnTo>
                    <a:pt x="216" y="1442"/>
                  </a:lnTo>
                  <a:lnTo>
                    <a:pt x="232" y="1438"/>
                  </a:lnTo>
                  <a:lnTo>
                    <a:pt x="232" y="1438"/>
                  </a:lnTo>
                  <a:close/>
                  <a:moveTo>
                    <a:pt x="2251" y="2807"/>
                  </a:moveTo>
                  <a:lnTo>
                    <a:pt x="2251" y="2807"/>
                  </a:lnTo>
                  <a:lnTo>
                    <a:pt x="2277" y="2810"/>
                  </a:lnTo>
                  <a:lnTo>
                    <a:pt x="2305" y="2810"/>
                  </a:lnTo>
                  <a:lnTo>
                    <a:pt x="2331" y="2810"/>
                  </a:lnTo>
                  <a:lnTo>
                    <a:pt x="2357" y="2807"/>
                  </a:lnTo>
                  <a:lnTo>
                    <a:pt x="2383" y="2804"/>
                  </a:lnTo>
                  <a:lnTo>
                    <a:pt x="2409" y="2797"/>
                  </a:lnTo>
                  <a:lnTo>
                    <a:pt x="2434" y="2791"/>
                  </a:lnTo>
                  <a:lnTo>
                    <a:pt x="2459" y="2784"/>
                  </a:lnTo>
                  <a:lnTo>
                    <a:pt x="2483" y="2773"/>
                  </a:lnTo>
                  <a:lnTo>
                    <a:pt x="2508" y="2764"/>
                  </a:lnTo>
                  <a:lnTo>
                    <a:pt x="2531" y="2751"/>
                  </a:lnTo>
                  <a:lnTo>
                    <a:pt x="2554" y="2739"/>
                  </a:lnTo>
                  <a:lnTo>
                    <a:pt x="2575" y="2725"/>
                  </a:lnTo>
                  <a:lnTo>
                    <a:pt x="2597" y="2711"/>
                  </a:lnTo>
                  <a:lnTo>
                    <a:pt x="2617" y="2696"/>
                  </a:lnTo>
                  <a:lnTo>
                    <a:pt x="2637" y="2680"/>
                  </a:lnTo>
                  <a:lnTo>
                    <a:pt x="2655" y="2664"/>
                  </a:lnTo>
                  <a:lnTo>
                    <a:pt x="2672" y="2647"/>
                  </a:lnTo>
                  <a:lnTo>
                    <a:pt x="2688" y="2630"/>
                  </a:lnTo>
                  <a:lnTo>
                    <a:pt x="2703" y="2613"/>
                  </a:lnTo>
                  <a:lnTo>
                    <a:pt x="2717" y="2594"/>
                  </a:lnTo>
                  <a:lnTo>
                    <a:pt x="2729" y="2577"/>
                  </a:lnTo>
                  <a:lnTo>
                    <a:pt x="2740" y="2559"/>
                  </a:lnTo>
                  <a:lnTo>
                    <a:pt x="2749" y="2542"/>
                  </a:lnTo>
                  <a:lnTo>
                    <a:pt x="2758" y="2523"/>
                  </a:lnTo>
                  <a:lnTo>
                    <a:pt x="2765" y="2506"/>
                  </a:lnTo>
                  <a:lnTo>
                    <a:pt x="2769" y="2489"/>
                  </a:lnTo>
                  <a:lnTo>
                    <a:pt x="2772" y="2473"/>
                  </a:lnTo>
                  <a:lnTo>
                    <a:pt x="2774" y="2456"/>
                  </a:lnTo>
                  <a:lnTo>
                    <a:pt x="2772" y="2440"/>
                  </a:lnTo>
                  <a:lnTo>
                    <a:pt x="2771" y="2425"/>
                  </a:lnTo>
                  <a:lnTo>
                    <a:pt x="2766" y="2411"/>
                  </a:lnTo>
                  <a:lnTo>
                    <a:pt x="2766" y="2411"/>
                  </a:lnTo>
                  <a:lnTo>
                    <a:pt x="2758" y="2397"/>
                  </a:lnTo>
                  <a:lnTo>
                    <a:pt x="2749" y="2386"/>
                  </a:lnTo>
                  <a:lnTo>
                    <a:pt x="2737" y="2376"/>
                  </a:lnTo>
                  <a:lnTo>
                    <a:pt x="2722" y="2366"/>
                  </a:lnTo>
                  <a:lnTo>
                    <a:pt x="2706" y="2359"/>
                  </a:lnTo>
                  <a:lnTo>
                    <a:pt x="2686" y="2352"/>
                  </a:lnTo>
                  <a:lnTo>
                    <a:pt x="2666" y="2346"/>
                  </a:lnTo>
                  <a:lnTo>
                    <a:pt x="2645" y="2342"/>
                  </a:lnTo>
                  <a:lnTo>
                    <a:pt x="2622" y="2339"/>
                  </a:lnTo>
                  <a:lnTo>
                    <a:pt x="2597" y="2336"/>
                  </a:lnTo>
                  <a:lnTo>
                    <a:pt x="2545" y="2332"/>
                  </a:lnTo>
                  <a:lnTo>
                    <a:pt x="2491" y="2332"/>
                  </a:lnTo>
                  <a:lnTo>
                    <a:pt x="2436" y="2334"/>
                  </a:lnTo>
                  <a:lnTo>
                    <a:pt x="2382" y="2337"/>
                  </a:lnTo>
                  <a:lnTo>
                    <a:pt x="2329" y="2343"/>
                  </a:lnTo>
                  <a:lnTo>
                    <a:pt x="2280" y="2348"/>
                  </a:lnTo>
                  <a:lnTo>
                    <a:pt x="2237" y="2354"/>
                  </a:lnTo>
                  <a:lnTo>
                    <a:pt x="2174" y="2363"/>
                  </a:lnTo>
                  <a:lnTo>
                    <a:pt x="2149" y="2368"/>
                  </a:lnTo>
                  <a:lnTo>
                    <a:pt x="2149" y="2368"/>
                  </a:lnTo>
                  <a:lnTo>
                    <a:pt x="2131" y="2371"/>
                  </a:lnTo>
                  <a:lnTo>
                    <a:pt x="2082" y="2379"/>
                  </a:lnTo>
                  <a:lnTo>
                    <a:pt x="2014" y="2391"/>
                  </a:lnTo>
                  <a:lnTo>
                    <a:pt x="1976" y="2400"/>
                  </a:lnTo>
                  <a:lnTo>
                    <a:pt x="1936" y="2409"/>
                  </a:lnTo>
                  <a:lnTo>
                    <a:pt x="1897" y="2420"/>
                  </a:lnTo>
                  <a:lnTo>
                    <a:pt x="1859" y="2433"/>
                  </a:lnTo>
                  <a:lnTo>
                    <a:pt x="1823" y="2446"/>
                  </a:lnTo>
                  <a:lnTo>
                    <a:pt x="1793" y="2462"/>
                  </a:lnTo>
                  <a:lnTo>
                    <a:pt x="1779" y="2469"/>
                  </a:lnTo>
                  <a:lnTo>
                    <a:pt x="1767" y="2479"/>
                  </a:lnTo>
                  <a:lnTo>
                    <a:pt x="1757" y="2486"/>
                  </a:lnTo>
                  <a:lnTo>
                    <a:pt x="1748" y="2496"/>
                  </a:lnTo>
                  <a:lnTo>
                    <a:pt x="1742" y="2505"/>
                  </a:lnTo>
                  <a:lnTo>
                    <a:pt x="1737" y="2516"/>
                  </a:lnTo>
                  <a:lnTo>
                    <a:pt x="1734" y="2525"/>
                  </a:lnTo>
                  <a:lnTo>
                    <a:pt x="1736" y="2536"/>
                  </a:lnTo>
                  <a:lnTo>
                    <a:pt x="1736" y="2536"/>
                  </a:lnTo>
                  <a:lnTo>
                    <a:pt x="1737" y="2546"/>
                  </a:lnTo>
                  <a:lnTo>
                    <a:pt x="1740" y="2557"/>
                  </a:lnTo>
                  <a:lnTo>
                    <a:pt x="1745" y="2568"/>
                  </a:lnTo>
                  <a:lnTo>
                    <a:pt x="1751" y="2579"/>
                  </a:lnTo>
                  <a:lnTo>
                    <a:pt x="1765" y="2599"/>
                  </a:lnTo>
                  <a:lnTo>
                    <a:pt x="1783" y="2620"/>
                  </a:lnTo>
                  <a:lnTo>
                    <a:pt x="1805" y="2640"/>
                  </a:lnTo>
                  <a:lnTo>
                    <a:pt x="1831" y="2660"/>
                  </a:lnTo>
                  <a:lnTo>
                    <a:pt x="1860" y="2679"/>
                  </a:lnTo>
                  <a:lnTo>
                    <a:pt x="1893" y="2697"/>
                  </a:lnTo>
                  <a:lnTo>
                    <a:pt x="1930" y="2716"/>
                  </a:lnTo>
                  <a:lnTo>
                    <a:pt x="1968" y="2733"/>
                  </a:lnTo>
                  <a:lnTo>
                    <a:pt x="2010" y="2748"/>
                  </a:lnTo>
                  <a:lnTo>
                    <a:pt x="2053" y="2762"/>
                  </a:lnTo>
                  <a:lnTo>
                    <a:pt x="2100" y="2776"/>
                  </a:lnTo>
                  <a:lnTo>
                    <a:pt x="2148" y="2788"/>
                  </a:lnTo>
                  <a:lnTo>
                    <a:pt x="2199" y="2797"/>
                  </a:lnTo>
                  <a:lnTo>
                    <a:pt x="2251" y="2807"/>
                  </a:lnTo>
                  <a:lnTo>
                    <a:pt x="2251" y="28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F775A608-400C-24F9-7D35-58D1D2E25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254"/>
              <a:ext cx="417" cy="551"/>
            </a:xfrm>
            <a:custGeom>
              <a:avLst/>
              <a:gdLst>
                <a:gd name="T0" fmla="*/ 823 w 833"/>
                <a:gd name="T1" fmla="*/ 151 h 1103"/>
                <a:gd name="T2" fmla="*/ 829 w 833"/>
                <a:gd name="T3" fmla="*/ 166 h 1103"/>
                <a:gd name="T4" fmla="*/ 833 w 833"/>
                <a:gd name="T5" fmla="*/ 219 h 1103"/>
                <a:gd name="T6" fmla="*/ 830 w 833"/>
                <a:gd name="T7" fmla="*/ 296 h 1103"/>
                <a:gd name="T8" fmla="*/ 821 w 833"/>
                <a:gd name="T9" fmla="*/ 390 h 1103"/>
                <a:gd name="T10" fmla="*/ 806 w 833"/>
                <a:gd name="T11" fmla="*/ 494 h 1103"/>
                <a:gd name="T12" fmla="*/ 784 w 833"/>
                <a:gd name="T13" fmla="*/ 602 h 1103"/>
                <a:gd name="T14" fmla="*/ 755 w 833"/>
                <a:gd name="T15" fmla="*/ 707 h 1103"/>
                <a:gd name="T16" fmla="*/ 721 w 833"/>
                <a:gd name="T17" fmla="*/ 802 h 1103"/>
                <a:gd name="T18" fmla="*/ 703 w 833"/>
                <a:gd name="T19" fmla="*/ 844 h 1103"/>
                <a:gd name="T20" fmla="*/ 637 w 833"/>
                <a:gd name="T21" fmla="*/ 972 h 1103"/>
                <a:gd name="T22" fmla="*/ 569 w 833"/>
                <a:gd name="T23" fmla="*/ 1092 h 1103"/>
                <a:gd name="T24" fmla="*/ 354 w 833"/>
                <a:gd name="T25" fmla="*/ 881 h 1103"/>
                <a:gd name="T26" fmla="*/ 0 w 833"/>
                <a:gd name="T27" fmla="*/ 505 h 1103"/>
                <a:gd name="T28" fmla="*/ 74 w 833"/>
                <a:gd name="T29" fmla="*/ 477 h 1103"/>
                <a:gd name="T30" fmla="*/ 140 w 833"/>
                <a:gd name="T31" fmla="*/ 447 h 1103"/>
                <a:gd name="T32" fmla="*/ 200 w 833"/>
                <a:gd name="T33" fmla="*/ 411 h 1103"/>
                <a:gd name="T34" fmla="*/ 254 w 833"/>
                <a:gd name="T35" fmla="*/ 376 h 1103"/>
                <a:gd name="T36" fmla="*/ 300 w 833"/>
                <a:gd name="T37" fmla="*/ 339 h 1103"/>
                <a:gd name="T38" fmla="*/ 343 w 833"/>
                <a:gd name="T39" fmla="*/ 300 h 1103"/>
                <a:gd name="T40" fmla="*/ 411 w 833"/>
                <a:gd name="T41" fmla="*/ 225 h 1103"/>
                <a:gd name="T42" fmla="*/ 458 w 833"/>
                <a:gd name="T43" fmla="*/ 157 h 1103"/>
                <a:gd name="T44" fmla="*/ 489 w 833"/>
                <a:gd name="T45" fmla="*/ 100 h 1103"/>
                <a:gd name="T46" fmla="*/ 507 w 833"/>
                <a:gd name="T47" fmla="*/ 63 h 1103"/>
                <a:gd name="T48" fmla="*/ 512 w 833"/>
                <a:gd name="T49" fmla="*/ 0 h 1103"/>
                <a:gd name="T50" fmla="*/ 537 w 833"/>
                <a:gd name="T51" fmla="*/ 9 h 1103"/>
                <a:gd name="T52" fmla="*/ 637 w 833"/>
                <a:gd name="T53" fmla="*/ 46 h 1103"/>
                <a:gd name="T54" fmla="*/ 718 w 833"/>
                <a:gd name="T55" fmla="*/ 80 h 1103"/>
                <a:gd name="T56" fmla="*/ 755 w 833"/>
                <a:gd name="T57" fmla="*/ 99 h 1103"/>
                <a:gd name="T58" fmla="*/ 798 w 833"/>
                <a:gd name="T59" fmla="*/ 125 h 1103"/>
                <a:gd name="T60" fmla="*/ 820 w 833"/>
                <a:gd name="T61" fmla="*/ 145 h 1103"/>
                <a:gd name="T62" fmla="*/ 823 w 833"/>
                <a:gd name="T63" fmla="*/ 1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3" h="1103">
                  <a:moveTo>
                    <a:pt x="823" y="151"/>
                  </a:moveTo>
                  <a:lnTo>
                    <a:pt x="823" y="151"/>
                  </a:lnTo>
                  <a:lnTo>
                    <a:pt x="826" y="157"/>
                  </a:lnTo>
                  <a:lnTo>
                    <a:pt x="829" y="166"/>
                  </a:lnTo>
                  <a:lnTo>
                    <a:pt x="832" y="188"/>
                  </a:lnTo>
                  <a:lnTo>
                    <a:pt x="833" y="219"/>
                  </a:lnTo>
                  <a:lnTo>
                    <a:pt x="833" y="254"/>
                  </a:lnTo>
                  <a:lnTo>
                    <a:pt x="830" y="296"/>
                  </a:lnTo>
                  <a:lnTo>
                    <a:pt x="827" y="340"/>
                  </a:lnTo>
                  <a:lnTo>
                    <a:pt x="821" y="390"/>
                  </a:lnTo>
                  <a:lnTo>
                    <a:pt x="815" y="440"/>
                  </a:lnTo>
                  <a:lnTo>
                    <a:pt x="806" y="494"/>
                  </a:lnTo>
                  <a:lnTo>
                    <a:pt x="795" y="548"/>
                  </a:lnTo>
                  <a:lnTo>
                    <a:pt x="784" y="602"/>
                  </a:lnTo>
                  <a:lnTo>
                    <a:pt x="770" y="655"/>
                  </a:lnTo>
                  <a:lnTo>
                    <a:pt x="755" y="707"/>
                  </a:lnTo>
                  <a:lnTo>
                    <a:pt x="740" y="756"/>
                  </a:lnTo>
                  <a:lnTo>
                    <a:pt x="721" y="802"/>
                  </a:lnTo>
                  <a:lnTo>
                    <a:pt x="703" y="844"/>
                  </a:lnTo>
                  <a:lnTo>
                    <a:pt x="703" y="844"/>
                  </a:lnTo>
                  <a:lnTo>
                    <a:pt x="667" y="915"/>
                  </a:lnTo>
                  <a:lnTo>
                    <a:pt x="637" y="972"/>
                  </a:lnTo>
                  <a:lnTo>
                    <a:pt x="592" y="1052"/>
                  </a:lnTo>
                  <a:lnTo>
                    <a:pt x="569" y="1092"/>
                  </a:lnTo>
                  <a:lnTo>
                    <a:pt x="561" y="1103"/>
                  </a:lnTo>
                  <a:lnTo>
                    <a:pt x="354" y="881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37" y="491"/>
                  </a:lnTo>
                  <a:lnTo>
                    <a:pt x="74" y="477"/>
                  </a:lnTo>
                  <a:lnTo>
                    <a:pt x="108" y="462"/>
                  </a:lnTo>
                  <a:lnTo>
                    <a:pt x="140" y="447"/>
                  </a:lnTo>
                  <a:lnTo>
                    <a:pt x="171" y="430"/>
                  </a:lnTo>
                  <a:lnTo>
                    <a:pt x="200" y="411"/>
                  </a:lnTo>
                  <a:lnTo>
                    <a:pt x="228" y="394"/>
                  </a:lnTo>
                  <a:lnTo>
                    <a:pt x="254" y="376"/>
                  </a:lnTo>
                  <a:lnTo>
                    <a:pt x="277" y="357"/>
                  </a:lnTo>
                  <a:lnTo>
                    <a:pt x="300" y="339"/>
                  </a:lnTo>
                  <a:lnTo>
                    <a:pt x="321" y="319"/>
                  </a:lnTo>
                  <a:lnTo>
                    <a:pt x="343" y="300"/>
                  </a:lnTo>
                  <a:lnTo>
                    <a:pt x="378" y="262"/>
                  </a:lnTo>
                  <a:lnTo>
                    <a:pt x="411" y="225"/>
                  </a:lnTo>
                  <a:lnTo>
                    <a:pt x="437" y="189"/>
                  </a:lnTo>
                  <a:lnTo>
                    <a:pt x="458" y="157"/>
                  </a:lnTo>
                  <a:lnTo>
                    <a:pt x="477" y="126"/>
                  </a:lnTo>
                  <a:lnTo>
                    <a:pt x="489" y="100"/>
                  </a:lnTo>
                  <a:lnTo>
                    <a:pt x="500" y="79"/>
                  </a:lnTo>
                  <a:lnTo>
                    <a:pt x="507" y="63"/>
                  </a:lnTo>
                  <a:lnTo>
                    <a:pt x="512" y="49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7" y="9"/>
                  </a:lnTo>
                  <a:lnTo>
                    <a:pt x="598" y="31"/>
                  </a:lnTo>
                  <a:lnTo>
                    <a:pt x="637" y="46"/>
                  </a:lnTo>
                  <a:lnTo>
                    <a:pt x="678" y="63"/>
                  </a:lnTo>
                  <a:lnTo>
                    <a:pt x="718" y="80"/>
                  </a:lnTo>
                  <a:lnTo>
                    <a:pt x="755" y="99"/>
                  </a:lnTo>
                  <a:lnTo>
                    <a:pt x="755" y="99"/>
                  </a:lnTo>
                  <a:lnTo>
                    <a:pt x="778" y="112"/>
                  </a:lnTo>
                  <a:lnTo>
                    <a:pt x="798" y="125"/>
                  </a:lnTo>
                  <a:lnTo>
                    <a:pt x="813" y="139"/>
                  </a:lnTo>
                  <a:lnTo>
                    <a:pt x="820" y="145"/>
                  </a:lnTo>
                  <a:lnTo>
                    <a:pt x="823" y="151"/>
                  </a:lnTo>
                  <a:lnTo>
                    <a:pt x="823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74ED3A97-FCFF-06BF-EBD1-012BCFDDF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671"/>
              <a:ext cx="520" cy="238"/>
            </a:xfrm>
            <a:custGeom>
              <a:avLst/>
              <a:gdLst>
                <a:gd name="T0" fmla="*/ 1032 w 1040"/>
                <a:gd name="T1" fmla="*/ 79 h 478"/>
                <a:gd name="T2" fmla="*/ 1038 w 1040"/>
                <a:gd name="T3" fmla="*/ 108 h 478"/>
                <a:gd name="T4" fmla="*/ 1038 w 1040"/>
                <a:gd name="T5" fmla="*/ 141 h 478"/>
                <a:gd name="T6" fmla="*/ 1031 w 1040"/>
                <a:gd name="T7" fmla="*/ 174 h 478"/>
                <a:gd name="T8" fmla="*/ 1015 w 1040"/>
                <a:gd name="T9" fmla="*/ 210 h 478"/>
                <a:gd name="T10" fmla="*/ 995 w 1040"/>
                <a:gd name="T11" fmla="*/ 245 h 478"/>
                <a:gd name="T12" fmla="*/ 969 w 1040"/>
                <a:gd name="T13" fmla="*/ 281 h 478"/>
                <a:gd name="T14" fmla="*/ 938 w 1040"/>
                <a:gd name="T15" fmla="*/ 315 h 478"/>
                <a:gd name="T16" fmla="*/ 903 w 1040"/>
                <a:gd name="T17" fmla="*/ 348 h 478"/>
                <a:gd name="T18" fmla="*/ 863 w 1040"/>
                <a:gd name="T19" fmla="*/ 379 h 478"/>
                <a:gd name="T20" fmla="*/ 820 w 1040"/>
                <a:gd name="T21" fmla="*/ 407 h 478"/>
                <a:gd name="T22" fmla="*/ 774 w 1040"/>
                <a:gd name="T23" fmla="*/ 432 h 478"/>
                <a:gd name="T24" fmla="*/ 725 w 1040"/>
                <a:gd name="T25" fmla="*/ 452 h 478"/>
                <a:gd name="T26" fmla="*/ 675 w 1040"/>
                <a:gd name="T27" fmla="*/ 465 h 478"/>
                <a:gd name="T28" fmla="*/ 623 w 1040"/>
                <a:gd name="T29" fmla="*/ 475 h 478"/>
                <a:gd name="T30" fmla="*/ 571 w 1040"/>
                <a:gd name="T31" fmla="*/ 478 h 478"/>
                <a:gd name="T32" fmla="*/ 517 w 1040"/>
                <a:gd name="T33" fmla="*/ 475 h 478"/>
                <a:gd name="T34" fmla="*/ 465 w 1040"/>
                <a:gd name="T35" fmla="*/ 465 h 478"/>
                <a:gd name="T36" fmla="*/ 366 w 1040"/>
                <a:gd name="T37" fmla="*/ 444 h 478"/>
                <a:gd name="T38" fmla="*/ 276 w 1040"/>
                <a:gd name="T39" fmla="*/ 416 h 478"/>
                <a:gd name="T40" fmla="*/ 196 w 1040"/>
                <a:gd name="T41" fmla="*/ 384 h 478"/>
                <a:gd name="T42" fmla="*/ 126 w 1040"/>
                <a:gd name="T43" fmla="*/ 347 h 478"/>
                <a:gd name="T44" fmla="*/ 71 w 1040"/>
                <a:gd name="T45" fmla="*/ 308 h 478"/>
                <a:gd name="T46" fmla="*/ 31 w 1040"/>
                <a:gd name="T47" fmla="*/ 267 h 478"/>
                <a:gd name="T48" fmla="*/ 11 w 1040"/>
                <a:gd name="T49" fmla="*/ 236 h 478"/>
                <a:gd name="T50" fmla="*/ 3 w 1040"/>
                <a:gd name="T51" fmla="*/ 214 h 478"/>
                <a:gd name="T52" fmla="*/ 2 w 1040"/>
                <a:gd name="T53" fmla="*/ 204 h 478"/>
                <a:gd name="T54" fmla="*/ 3 w 1040"/>
                <a:gd name="T55" fmla="*/ 184 h 478"/>
                <a:gd name="T56" fmla="*/ 14 w 1040"/>
                <a:gd name="T57" fmla="*/ 164 h 478"/>
                <a:gd name="T58" fmla="*/ 33 w 1040"/>
                <a:gd name="T59" fmla="*/ 147 h 478"/>
                <a:gd name="T60" fmla="*/ 59 w 1040"/>
                <a:gd name="T61" fmla="*/ 130 h 478"/>
                <a:gd name="T62" fmla="*/ 125 w 1040"/>
                <a:gd name="T63" fmla="*/ 101 h 478"/>
                <a:gd name="T64" fmla="*/ 202 w 1040"/>
                <a:gd name="T65" fmla="*/ 77 h 478"/>
                <a:gd name="T66" fmla="*/ 280 w 1040"/>
                <a:gd name="T67" fmla="*/ 59 h 478"/>
                <a:gd name="T68" fmla="*/ 397 w 1040"/>
                <a:gd name="T69" fmla="*/ 39 h 478"/>
                <a:gd name="T70" fmla="*/ 415 w 1040"/>
                <a:gd name="T71" fmla="*/ 36 h 478"/>
                <a:gd name="T72" fmla="*/ 503 w 1040"/>
                <a:gd name="T73" fmla="*/ 22 h 478"/>
                <a:gd name="T74" fmla="*/ 595 w 1040"/>
                <a:gd name="T75" fmla="*/ 11 h 478"/>
                <a:gd name="T76" fmla="*/ 702 w 1040"/>
                <a:gd name="T77" fmla="*/ 2 h 478"/>
                <a:gd name="T78" fmla="*/ 811 w 1040"/>
                <a:gd name="T79" fmla="*/ 0 h 478"/>
                <a:gd name="T80" fmla="*/ 888 w 1040"/>
                <a:gd name="T81" fmla="*/ 7 h 478"/>
                <a:gd name="T82" fmla="*/ 932 w 1040"/>
                <a:gd name="T83" fmla="*/ 14 h 478"/>
                <a:gd name="T84" fmla="*/ 972 w 1040"/>
                <a:gd name="T85" fmla="*/ 27 h 478"/>
                <a:gd name="T86" fmla="*/ 1003 w 1040"/>
                <a:gd name="T87" fmla="*/ 44 h 478"/>
                <a:gd name="T88" fmla="*/ 1024 w 1040"/>
                <a:gd name="T89" fmla="*/ 65 h 478"/>
                <a:gd name="T90" fmla="*/ 1032 w 1040"/>
                <a:gd name="T91" fmla="*/ 7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0" h="478">
                  <a:moveTo>
                    <a:pt x="1032" y="79"/>
                  </a:moveTo>
                  <a:lnTo>
                    <a:pt x="1032" y="79"/>
                  </a:lnTo>
                  <a:lnTo>
                    <a:pt x="1037" y="93"/>
                  </a:lnTo>
                  <a:lnTo>
                    <a:pt x="1038" y="108"/>
                  </a:lnTo>
                  <a:lnTo>
                    <a:pt x="1040" y="124"/>
                  </a:lnTo>
                  <a:lnTo>
                    <a:pt x="1038" y="141"/>
                  </a:lnTo>
                  <a:lnTo>
                    <a:pt x="1035" y="157"/>
                  </a:lnTo>
                  <a:lnTo>
                    <a:pt x="1031" y="174"/>
                  </a:lnTo>
                  <a:lnTo>
                    <a:pt x="1024" y="191"/>
                  </a:lnTo>
                  <a:lnTo>
                    <a:pt x="1015" y="210"/>
                  </a:lnTo>
                  <a:lnTo>
                    <a:pt x="1006" y="227"/>
                  </a:lnTo>
                  <a:lnTo>
                    <a:pt x="995" y="245"/>
                  </a:lnTo>
                  <a:lnTo>
                    <a:pt x="983" y="262"/>
                  </a:lnTo>
                  <a:lnTo>
                    <a:pt x="969" y="281"/>
                  </a:lnTo>
                  <a:lnTo>
                    <a:pt x="954" y="298"/>
                  </a:lnTo>
                  <a:lnTo>
                    <a:pt x="938" y="315"/>
                  </a:lnTo>
                  <a:lnTo>
                    <a:pt x="921" y="332"/>
                  </a:lnTo>
                  <a:lnTo>
                    <a:pt x="903" y="348"/>
                  </a:lnTo>
                  <a:lnTo>
                    <a:pt x="883" y="364"/>
                  </a:lnTo>
                  <a:lnTo>
                    <a:pt x="863" y="379"/>
                  </a:lnTo>
                  <a:lnTo>
                    <a:pt x="841" y="393"/>
                  </a:lnTo>
                  <a:lnTo>
                    <a:pt x="820" y="407"/>
                  </a:lnTo>
                  <a:lnTo>
                    <a:pt x="797" y="419"/>
                  </a:lnTo>
                  <a:lnTo>
                    <a:pt x="774" y="432"/>
                  </a:lnTo>
                  <a:lnTo>
                    <a:pt x="749" y="441"/>
                  </a:lnTo>
                  <a:lnTo>
                    <a:pt x="725" y="452"/>
                  </a:lnTo>
                  <a:lnTo>
                    <a:pt x="700" y="459"/>
                  </a:lnTo>
                  <a:lnTo>
                    <a:pt x="675" y="465"/>
                  </a:lnTo>
                  <a:lnTo>
                    <a:pt x="649" y="472"/>
                  </a:lnTo>
                  <a:lnTo>
                    <a:pt x="623" y="475"/>
                  </a:lnTo>
                  <a:lnTo>
                    <a:pt x="597" y="478"/>
                  </a:lnTo>
                  <a:lnTo>
                    <a:pt x="571" y="478"/>
                  </a:lnTo>
                  <a:lnTo>
                    <a:pt x="543" y="478"/>
                  </a:lnTo>
                  <a:lnTo>
                    <a:pt x="517" y="475"/>
                  </a:lnTo>
                  <a:lnTo>
                    <a:pt x="517" y="475"/>
                  </a:lnTo>
                  <a:lnTo>
                    <a:pt x="465" y="465"/>
                  </a:lnTo>
                  <a:lnTo>
                    <a:pt x="414" y="456"/>
                  </a:lnTo>
                  <a:lnTo>
                    <a:pt x="366" y="444"/>
                  </a:lnTo>
                  <a:lnTo>
                    <a:pt x="319" y="430"/>
                  </a:lnTo>
                  <a:lnTo>
                    <a:pt x="276" y="416"/>
                  </a:lnTo>
                  <a:lnTo>
                    <a:pt x="234" y="401"/>
                  </a:lnTo>
                  <a:lnTo>
                    <a:pt x="196" y="384"/>
                  </a:lnTo>
                  <a:lnTo>
                    <a:pt x="159" y="365"/>
                  </a:lnTo>
                  <a:lnTo>
                    <a:pt x="126" y="347"/>
                  </a:lnTo>
                  <a:lnTo>
                    <a:pt x="97" y="328"/>
                  </a:lnTo>
                  <a:lnTo>
                    <a:pt x="71" y="308"/>
                  </a:lnTo>
                  <a:lnTo>
                    <a:pt x="49" y="288"/>
                  </a:lnTo>
                  <a:lnTo>
                    <a:pt x="31" y="267"/>
                  </a:lnTo>
                  <a:lnTo>
                    <a:pt x="17" y="247"/>
                  </a:lnTo>
                  <a:lnTo>
                    <a:pt x="11" y="236"/>
                  </a:lnTo>
                  <a:lnTo>
                    <a:pt x="6" y="225"/>
                  </a:lnTo>
                  <a:lnTo>
                    <a:pt x="3" y="214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0" y="193"/>
                  </a:lnTo>
                  <a:lnTo>
                    <a:pt x="3" y="184"/>
                  </a:lnTo>
                  <a:lnTo>
                    <a:pt x="8" y="173"/>
                  </a:lnTo>
                  <a:lnTo>
                    <a:pt x="14" y="164"/>
                  </a:lnTo>
                  <a:lnTo>
                    <a:pt x="23" y="154"/>
                  </a:lnTo>
                  <a:lnTo>
                    <a:pt x="33" y="147"/>
                  </a:lnTo>
                  <a:lnTo>
                    <a:pt x="45" y="137"/>
                  </a:lnTo>
                  <a:lnTo>
                    <a:pt x="59" y="130"/>
                  </a:lnTo>
                  <a:lnTo>
                    <a:pt x="89" y="114"/>
                  </a:lnTo>
                  <a:lnTo>
                    <a:pt x="125" y="101"/>
                  </a:lnTo>
                  <a:lnTo>
                    <a:pt x="163" y="88"/>
                  </a:lnTo>
                  <a:lnTo>
                    <a:pt x="202" y="77"/>
                  </a:lnTo>
                  <a:lnTo>
                    <a:pt x="242" y="68"/>
                  </a:lnTo>
                  <a:lnTo>
                    <a:pt x="280" y="59"/>
                  </a:lnTo>
                  <a:lnTo>
                    <a:pt x="348" y="47"/>
                  </a:lnTo>
                  <a:lnTo>
                    <a:pt x="397" y="39"/>
                  </a:lnTo>
                  <a:lnTo>
                    <a:pt x="415" y="36"/>
                  </a:lnTo>
                  <a:lnTo>
                    <a:pt x="415" y="36"/>
                  </a:lnTo>
                  <a:lnTo>
                    <a:pt x="440" y="31"/>
                  </a:lnTo>
                  <a:lnTo>
                    <a:pt x="503" y="22"/>
                  </a:lnTo>
                  <a:lnTo>
                    <a:pt x="546" y="16"/>
                  </a:lnTo>
                  <a:lnTo>
                    <a:pt x="595" y="11"/>
                  </a:lnTo>
                  <a:lnTo>
                    <a:pt x="648" y="5"/>
                  </a:lnTo>
                  <a:lnTo>
                    <a:pt x="702" y="2"/>
                  </a:lnTo>
                  <a:lnTo>
                    <a:pt x="757" y="0"/>
                  </a:lnTo>
                  <a:lnTo>
                    <a:pt x="811" y="0"/>
                  </a:lnTo>
                  <a:lnTo>
                    <a:pt x="863" y="4"/>
                  </a:lnTo>
                  <a:lnTo>
                    <a:pt x="888" y="7"/>
                  </a:lnTo>
                  <a:lnTo>
                    <a:pt x="911" y="10"/>
                  </a:lnTo>
                  <a:lnTo>
                    <a:pt x="932" y="14"/>
                  </a:lnTo>
                  <a:lnTo>
                    <a:pt x="952" y="20"/>
                  </a:lnTo>
                  <a:lnTo>
                    <a:pt x="972" y="27"/>
                  </a:lnTo>
                  <a:lnTo>
                    <a:pt x="988" y="34"/>
                  </a:lnTo>
                  <a:lnTo>
                    <a:pt x="1003" y="44"/>
                  </a:lnTo>
                  <a:lnTo>
                    <a:pt x="1015" y="54"/>
                  </a:lnTo>
                  <a:lnTo>
                    <a:pt x="1024" y="65"/>
                  </a:lnTo>
                  <a:lnTo>
                    <a:pt x="1032" y="79"/>
                  </a:lnTo>
                  <a:lnTo>
                    <a:pt x="1032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EBB9E7B1-AE03-E8CB-63F0-9EB0BCD37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023"/>
              <a:ext cx="728" cy="498"/>
            </a:xfrm>
            <a:custGeom>
              <a:avLst/>
              <a:gdLst>
                <a:gd name="T0" fmla="*/ 1455 w 1455"/>
                <a:gd name="T1" fmla="*/ 511 h 996"/>
                <a:gd name="T2" fmla="*/ 1450 w 1455"/>
                <a:gd name="T3" fmla="*/ 525 h 996"/>
                <a:gd name="T4" fmla="*/ 1432 w 1455"/>
                <a:gd name="T5" fmla="*/ 562 h 996"/>
                <a:gd name="T6" fmla="*/ 1401 w 1455"/>
                <a:gd name="T7" fmla="*/ 619 h 996"/>
                <a:gd name="T8" fmla="*/ 1354 w 1455"/>
                <a:gd name="T9" fmla="*/ 687 h 996"/>
                <a:gd name="T10" fmla="*/ 1286 w 1455"/>
                <a:gd name="T11" fmla="*/ 762 h 996"/>
                <a:gd name="T12" fmla="*/ 1243 w 1455"/>
                <a:gd name="T13" fmla="*/ 801 h 996"/>
                <a:gd name="T14" fmla="*/ 1197 w 1455"/>
                <a:gd name="T15" fmla="*/ 838 h 996"/>
                <a:gd name="T16" fmla="*/ 1143 w 1455"/>
                <a:gd name="T17" fmla="*/ 873 h 996"/>
                <a:gd name="T18" fmla="*/ 1083 w 1455"/>
                <a:gd name="T19" fmla="*/ 909 h 996"/>
                <a:gd name="T20" fmla="*/ 1017 w 1455"/>
                <a:gd name="T21" fmla="*/ 939 h 996"/>
                <a:gd name="T22" fmla="*/ 943 w 1455"/>
                <a:gd name="T23" fmla="*/ 967 h 996"/>
                <a:gd name="T24" fmla="*/ 926 w 1455"/>
                <a:gd name="T25" fmla="*/ 973 h 996"/>
                <a:gd name="T26" fmla="*/ 901 w 1455"/>
                <a:gd name="T27" fmla="*/ 979 h 996"/>
                <a:gd name="T28" fmla="*/ 852 w 1455"/>
                <a:gd name="T29" fmla="*/ 990 h 996"/>
                <a:gd name="T30" fmla="*/ 803 w 1455"/>
                <a:gd name="T31" fmla="*/ 995 h 996"/>
                <a:gd name="T32" fmla="*/ 752 w 1455"/>
                <a:gd name="T33" fmla="*/ 995 h 996"/>
                <a:gd name="T34" fmla="*/ 728 w 1455"/>
                <a:gd name="T35" fmla="*/ 993 h 996"/>
                <a:gd name="T36" fmla="*/ 660 w 1455"/>
                <a:gd name="T37" fmla="*/ 984 h 996"/>
                <a:gd name="T38" fmla="*/ 592 w 1455"/>
                <a:gd name="T39" fmla="*/ 967 h 996"/>
                <a:gd name="T40" fmla="*/ 526 w 1455"/>
                <a:gd name="T41" fmla="*/ 946 h 996"/>
                <a:gd name="T42" fmla="*/ 463 w 1455"/>
                <a:gd name="T43" fmla="*/ 918 h 996"/>
                <a:gd name="T44" fmla="*/ 400 w 1455"/>
                <a:gd name="T45" fmla="*/ 886 h 996"/>
                <a:gd name="T46" fmla="*/ 342 w 1455"/>
                <a:gd name="T47" fmla="*/ 850 h 996"/>
                <a:gd name="T48" fmla="*/ 232 w 1455"/>
                <a:gd name="T49" fmla="*/ 773 h 996"/>
                <a:gd name="T50" fmla="*/ 142 w 1455"/>
                <a:gd name="T51" fmla="*/ 696 h 996"/>
                <a:gd name="T52" fmla="*/ 69 w 1455"/>
                <a:gd name="T53" fmla="*/ 624 h 996"/>
                <a:gd name="T54" fmla="*/ 22 w 1455"/>
                <a:gd name="T55" fmla="*/ 567 h 996"/>
                <a:gd name="T56" fmla="*/ 5 w 1455"/>
                <a:gd name="T57" fmla="*/ 536 h 996"/>
                <a:gd name="T58" fmla="*/ 3 w 1455"/>
                <a:gd name="T59" fmla="*/ 530 h 996"/>
                <a:gd name="T60" fmla="*/ 0 w 1455"/>
                <a:gd name="T61" fmla="*/ 477 h 996"/>
                <a:gd name="T62" fmla="*/ 2 w 1455"/>
                <a:gd name="T63" fmla="*/ 394 h 996"/>
                <a:gd name="T64" fmla="*/ 14 w 1455"/>
                <a:gd name="T65" fmla="*/ 137 h 996"/>
                <a:gd name="T66" fmla="*/ 22 w 1455"/>
                <a:gd name="T67" fmla="*/ 0 h 996"/>
                <a:gd name="T68" fmla="*/ 51 w 1455"/>
                <a:gd name="T69" fmla="*/ 25 h 996"/>
                <a:gd name="T70" fmla="*/ 113 w 1455"/>
                <a:gd name="T71" fmla="*/ 74 h 996"/>
                <a:gd name="T72" fmla="*/ 180 w 1455"/>
                <a:gd name="T73" fmla="*/ 120 h 996"/>
                <a:gd name="T74" fmla="*/ 254 w 1455"/>
                <a:gd name="T75" fmla="*/ 163 h 996"/>
                <a:gd name="T76" fmla="*/ 332 w 1455"/>
                <a:gd name="T77" fmla="*/ 203 h 996"/>
                <a:gd name="T78" fmla="*/ 419 w 1455"/>
                <a:gd name="T79" fmla="*/ 240 h 996"/>
                <a:gd name="T80" fmla="*/ 511 w 1455"/>
                <a:gd name="T81" fmla="*/ 274 h 996"/>
                <a:gd name="T82" fmla="*/ 609 w 1455"/>
                <a:gd name="T83" fmla="*/ 302 h 996"/>
                <a:gd name="T84" fmla="*/ 662 w 1455"/>
                <a:gd name="T85" fmla="*/ 314 h 996"/>
                <a:gd name="T86" fmla="*/ 775 w 1455"/>
                <a:gd name="T87" fmla="*/ 336 h 996"/>
                <a:gd name="T88" fmla="*/ 886 w 1455"/>
                <a:gd name="T89" fmla="*/ 353 h 996"/>
                <a:gd name="T90" fmla="*/ 992 w 1455"/>
                <a:gd name="T91" fmla="*/ 362 h 996"/>
                <a:gd name="T92" fmla="*/ 1092 w 1455"/>
                <a:gd name="T93" fmla="*/ 367 h 996"/>
                <a:gd name="T94" fmla="*/ 1191 w 1455"/>
                <a:gd name="T95" fmla="*/ 367 h 996"/>
                <a:gd name="T96" fmla="*/ 1283 w 1455"/>
                <a:gd name="T97" fmla="*/ 360 h 996"/>
                <a:gd name="T98" fmla="*/ 1370 w 1455"/>
                <a:gd name="T99" fmla="*/ 350 h 996"/>
                <a:gd name="T100" fmla="*/ 1455 w 1455"/>
                <a:gd name="T101" fmla="*/ 33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996">
                  <a:moveTo>
                    <a:pt x="1455" y="462"/>
                  </a:moveTo>
                  <a:lnTo>
                    <a:pt x="1455" y="511"/>
                  </a:lnTo>
                  <a:lnTo>
                    <a:pt x="1455" y="511"/>
                  </a:lnTo>
                  <a:lnTo>
                    <a:pt x="1450" y="525"/>
                  </a:lnTo>
                  <a:lnTo>
                    <a:pt x="1443" y="541"/>
                  </a:lnTo>
                  <a:lnTo>
                    <a:pt x="1432" y="562"/>
                  </a:lnTo>
                  <a:lnTo>
                    <a:pt x="1420" y="588"/>
                  </a:lnTo>
                  <a:lnTo>
                    <a:pt x="1401" y="619"/>
                  </a:lnTo>
                  <a:lnTo>
                    <a:pt x="1380" y="651"/>
                  </a:lnTo>
                  <a:lnTo>
                    <a:pt x="1354" y="687"/>
                  </a:lnTo>
                  <a:lnTo>
                    <a:pt x="1321" y="724"/>
                  </a:lnTo>
                  <a:lnTo>
                    <a:pt x="1286" y="762"/>
                  </a:lnTo>
                  <a:lnTo>
                    <a:pt x="1264" y="781"/>
                  </a:lnTo>
                  <a:lnTo>
                    <a:pt x="1243" y="801"/>
                  </a:lnTo>
                  <a:lnTo>
                    <a:pt x="1220" y="819"/>
                  </a:lnTo>
                  <a:lnTo>
                    <a:pt x="1197" y="838"/>
                  </a:lnTo>
                  <a:lnTo>
                    <a:pt x="1171" y="856"/>
                  </a:lnTo>
                  <a:lnTo>
                    <a:pt x="1143" y="873"/>
                  </a:lnTo>
                  <a:lnTo>
                    <a:pt x="1114" y="892"/>
                  </a:lnTo>
                  <a:lnTo>
                    <a:pt x="1083" y="909"/>
                  </a:lnTo>
                  <a:lnTo>
                    <a:pt x="1051" y="924"/>
                  </a:lnTo>
                  <a:lnTo>
                    <a:pt x="1017" y="939"/>
                  </a:lnTo>
                  <a:lnTo>
                    <a:pt x="980" y="953"/>
                  </a:lnTo>
                  <a:lnTo>
                    <a:pt x="943" y="967"/>
                  </a:lnTo>
                  <a:lnTo>
                    <a:pt x="943" y="967"/>
                  </a:lnTo>
                  <a:lnTo>
                    <a:pt x="926" y="973"/>
                  </a:lnTo>
                  <a:lnTo>
                    <a:pt x="926" y="973"/>
                  </a:lnTo>
                  <a:lnTo>
                    <a:pt x="901" y="979"/>
                  </a:lnTo>
                  <a:lnTo>
                    <a:pt x="877" y="986"/>
                  </a:lnTo>
                  <a:lnTo>
                    <a:pt x="852" y="990"/>
                  </a:lnTo>
                  <a:lnTo>
                    <a:pt x="828" y="993"/>
                  </a:lnTo>
                  <a:lnTo>
                    <a:pt x="803" y="995"/>
                  </a:lnTo>
                  <a:lnTo>
                    <a:pt x="778" y="996"/>
                  </a:lnTo>
                  <a:lnTo>
                    <a:pt x="752" y="995"/>
                  </a:lnTo>
                  <a:lnTo>
                    <a:pt x="728" y="993"/>
                  </a:lnTo>
                  <a:lnTo>
                    <a:pt x="728" y="993"/>
                  </a:lnTo>
                  <a:lnTo>
                    <a:pt x="694" y="990"/>
                  </a:lnTo>
                  <a:lnTo>
                    <a:pt x="660" y="984"/>
                  </a:lnTo>
                  <a:lnTo>
                    <a:pt x="626" y="976"/>
                  </a:lnTo>
                  <a:lnTo>
                    <a:pt x="592" y="967"/>
                  </a:lnTo>
                  <a:lnTo>
                    <a:pt x="560" y="958"/>
                  </a:lnTo>
                  <a:lnTo>
                    <a:pt x="526" y="946"/>
                  </a:lnTo>
                  <a:lnTo>
                    <a:pt x="494" y="932"/>
                  </a:lnTo>
                  <a:lnTo>
                    <a:pt x="463" y="918"/>
                  </a:lnTo>
                  <a:lnTo>
                    <a:pt x="431" y="902"/>
                  </a:lnTo>
                  <a:lnTo>
                    <a:pt x="400" y="886"/>
                  </a:lnTo>
                  <a:lnTo>
                    <a:pt x="371" y="869"/>
                  </a:lnTo>
                  <a:lnTo>
                    <a:pt x="342" y="850"/>
                  </a:lnTo>
                  <a:lnTo>
                    <a:pt x="285" y="813"/>
                  </a:lnTo>
                  <a:lnTo>
                    <a:pt x="232" y="773"/>
                  </a:lnTo>
                  <a:lnTo>
                    <a:pt x="185" y="735"/>
                  </a:lnTo>
                  <a:lnTo>
                    <a:pt x="142" y="696"/>
                  </a:lnTo>
                  <a:lnTo>
                    <a:pt x="103" y="659"/>
                  </a:lnTo>
                  <a:lnTo>
                    <a:pt x="69" y="624"/>
                  </a:lnTo>
                  <a:lnTo>
                    <a:pt x="43" y="593"/>
                  </a:lnTo>
                  <a:lnTo>
                    <a:pt x="22" y="567"/>
                  </a:lnTo>
                  <a:lnTo>
                    <a:pt x="9" y="545"/>
                  </a:lnTo>
                  <a:lnTo>
                    <a:pt x="5" y="536"/>
                  </a:lnTo>
                  <a:lnTo>
                    <a:pt x="3" y="530"/>
                  </a:lnTo>
                  <a:lnTo>
                    <a:pt x="3" y="530"/>
                  </a:lnTo>
                  <a:lnTo>
                    <a:pt x="2" y="508"/>
                  </a:lnTo>
                  <a:lnTo>
                    <a:pt x="0" y="477"/>
                  </a:lnTo>
                  <a:lnTo>
                    <a:pt x="2" y="394"/>
                  </a:lnTo>
                  <a:lnTo>
                    <a:pt x="2" y="394"/>
                  </a:lnTo>
                  <a:lnTo>
                    <a:pt x="6" y="265"/>
                  </a:lnTo>
                  <a:lnTo>
                    <a:pt x="14" y="137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51" y="25"/>
                  </a:lnTo>
                  <a:lnTo>
                    <a:pt x="82" y="49"/>
                  </a:lnTo>
                  <a:lnTo>
                    <a:pt x="113" y="74"/>
                  </a:lnTo>
                  <a:lnTo>
                    <a:pt x="146" y="97"/>
                  </a:lnTo>
                  <a:lnTo>
                    <a:pt x="180" y="120"/>
                  </a:lnTo>
                  <a:lnTo>
                    <a:pt x="216" y="142"/>
                  </a:lnTo>
                  <a:lnTo>
                    <a:pt x="254" y="163"/>
                  </a:lnTo>
                  <a:lnTo>
                    <a:pt x="292" y="185"/>
                  </a:lnTo>
                  <a:lnTo>
                    <a:pt x="332" y="203"/>
                  </a:lnTo>
                  <a:lnTo>
                    <a:pt x="374" y="223"/>
                  </a:lnTo>
                  <a:lnTo>
                    <a:pt x="419" y="240"/>
                  </a:lnTo>
                  <a:lnTo>
                    <a:pt x="463" y="257"/>
                  </a:lnTo>
                  <a:lnTo>
                    <a:pt x="511" y="274"/>
                  </a:lnTo>
                  <a:lnTo>
                    <a:pt x="558" y="288"/>
                  </a:lnTo>
                  <a:lnTo>
                    <a:pt x="609" y="302"/>
                  </a:lnTo>
                  <a:lnTo>
                    <a:pt x="662" y="314"/>
                  </a:lnTo>
                  <a:lnTo>
                    <a:pt x="662" y="314"/>
                  </a:lnTo>
                  <a:lnTo>
                    <a:pt x="720" y="325"/>
                  </a:lnTo>
                  <a:lnTo>
                    <a:pt x="775" y="336"/>
                  </a:lnTo>
                  <a:lnTo>
                    <a:pt x="831" y="345"/>
                  </a:lnTo>
                  <a:lnTo>
                    <a:pt x="886" y="353"/>
                  </a:lnTo>
                  <a:lnTo>
                    <a:pt x="940" y="357"/>
                  </a:lnTo>
                  <a:lnTo>
                    <a:pt x="992" y="362"/>
                  </a:lnTo>
                  <a:lnTo>
                    <a:pt x="1043" y="365"/>
                  </a:lnTo>
                  <a:lnTo>
                    <a:pt x="1092" y="367"/>
                  </a:lnTo>
                  <a:lnTo>
                    <a:pt x="1141" y="367"/>
                  </a:lnTo>
                  <a:lnTo>
                    <a:pt x="1191" y="367"/>
                  </a:lnTo>
                  <a:lnTo>
                    <a:pt x="1237" y="364"/>
                  </a:lnTo>
                  <a:lnTo>
                    <a:pt x="1283" y="360"/>
                  </a:lnTo>
                  <a:lnTo>
                    <a:pt x="1327" y="356"/>
                  </a:lnTo>
                  <a:lnTo>
                    <a:pt x="1370" y="350"/>
                  </a:lnTo>
                  <a:lnTo>
                    <a:pt x="1414" y="342"/>
                  </a:lnTo>
                  <a:lnTo>
                    <a:pt x="1455" y="334"/>
                  </a:lnTo>
                  <a:lnTo>
                    <a:pt x="1455" y="46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2D34E80B-4CDB-8C39-01C7-60AB2AF31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506"/>
              <a:ext cx="510" cy="1432"/>
            </a:xfrm>
            <a:custGeom>
              <a:avLst/>
              <a:gdLst>
                <a:gd name="T0" fmla="*/ 921 w 1019"/>
                <a:gd name="T1" fmla="*/ 1977 h 2864"/>
                <a:gd name="T2" fmla="*/ 944 w 1019"/>
                <a:gd name="T3" fmla="*/ 2122 h 2864"/>
                <a:gd name="T4" fmla="*/ 981 w 1019"/>
                <a:gd name="T5" fmla="*/ 2418 h 2864"/>
                <a:gd name="T6" fmla="*/ 1006 w 1019"/>
                <a:gd name="T7" fmla="*/ 2675 h 2864"/>
                <a:gd name="T8" fmla="*/ 1019 w 1019"/>
                <a:gd name="T9" fmla="*/ 2860 h 2864"/>
                <a:gd name="T10" fmla="*/ 732 w 1019"/>
                <a:gd name="T11" fmla="*/ 2863 h 2864"/>
                <a:gd name="T12" fmla="*/ 438 w 1019"/>
                <a:gd name="T13" fmla="*/ 2864 h 2864"/>
                <a:gd name="T14" fmla="*/ 101 w 1019"/>
                <a:gd name="T15" fmla="*/ 2863 h 2864"/>
                <a:gd name="T16" fmla="*/ 121 w 1019"/>
                <a:gd name="T17" fmla="*/ 2356 h 2864"/>
                <a:gd name="T18" fmla="*/ 134 w 1019"/>
                <a:gd name="T19" fmla="*/ 2094 h 2864"/>
                <a:gd name="T20" fmla="*/ 147 w 1019"/>
                <a:gd name="T21" fmla="*/ 1936 h 2864"/>
                <a:gd name="T22" fmla="*/ 171 w 1019"/>
                <a:gd name="T23" fmla="*/ 1742 h 2864"/>
                <a:gd name="T24" fmla="*/ 232 w 1019"/>
                <a:gd name="T25" fmla="*/ 1314 h 2864"/>
                <a:gd name="T26" fmla="*/ 291 w 1019"/>
                <a:gd name="T27" fmla="*/ 953 h 2864"/>
                <a:gd name="T28" fmla="*/ 317 w 1019"/>
                <a:gd name="T29" fmla="*/ 801 h 2864"/>
                <a:gd name="T30" fmla="*/ 227 w 1019"/>
                <a:gd name="T31" fmla="*/ 704 h 2864"/>
                <a:gd name="T32" fmla="*/ 164 w 1019"/>
                <a:gd name="T33" fmla="*/ 641 h 2864"/>
                <a:gd name="T34" fmla="*/ 100 w 1019"/>
                <a:gd name="T35" fmla="*/ 567 h 2864"/>
                <a:gd name="T36" fmla="*/ 48 w 1019"/>
                <a:gd name="T37" fmla="*/ 494 h 2864"/>
                <a:gd name="T38" fmla="*/ 12 w 1019"/>
                <a:gd name="T39" fmla="*/ 439 h 2864"/>
                <a:gd name="T40" fmla="*/ 317 w 1019"/>
                <a:gd name="T41" fmla="*/ 29 h 2864"/>
                <a:gd name="T42" fmla="*/ 317 w 1019"/>
                <a:gd name="T43" fmla="*/ 26 h 2864"/>
                <a:gd name="T44" fmla="*/ 367 w 1019"/>
                <a:gd name="T45" fmla="*/ 29 h 2864"/>
                <a:gd name="T46" fmla="*/ 417 w 1019"/>
                <a:gd name="T47" fmla="*/ 26 h 2864"/>
                <a:gd name="T48" fmla="*/ 466 w 1019"/>
                <a:gd name="T49" fmla="*/ 19 h 2864"/>
                <a:gd name="T50" fmla="*/ 515 w 1019"/>
                <a:gd name="T51" fmla="*/ 6 h 2864"/>
                <a:gd name="T52" fmla="*/ 532 w 1019"/>
                <a:gd name="T53" fmla="*/ 0 h 2864"/>
                <a:gd name="T54" fmla="*/ 886 w 1019"/>
                <a:gd name="T55" fmla="*/ 376 h 2864"/>
                <a:gd name="T56" fmla="*/ 869 w 1019"/>
                <a:gd name="T57" fmla="*/ 425 h 2864"/>
                <a:gd name="T58" fmla="*/ 838 w 1019"/>
                <a:gd name="T59" fmla="*/ 496 h 2864"/>
                <a:gd name="T60" fmla="*/ 792 w 1019"/>
                <a:gd name="T61" fmla="*/ 579 h 2864"/>
                <a:gd name="T62" fmla="*/ 761 w 1019"/>
                <a:gd name="T63" fmla="*/ 622 h 2864"/>
                <a:gd name="T64" fmla="*/ 730 w 1019"/>
                <a:gd name="T65" fmla="*/ 661 h 2864"/>
                <a:gd name="T66" fmla="*/ 655 w 1019"/>
                <a:gd name="T67" fmla="*/ 747 h 2864"/>
                <a:gd name="T68" fmla="*/ 613 w 1019"/>
                <a:gd name="T69" fmla="*/ 789 h 2864"/>
                <a:gd name="T70" fmla="*/ 652 w 1019"/>
                <a:gd name="T71" fmla="*/ 921 h 2864"/>
                <a:gd name="T72" fmla="*/ 741 w 1019"/>
                <a:gd name="T73" fmla="*/ 1241 h 2864"/>
                <a:gd name="T74" fmla="*/ 844 w 1019"/>
                <a:gd name="T75" fmla="*/ 1632 h 2864"/>
                <a:gd name="T76" fmla="*/ 889 w 1019"/>
                <a:gd name="T77" fmla="*/ 1819 h 2864"/>
                <a:gd name="T78" fmla="*/ 921 w 1019"/>
                <a:gd name="T79" fmla="*/ 1977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9" h="2864">
                  <a:moveTo>
                    <a:pt x="921" y="1977"/>
                  </a:moveTo>
                  <a:lnTo>
                    <a:pt x="921" y="1977"/>
                  </a:lnTo>
                  <a:lnTo>
                    <a:pt x="933" y="2048"/>
                  </a:lnTo>
                  <a:lnTo>
                    <a:pt x="944" y="2122"/>
                  </a:lnTo>
                  <a:lnTo>
                    <a:pt x="964" y="2271"/>
                  </a:lnTo>
                  <a:lnTo>
                    <a:pt x="981" y="2418"/>
                  </a:lnTo>
                  <a:lnTo>
                    <a:pt x="995" y="2555"/>
                  </a:lnTo>
                  <a:lnTo>
                    <a:pt x="1006" y="2675"/>
                  </a:lnTo>
                  <a:lnTo>
                    <a:pt x="1013" y="2770"/>
                  </a:lnTo>
                  <a:lnTo>
                    <a:pt x="1019" y="2860"/>
                  </a:lnTo>
                  <a:lnTo>
                    <a:pt x="1019" y="2860"/>
                  </a:lnTo>
                  <a:lnTo>
                    <a:pt x="732" y="2863"/>
                  </a:lnTo>
                  <a:lnTo>
                    <a:pt x="438" y="2864"/>
                  </a:lnTo>
                  <a:lnTo>
                    <a:pt x="438" y="2864"/>
                  </a:lnTo>
                  <a:lnTo>
                    <a:pt x="101" y="2863"/>
                  </a:lnTo>
                  <a:lnTo>
                    <a:pt x="101" y="2863"/>
                  </a:lnTo>
                  <a:lnTo>
                    <a:pt x="111" y="2596"/>
                  </a:lnTo>
                  <a:lnTo>
                    <a:pt x="121" y="2356"/>
                  </a:lnTo>
                  <a:lnTo>
                    <a:pt x="134" y="2094"/>
                  </a:lnTo>
                  <a:lnTo>
                    <a:pt x="134" y="2094"/>
                  </a:lnTo>
                  <a:lnTo>
                    <a:pt x="138" y="2020"/>
                  </a:lnTo>
                  <a:lnTo>
                    <a:pt x="147" y="1936"/>
                  </a:lnTo>
                  <a:lnTo>
                    <a:pt x="157" y="1842"/>
                  </a:lnTo>
                  <a:lnTo>
                    <a:pt x="171" y="1742"/>
                  </a:lnTo>
                  <a:lnTo>
                    <a:pt x="200" y="1528"/>
                  </a:lnTo>
                  <a:lnTo>
                    <a:pt x="232" y="1314"/>
                  </a:lnTo>
                  <a:lnTo>
                    <a:pt x="264" y="1117"/>
                  </a:lnTo>
                  <a:lnTo>
                    <a:pt x="291" y="953"/>
                  </a:lnTo>
                  <a:lnTo>
                    <a:pt x="317" y="801"/>
                  </a:lnTo>
                  <a:lnTo>
                    <a:pt x="317" y="801"/>
                  </a:lnTo>
                  <a:lnTo>
                    <a:pt x="275" y="756"/>
                  </a:lnTo>
                  <a:lnTo>
                    <a:pt x="227" y="704"/>
                  </a:lnTo>
                  <a:lnTo>
                    <a:pt x="164" y="641"/>
                  </a:lnTo>
                  <a:lnTo>
                    <a:pt x="164" y="641"/>
                  </a:lnTo>
                  <a:lnTo>
                    <a:pt x="131" y="604"/>
                  </a:lnTo>
                  <a:lnTo>
                    <a:pt x="100" y="567"/>
                  </a:lnTo>
                  <a:lnTo>
                    <a:pt x="72" y="528"/>
                  </a:lnTo>
                  <a:lnTo>
                    <a:pt x="48" y="494"/>
                  </a:lnTo>
                  <a:lnTo>
                    <a:pt x="28" y="462"/>
                  </a:lnTo>
                  <a:lnTo>
                    <a:pt x="12" y="439"/>
                  </a:lnTo>
                  <a:lnTo>
                    <a:pt x="0" y="416"/>
                  </a:lnTo>
                  <a:lnTo>
                    <a:pt x="317" y="29"/>
                  </a:lnTo>
                  <a:lnTo>
                    <a:pt x="317" y="26"/>
                  </a:lnTo>
                  <a:lnTo>
                    <a:pt x="317" y="26"/>
                  </a:lnTo>
                  <a:lnTo>
                    <a:pt x="341" y="28"/>
                  </a:lnTo>
                  <a:lnTo>
                    <a:pt x="367" y="29"/>
                  </a:lnTo>
                  <a:lnTo>
                    <a:pt x="392" y="28"/>
                  </a:lnTo>
                  <a:lnTo>
                    <a:pt x="417" y="26"/>
                  </a:lnTo>
                  <a:lnTo>
                    <a:pt x="441" y="23"/>
                  </a:lnTo>
                  <a:lnTo>
                    <a:pt x="466" y="19"/>
                  </a:lnTo>
                  <a:lnTo>
                    <a:pt x="490" y="12"/>
                  </a:lnTo>
                  <a:lnTo>
                    <a:pt x="515" y="6"/>
                  </a:lnTo>
                  <a:lnTo>
                    <a:pt x="515" y="6"/>
                  </a:lnTo>
                  <a:lnTo>
                    <a:pt x="532" y="0"/>
                  </a:lnTo>
                  <a:lnTo>
                    <a:pt x="886" y="376"/>
                  </a:lnTo>
                  <a:lnTo>
                    <a:pt x="886" y="376"/>
                  </a:lnTo>
                  <a:lnTo>
                    <a:pt x="878" y="399"/>
                  </a:lnTo>
                  <a:lnTo>
                    <a:pt x="869" y="425"/>
                  </a:lnTo>
                  <a:lnTo>
                    <a:pt x="855" y="457"/>
                  </a:lnTo>
                  <a:lnTo>
                    <a:pt x="838" y="496"/>
                  </a:lnTo>
                  <a:lnTo>
                    <a:pt x="816" y="538"/>
                  </a:lnTo>
                  <a:lnTo>
                    <a:pt x="792" y="579"/>
                  </a:lnTo>
                  <a:lnTo>
                    <a:pt x="776" y="601"/>
                  </a:lnTo>
                  <a:lnTo>
                    <a:pt x="761" y="622"/>
                  </a:lnTo>
                  <a:lnTo>
                    <a:pt x="761" y="622"/>
                  </a:lnTo>
                  <a:lnTo>
                    <a:pt x="730" y="661"/>
                  </a:lnTo>
                  <a:lnTo>
                    <a:pt x="701" y="695"/>
                  </a:lnTo>
                  <a:lnTo>
                    <a:pt x="655" y="747"/>
                  </a:lnTo>
                  <a:lnTo>
                    <a:pt x="624" y="778"/>
                  </a:lnTo>
                  <a:lnTo>
                    <a:pt x="613" y="789"/>
                  </a:lnTo>
                  <a:lnTo>
                    <a:pt x="613" y="789"/>
                  </a:lnTo>
                  <a:lnTo>
                    <a:pt x="652" y="921"/>
                  </a:lnTo>
                  <a:lnTo>
                    <a:pt x="693" y="1066"/>
                  </a:lnTo>
                  <a:lnTo>
                    <a:pt x="741" y="1241"/>
                  </a:lnTo>
                  <a:lnTo>
                    <a:pt x="793" y="1435"/>
                  </a:lnTo>
                  <a:lnTo>
                    <a:pt x="844" y="1632"/>
                  </a:lnTo>
                  <a:lnTo>
                    <a:pt x="867" y="1728"/>
                  </a:lnTo>
                  <a:lnTo>
                    <a:pt x="889" y="1819"/>
                  </a:lnTo>
                  <a:lnTo>
                    <a:pt x="907" y="1902"/>
                  </a:lnTo>
                  <a:lnTo>
                    <a:pt x="921" y="1977"/>
                  </a:lnTo>
                  <a:lnTo>
                    <a:pt x="921" y="197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4A000DF8-18DA-C545-B498-68A64038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220"/>
              <a:ext cx="538" cy="619"/>
            </a:xfrm>
            <a:custGeom>
              <a:avLst/>
              <a:gdLst>
                <a:gd name="T0" fmla="*/ 1077 w 1077"/>
                <a:gd name="T1" fmla="*/ 602 h 1238"/>
                <a:gd name="T2" fmla="*/ 555 w 1077"/>
                <a:gd name="T3" fmla="*/ 1238 h 1238"/>
                <a:gd name="T4" fmla="*/ 543 w 1077"/>
                <a:gd name="T5" fmla="*/ 1228 h 1238"/>
                <a:gd name="T6" fmla="*/ 503 w 1077"/>
                <a:gd name="T7" fmla="*/ 1188 h 1238"/>
                <a:gd name="T8" fmla="*/ 428 w 1077"/>
                <a:gd name="T9" fmla="*/ 1103 h 1238"/>
                <a:gd name="T10" fmla="*/ 309 w 1077"/>
                <a:gd name="T11" fmla="*/ 961 h 1238"/>
                <a:gd name="T12" fmla="*/ 274 w 1077"/>
                <a:gd name="T13" fmla="*/ 915 h 1238"/>
                <a:gd name="T14" fmla="*/ 206 w 1077"/>
                <a:gd name="T15" fmla="*/ 815 h 1238"/>
                <a:gd name="T16" fmla="*/ 146 w 1077"/>
                <a:gd name="T17" fmla="*/ 709 h 1238"/>
                <a:gd name="T18" fmla="*/ 94 w 1077"/>
                <a:gd name="T19" fmla="*/ 599 h 1238"/>
                <a:gd name="T20" fmla="*/ 51 w 1077"/>
                <a:gd name="T21" fmla="*/ 493 h 1238"/>
                <a:gd name="T22" fmla="*/ 20 w 1077"/>
                <a:gd name="T23" fmla="*/ 395 h 1238"/>
                <a:gd name="T24" fmla="*/ 3 w 1077"/>
                <a:gd name="T25" fmla="*/ 311 h 1238"/>
                <a:gd name="T26" fmla="*/ 0 w 1077"/>
                <a:gd name="T27" fmla="*/ 261 h 1238"/>
                <a:gd name="T28" fmla="*/ 5 w 1077"/>
                <a:gd name="T29" fmla="*/ 233 h 1238"/>
                <a:gd name="T30" fmla="*/ 8 w 1077"/>
                <a:gd name="T31" fmla="*/ 222 h 1238"/>
                <a:gd name="T32" fmla="*/ 19 w 1077"/>
                <a:gd name="T33" fmla="*/ 201 h 1238"/>
                <a:gd name="T34" fmla="*/ 36 w 1077"/>
                <a:gd name="T35" fmla="*/ 180 h 1238"/>
                <a:gd name="T36" fmla="*/ 80 w 1077"/>
                <a:gd name="T37" fmla="*/ 140 h 1238"/>
                <a:gd name="T38" fmla="*/ 135 w 1077"/>
                <a:gd name="T39" fmla="*/ 104 h 1238"/>
                <a:gd name="T40" fmla="*/ 195 w 1077"/>
                <a:gd name="T41" fmla="*/ 70 h 1238"/>
                <a:gd name="T42" fmla="*/ 302 w 1077"/>
                <a:gd name="T43" fmla="*/ 19 h 1238"/>
                <a:gd name="T44" fmla="*/ 351 w 1077"/>
                <a:gd name="T45" fmla="*/ 0 h 1238"/>
                <a:gd name="T46" fmla="*/ 349 w 1077"/>
                <a:gd name="T47" fmla="*/ 83 h 1238"/>
                <a:gd name="T48" fmla="*/ 352 w 1077"/>
                <a:gd name="T49" fmla="*/ 136 h 1238"/>
                <a:gd name="T50" fmla="*/ 354 w 1077"/>
                <a:gd name="T51" fmla="*/ 142 h 1238"/>
                <a:gd name="T52" fmla="*/ 371 w 1077"/>
                <a:gd name="T53" fmla="*/ 173 h 1238"/>
                <a:gd name="T54" fmla="*/ 418 w 1077"/>
                <a:gd name="T55" fmla="*/ 230 h 1238"/>
                <a:gd name="T56" fmla="*/ 491 w 1077"/>
                <a:gd name="T57" fmla="*/ 302 h 1238"/>
                <a:gd name="T58" fmla="*/ 581 w 1077"/>
                <a:gd name="T59" fmla="*/ 379 h 1238"/>
                <a:gd name="T60" fmla="*/ 691 w 1077"/>
                <a:gd name="T61" fmla="*/ 456 h 1238"/>
                <a:gd name="T62" fmla="*/ 749 w 1077"/>
                <a:gd name="T63" fmla="*/ 492 h 1238"/>
                <a:gd name="T64" fmla="*/ 812 w 1077"/>
                <a:gd name="T65" fmla="*/ 524 h 1238"/>
                <a:gd name="T66" fmla="*/ 875 w 1077"/>
                <a:gd name="T67" fmla="*/ 552 h 1238"/>
                <a:gd name="T68" fmla="*/ 941 w 1077"/>
                <a:gd name="T69" fmla="*/ 573 h 1238"/>
                <a:gd name="T70" fmla="*/ 1009 w 1077"/>
                <a:gd name="T71" fmla="*/ 590 h 1238"/>
                <a:gd name="T72" fmla="*/ 1077 w 1077"/>
                <a:gd name="T73" fmla="*/ 599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7" h="1238">
                  <a:moveTo>
                    <a:pt x="1077" y="599"/>
                  </a:moveTo>
                  <a:lnTo>
                    <a:pt x="1077" y="602"/>
                  </a:lnTo>
                  <a:lnTo>
                    <a:pt x="760" y="989"/>
                  </a:lnTo>
                  <a:lnTo>
                    <a:pt x="555" y="1238"/>
                  </a:lnTo>
                  <a:lnTo>
                    <a:pt x="555" y="1238"/>
                  </a:lnTo>
                  <a:lnTo>
                    <a:pt x="543" y="1228"/>
                  </a:lnTo>
                  <a:lnTo>
                    <a:pt x="528" y="1212"/>
                  </a:lnTo>
                  <a:lnTo>
                    <a:pt x="503" y="1188"/>
                  </a:lnTo>
                  <a:lnTo>
                    <a:pt x="471" y="1152"/>
                  </a:lnTo>
                  <a:lnTo>
                    <a:pt x="428" y="1103"/>
                  </a:lnTo>
                  <a:lnTo>
                    <a:pt x="374" y="1040"/>
                  </a:lnTo>
                  <a:lnTo>
                    <a:pt x="309" y="961"/>
                  </a:lnTo>
                  <a:lnTo>
                    <a:pt x="309" y="961"/>
                  </a:lnTo>
                  <a:lnTo>
                    <a:pt x="274" y="915"/>
                  </a:lnTo>
                  <a:lnTo>
                    <a:pt x="240" y="867"/>
                  </a:lnTo>
                  <a:lnTo>
                    <a:pt x="206" y="815"/>
                  </a:lnTo>
                  <a:lnTo>
                    <a:pt x="175" y="763"/>
                  </a:lnTo>
                  <a:lnTo>
                    <a:pt x="146" y="709"/>
                  </a:lnTo>
                  <a:lnTo>
                    <a:pt x="119" y="653"/>
                  </a:lnTo>
                  <a:lnTo>
                    <a:pt x="94" y="599"/>
                  </a:lnTo>
                  <a:lnTo>
                    <a:pt x="71" y="545"/>
                  </a:lnTo>
                  <a:lnTo>
                    <a:pt x="51" y="493"/>
                  </a:lnTo>
                  <a:lnTo>
                    <a:pt x="34" y="442"/>
                  </a:lnTo>
                  <a:lnTo>
                    <a:pt x="20" y="395"/>
                  </a:lnTo>
                  <a:lnTo>
                    <a:pt x="9" y="351"/>
                  </a:lnTo>
                  <a:lnTo>
                    <a:pt x="3" y="311"/>
                  </a:lnTo>
                  <a:lnTo>
                    <a:pt x="0" y="276"/>
                  </a:lnTo>
                  <a:lnTo>
                    <a:pt x="0" y="261"/>
                  </a:lnTo>
                  <a:lnTo>
                    <a:pt x="2" y="245"/>
                  </a:lnTo>
                  <a:lnTo>
                    <a:pt x="5" y="233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2" y="211"/>
                  </a:lnTo>
                  <a:lnTo>
                    <a:pt x="19" y="201"/>
                  </a:lnTo>
                  <a:lnTo>
                    <a:pt x="26" y="191"/>
                  </a:lnTo>
                  <a:lnTo>
                    <a:pt x="36" y="180"/>
                  </a:lnTo>
                  <a:lnTo>
                    <a:pt x="56" y="160"/>
                  </a:lnTo>
                  <a:lnTo>
                    <a:pt x="80" y="140"/>
                  </a:lnTo>
                  <a:lnTo>
                    <a:pt x="106" y="122"/>
                  </a:lnTo>
                  <a:lnTo>
                    <a:pt x="135" y="104"/>
                  </a:lnTo>
                  <a:lnTo>
                    <a:pt x="165" y="85"/>
                  </a:lnTo>
                  <a:lnTo>
                    <a:pt x="195" y="70"/>
                  </a:lnTo>
                  <a:lnTo>
                    <a:pt x="252" y="40"/>
                  </a:lnTo>
                  <a:lnTo>
                    <a:pt x="302" y="19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49" y="83"/>
                  </a:lnTo>
                  <a:lnTo>
                    <a:pt x="351" y="114"/>
                  </a:lnTo>
                  <a:lnTo>
                    <a:pt x="352" y="136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8" y="151"/>
                  </a:lnTo>
                  <a:lnTo>
                    <a:pt x="371" y="173"/>
                  </a:lnTo>
                  <a:lnTo>
                    <a:pt x="392" y="199"/>
                  </a:lnTo>
                  <a:lnTo>
                    <a:pt x="418" y="230"/>
                  </a:lnTo>
                  <a:lnTo>
                    <a:pt x="452" y="265"/>
                  </a:lnTo>
                  <a:lnTo>
                    <a:pt x="491" y="302"/>
                  </a:lnTo>
                  <a:lnTo>
                    <a:pt x="534" y="341"/>
                  </a:lnTo>
                  <a:lnTo>
                    <a:pt x="581" y="379"/>
                  </a:lnTo>
                  <a:lnTo>
                    <a:pt x="634" y="419"/>
                  </a:lnTo>
                  <a:lnTo>
                    <a:pt x="691" y="456"/>
                  </a:lnTo>
                  <a:lnTo>
                    <a:pt x="720" y="475"/>
                  </a:lnTo>
                  <a:lnTo>
                    <a:pt x="749" y="492"/>
                  </a:lnTo>
                  <a:lnTo>
                    <a:pt x="780" y="508"/>
                  </a:lnTo>
                  <a:lnTo>
                    <a:pt x="812" y="524"/>
                  </a:lnTo>
                  <a:lnTo>
                    <a:pt x="843" y="538"/>
                  </a:lnTo>
                  <a:lnTo>
                    <a:pt x="875" y="552"/>
                  </a:lnTo>
                  <a:lnTo>
                    <a:pt x="909" y="564"/>
                  </a:lnTo>
                  <a:lnTo>
                    <a:pt x="941" y="573"/>
                  </a:lnTo>
                  <a:lnTo>
                    <a:pt x="975" y="582"/>
                  </a:lnTo>
                  <a:lnTo>
                    <a:pt x="1009" y="590"/>
                  </a:lnTo>
                  <a:lnTo>
                    <a:pt x="1043" y="596"/>
                  </a:lnTo>
                  <a:lnTo>
                    <a:pt x="1077" y="599"/>
                  </a:lnTo>
                  <a:lnTo>
                    <a:pt x="1077" y="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1A01C768-1F5F-6693-E14D-E76C42D23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2331"/>
              <a:ext cx="2469" cy="1606"/>
            </a:xfrm>
            <a:custGeom>
              <a:avLst/>
              <a:gdLst>
                <a:gd name="T0" fmla="*/ 1945 w 4938"/>
                <a:gd name="T1" fmla="*/ 2256 h 3214"/>
                <a:gd name="T2" fmla="*/ 2088 w 4938"/>
                <a:gd name="T3" fmla="*/ 2535 h 3214"/>
                <a:gd name="T4" fmla="*/ 2210 w 4938"/>
                <a:gd name="T5" fmla="*/ 2820 h 3214"/>
                <a:gd name="T6" fmla="*/ 2126 w 4938"/>
                <a:gd name="T7" fmla="*/ 2729 h 3214"/>
                <a:gd name="T8" fmla="*/ 2060 w 4938"/>
                <a:gd name="T9" fmla="*/ 2675 h 3214"/>
                <a:gd name="T10" fmla="*/ 1987 w 4938"/>
                <a:gd name="T11" fmla="*/ 2642 h 3214"/>
                <a:gd name="T12" fmla="*/ 1817 w 4938"/>
                <a:gd name="T13" fmla="*/ 2613 h 3214"/>
                <a:gd name="T14" fmla="*/ 1633 w 4938"/>
                <a:gd name="T15" fmla="*/ 2618 h 3214"/>
                <a:gd name="T16" fmla="*/ 1558 w 4938"/>
                <a:gd name="T17" fmla="*/ 2627 h 3214"/>
                <a:gd name="T18" fmla="*/ 1401 w 4938"/>
                <a:gd name="T19" fmla="*/ 2679 h 3214"/>
                <a:gd name="T20" fmla="*/ 1238 w 4938"/>
                <a:gd name="T21" fmla="*/ 2767 h 3214"/>
                <a:gd name="T22" fmla="*/ 1141 w 4938"/>
                <a:gd name="T23" fmla="*/ 2841 h 3214"/>
                <a:gd name="T24" fmla="*/ 1050 w 4938"/>
                <a:gd name="T25" fmla="*/ 2938 h 3214"/>
                <a:gd name="T26" fmla="*/ 990 w 4938"/>
                <a:gd name="T27" fmla="*/ 3024 h 3214"/>
                <a:gd name="T28" fmla="*/ 915 w 4938"/>
                <a:gd name="T29" fmla="*/ 3020 h 3214"/>
                <a:gd name="T30" fmla="*/ 762 w 4938"/>
                <a:gd name="T31" fmla="*/ 2852 h 3214"/>
                <a:gd name="T32" fmla="*/ 629 w 4938"/>
                <a:gd name="T33" fmla="*/ 2739 h 3214"/>
                <a:gd name="T34" fmla="*/ 406 w 4938"/>
                <a:gd name="T35" fmla="*/ 2556 h 3214"/>
                <a:gd name="T36" fmla="*/ 229 w 4938"/>
                <a:gd name="T37" fmla="*/ 2365 h 3214"/>
                <a:gd name="T38" fmla="*/ 126 w 4938"/>
                <a:gd name="T39" fmla="*/ 2222 h 3214"/>
                <a:gd name="T40" fmla="*/ 49 w 4938"/>
                <a:gd name="T41" fmla="*/ 2094 h 3214"/>
                <a:gd name="T42" fmla="*/ 12 w 4938"/>
                <a:gd name="T43" fmla="*/ 2005 h 3214"/>
                <a:gd name="T44" fmla="*/ 0 w 4938"/>
                <a:gd name="T45" fmla="*/ 1919 h 3214"/>
                <a:gd name="T46" fmla="*/ 10 w 4938"/>
                <a:gd name="T47" fmla="*/ 1834 h 3214"/>
                <a:gd name="T48" fmla="*/ 46 w 4938"/>
                <a:gd name="T49" fmla="*/ 1752 h 3214"/>
                <a:gd name="T50" fmla="*/ 101 w 4938"/>
                <a:gd name="T51" fmla="*/ 1671 h 3214"/>
                <a:gd name="T52" fmla="*/ 221 w 4938"/>
                <a:gd name="T53" fmla="*/ 1551 h 3214"/>
                <a:gd name="T54" fmla="*/ 443 w 4938"/>
                <a:gd name="T55" fmla="*/ 1391 h 3214"/>
                <a:gd name="T56" fmla="*/ 724 w 4938"/>
                <a:gd name="T57" fmla="*/ 1226 h 3214"/>
                <a:gd name="T58" fmla="*/ 1325 w 4938"/>
                <a:gd name="T59" fmla="*/ 910 h 3214"/>
                <a:gd name="T60" fmla="*/ 1811 w 4938"/>
                <a:gd name="T61" fmla="*/ 658 h 3214"/>
                <a:gd name="T62" fmla="*/ 2206 w 4938"/>
                <a:gd name="T63" fmla="*/ 473 h 3214"/>
                <a:gd name="T64" fmla="*/ 2589 w 4938"/>
                <a:gd name="T65" fmla="*/ 325 h 3214"/>
                <a:gd name="T66" fmla="*/ 2946 w 4938"/>
                <a:gd name="T67" fmla="*/ 209 h 3214"/>
                <a:gd name="T68" fmla="*/ 3466 w 4938"/>
                <a:gd name="T69" fmla="*/ 76 h 3214"/>
                <a:gd name="T70" fmla="*/ 3820 w 4938"/>
                <a:gd name="T71" fmla="*/ 8 h 3214"/>
                <a:gd name="T72" fmla="*/ 3863 w 4938"/>
                <a:gd name="T73" fmla="*/ 23 h 3214"/>
                <a:gd name="T74" fmla="*/ 3870 w 4938"/>
                <a:gd name="T75" fmla="*/ 129 h 3214"/>
                <a:gd name="T76" fmla="*/ 3932 w 4938"/>
                <a:gd name="T77" fmla="*/ 323 h 3214"/>
                <a:gd name="T78" fmla="*/ 4036 w 4938"/>
                <a:gd name="T79" fmla="*/ 541 h 3214"/>
                <a:gd name="T80" fmla="*/ 4170 w 4938"/>
                <a:gd name="T81" fmla="*/ 739 h 3214"/>
                <a:gd name="T82" fmla="*/ 4332 w 4938"/>
                <a:gd name="T83" fmla="*/ 930 h 3214"/>
                <a:gd name="T84" fmla="*/ 4416 w 4938"/>
                <a:gd name="T85" fmla="*/ 1016 h 3214"/>
                <a:gd name="T86" fmla="*/ 4649 w 4938"/>
                <a:gd name="T87" fmla="*/ 813 h 3214"/>
                <a:gd name="T88" fmla="*/ 4752 w 4938"/>
                <a:gd name="T89" fmla="*/ 955 h 3214"/>
                <a:gd name="T90" fmla="*/ 4896 w 4938"/>
                <a:gd name="T91" fmla="*/ 1107 h 3214"/>
                <a:gd name="T92" fmla="*/ 4885 w 4938"/>
                <a:gd name="T93" fmla="*/ 1468 h 3214"/>
                <a:gd name="T94" fmla="*/ 4778 w 4938"/>
                <a:gd name="T95" fmla="*/ 2193 h 3214"/>
                <a:gd name="T96" fmla="*/ 4755 w 4938"/>
                <a:gd name="T97" fmla="*/ 2445 h 3214"/>
                <a:gd name="T98" fmla="*/ 4722 w 4938"/>
                <a:gd name="T99" fmla="*/ 3214 h 3214"/>
                <a:gd name="T100" fmla="*/ 3675 w 4938"/>
                <a:gd name="T101" fmla="*/ 3186 h 3214"/>
                <a:gd name="T102" fmla="*/ 2731 w 4938"/>
                <a:gd name="T103" fmla="*/ 3131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38" h="3214">
                  <a:moveTo>
                    <a:pt x="2792" y="2019"/>
                  </a:moveTo>
                  <a:lnTo>
                    <a:pt x="1910" y="2194"/>
                  </a:lnTo>
                  <a:lnTo>
                    <a:pt x="1910" y="2194"/>
                  </a:lnTo>
                  <a:lnTo>
                    <a:pt x="1945" y="2256"/>
                  </a:lnTo>
                  <a:lnTo>
                    <a:pt x="1977" y="2316"/>
                  </a:lnTo>
                  <a:lnTo>
                    <a:pt x="2008" y="2374"/>
                  </a:lnTo>
                  <a:lnTo>
                    <a:pt x="2036" y="2430"/>
                  </a:lnTo>
                  <a:lnTo>
                    <a:pt x="2088" y="2535"/>
                  </a:lnTo>
                  <a:lnTo>
                    <a:pt x="2130" y="2629"/>
                  </a:lnTo>
                  <a:lnTo>
                    <a:pt x="2163" y="2706"/>
                  </a:lnTo>
                  <a:lnTo>
                    <a:pt x="2190" y="2766"/>
                  </a:lnTo>
                  <a:lnTo>
                    <a:pt x="2210" y="2820"/>
                  </a:lnTo>
                  <a:lnTo>
                    <a:pt x="2210" y="2820"/>
                  </a:lnTo>
                  <a:lnTo>
                    <a:pt x="2185" y="2790"/>
                  </a:lnTo>
                  <a:lnTo>
                    <a:pt x="2157" y="2759"/>
                  </a:lnTo>
                  <a:lnTo>
                    <a:pt x="2126" y="2729"/>
                  </a:lnTo>
                  <a:lnTo>
                    <a:pt x="2091" y="2698"/>
                  </a:lnTo>
                  <a:lnTo>
                    <a:pt x="2091" y="2698"/>
                  </a:lnTo>
                  <a:lnTo>
                    <a:pt x="2076" y="2686"/>
                  </a:lnTo>
                  <a:lnTo>
                    <a:pt x="2060" y="2675"/>
                  </a:lnTo>
                  <a:lnTo>
                    <a:pt x="2043" y="2666"/>
                  </a:lnTo>
                  <a:lnTo>
                    <a:pt x="2025" y="2658"/>
                  </a:lnTo>
                  <a:lnTo>
                    <a:pt x="2007" y="2650"/>
                  </a:lnTo>
                  <a:lnTo>
                    <a:pt x="1987" y="2642"/>
                  </a:lnTo>
                  <a:lnTo>
                    <a:pt x="1945" y="2632"/>
                  </a:lnTo>
                  <a:lnTo>
                    <a:pt x="1904" y="2622"/>
                  </a:lnTo>
                  <a:lnTo>
                    <a:pt x="1860" y="2618"/>
                  </a:lnTo>
                  <a:lnTo>
                    <a:pt x="1817" y="2613"/>
                  </a:lnTo>
                  <a:lnTo>
                    <a:pt x="1774" y="2612"/>
                  </a:lnTo>
                  <a:lnTo>
                    <a:pt x="1734" y="2612"/>
                  </a:lnTo>
                  <a:lnTo>
                    <a:pt x="1697" y="2613"/>
                  </a:lnTo>
                  <a:lnTo>
                    <a:pt x="1633" y="2618"/>
                  </a:lnTo>
                  <a:lnTo>
                    <a:pt x="1590" y="2621"/>
                  </a:lnTo>
                  <a:lnTo>
                    <a:pt x="1574" y="2624"/>
                  </a:lnTo>
                  <a:lnTo>
                    <a:pt x="1574" y="2624"/>
                  </a:lnTo>
                  <a:lnTo>
                    <a:pt x="1558" y="2627"/>
                  </a:lnTo>
                  <a:lnTo>
                    <a:pt x="1511" y="2639"/>
                  </a:lnTo>
                  <a:lnTo>
                    <a:pt x="1479" y="2650"/>
                  </a:lnTo>
                  <a:lnTo>
                    <a:pt x="1442" y="2662"/>
                  </a:lnTo>
                  <a:lnTo>
                    <a:pt x="1401" y="2679"/>
                  </a:lnTo>
                  <a:lnTo>
                    <a:pt x="1356" y="2699"/>
                  </a:lnTo>
                  <a:lnTo>
                    <a:pt x="1310" y="2722"/>
                  </a:lnTo>
                  <a:lnTo>
                    <a:pt x="1261" y="2752"/>
                  </a:lnTo>
                  <a:lnTo>
                    <a:pt x="1238" y="2767"/>
                  </a:lnTo>
                  <a:lnTo>
                    <a:pt x="1213" y="2784"/>
                  </a:lnTo>
                  <a:lnTo>
                    <a:pt x="1188" y="2803"/>
                  </a:lnTo>
                  <a:lnTo>
                    <a:pt x="1164" y="2821"/>
                  </a:lnTo>
                  <a:lnTo>
                    <a:pt x="1141" y="2841"/>
                  </a:lnTo>
                  <a:lnTo>
                    <a:pt x="1118" y="2864"/>
                  </a:lnTo>
                  <a:lnTo>
                    <a:pt x="1095" y="2887"/>
                  </a:lnTo>
                  <a:lnTo>
                    <a:pt x="1072" y="2912"/>
                  </a:lnTo>
                  <a:lnTo>
                    <a:pt x="1050" y="2938"/>
                  </a:lnTo>
                  <a:lnTo>
                    <a:pt x="1028" y="2964"/>
                  </a:lnTo>
                  <a:lnTo>
                    <a:pt x="1008" y="2994"/>
                  </a:lnTo>
                  <a:lnTo>
                    <a:pt x="990" y="3024"/>
                  </a:lnTo>
                  <a:lnTo>
                    <a:pt x="990" y="3024"/>
                  </a:lnTo>
                  <a:lnTo>
                    <a:pt x="959" y="3077"/>
                  </a:lnTo>
                  <a:lnTo>
                    <a:pt x="959" y="3077"/>
                  </a:lnTo>
                  <a:lnTo>
                    <a:pt x="949" y="3063"/>
                  </a:lnTo>
                  <a:lnTo>
                    <a:pt x="915" y="3020"/>
                  </a:lnTo>
                  <a:lnTo>
                    <a:pt x="853" y="2949"/>
                  </a:lnTo>
                  <a:lnTo>
                    <a:pt x="812" y="2904"/>
                  </a:lnTo>
                  <a:lnTo>
                    <a:pt x="762" y="2852"/>
                  </a:lnTo>
                  <a:lnTo>
                    <a:pt x="762" y="2852"/>
                  </a:lnTo>
                  <a:lnTo>
                    <a:pt x="735" y="2824"/>
                  </a:lnTo>
                  <a:lnTo>
                    <a:pt x="702" y="2796"/>
                  </a:lnTo>
                  <a:lnTo>
                    <a:pt x="667" y="2769"/>
                  </a:lnTo>
                  <a:lnTo>
                    <a:pt x="629" y="2739"/>
                  </a:lnTo>
                  <a:lnTo>
                    <a:pt x="546" y="2675"/>
                  </a:lnTo>
                  <a:lnTo>
                    <a:pt x="501" y="2639"/>
                  </a:lnTo>
                  <a:lnTo>
                    <a:pt x="453" y="2599"/>
                  </a:lnTo>
                  <a:lnTo>
                    <a:pt x="406" y="2556"/>
                  </a:lnTo>
                  <a:lnTo>
                    <a:pt x="356" y="2508"/>
                  </a:lnTo>
                  <a:lnTo>
                    <a:pt x="306" y="2456"/>
                  </a:lnTo>
                  <a:lnTo>
                    <a:pt x="255" y="2398"/>
                  </a:lnTo>
                  <a:lnTo>
                    <a:pt x="229" y="2365"/>
                  </a:lnTo>
                  <a:lnTo>
                    <a:pt x="203" y="2331"/>
                  </a:lnTo>
                  <a:lnTo>
                    <a:pt x="177" y="2298"/>
                  </a:lnTo>
                  <a:lnTo>
                    <a:pt x="152" y="2261"/>
                  </a:lnTo>
                  <a:lnTo>
                    <a:pt x="126" y="2222"/>
                  </a:lnTo>
                  <a:lnTo>
                    <a:pt x="100" y="2180"/>
                  </a:lnTo>
                  <a:lnTo>
                    <a:pt x="75" y="2139"/>
                  </a:lnTo>
                  <a:lnTo>
                    <a:pt x="49" y="2094"/>
                  </a:lnTo>
                  <a:lnTo>
                    <a:pt x="49" y="2094"/>
                  </a:lnTo>
                  <a:lnTo>
                    <a:pt x="37" y="2071"/>
                  </a:lnTo>
                  <a:lnTo>
                    <a:pt x="27" y="2048"/>
                  </a:lnTo>
                  <a:lnTo>
                    <a:pt x="18" y="2026"/>
                  </a:lnTo>
                  <a:lnTo>
                    <a:pt x="12" y="2005"/>
                  </a:lnTo>
                  <a:lnTo>
                    <a:pt x="6" y="1982"/>
                  </a:lnTo>
                  <a:lnTo>
                    <a:pt x="3" y="1960"/>
                  </a:lnTo>
                  <a:lnTo>
                    <a:pt x="0" y="1939"/>
                  </a:lnTo>
                  <a:lnTo>
                    <a:pt x="0" y="1919"/>
                  </a:lnTo>
                  <a:lnTo>
                    <a:pt x="0" y="1897"/>
                  </a:lnTo>
                  <a:lnTo>
                    <a:pt x="3" y="1876"/>
                  </a:lnTo>
                  <a:lnTo>
                    <a:pt x="6" y="1854"/>
                  </a:lnTo>
                  <a:lnTo>
                    <a:pt x="10" y="1834"/>
                  </a:lnTo>
                  <a:lnTo>
                    <a:pt x="18" y="1814"/>
                  </a:lnTo>
                  <a:lnTo>
                    <a:pt x="26" y="1792"/>
                  </a:lnTo>
                  <a:lnTo>
                    <a:pt x="35" y="1772"/>
                  </a:lnTo>
                  <a:lnTo>
                    <a:pt x="46" y="1752"/>
                  </a:lnTo>
                  <a:lnTo>
                    <a:pt x="58" y="1731"/>
                  </a:lnTo>
                  <a:lnTo>
                    <a:pt x="70" y="1711"/>
                  </a:lnTo>
                  <a:lnTo>
                    <a:pt x="86" y="1691"/>
                  </a:lnTo>
                  <a:lnTo>
                    <a:pt x="101" y="1671"/>
                  </a:lnTo>
                  <a:lnTo>
                    <a:pt x="118" y="1651"/>
                  </a:lnTo>
                  <a:lnTo>
                    <a:pt x="137" y="1631"/>
                  </a:lnTo>
                  <a:lnTo>
                    <a:pt x="177" y="1591"/>
                  </a:lnTo>
                  <a:lnTo>
                    <a:pt x="221" y="1551"/>
                  </a:lnTo>
                  <a:lnTo>
                    <a:pt x="270" y="1511"/>
                  </a:lnTo>
                  <a:lnTo>
                    <a:pt x="324" y="1471"/>
                  </a:lnTo>
                  <a:lnTo>
                    <a:pt x="381" y="1431"/>
                  </a:lnTo>
                  <a:lnTo>
                    <a:pt x="443" y="1391"/>
                  </a:lnTo>
                  <a:lnTo>
                    <a:pt x="507" y="1351"/>
                  </a:lnTo>
                  <a:lnTo>
                    <a:pt x="576" y="1309"/>
                  </a:lnTo>
                  <a:lnTo>
                    <a:pt x="649" y="1267"/>
                  </a:lnTo>
                  <a:lnTo>
                    <a:pt x="724" y="1226"/>
                  </a:lnTo>
                  <a:lnTo>
                    <a:pt x="802" y="1183"/>
                  </a:lnTo>
                  <a:lnTo>
                    <a:pt x="967" y="1095"/>
                  </a:lnTo>
                  <a:lnTo>
                    <a:pt x="1142" y="1006"/>
                  </a:lnTo>
                  <a:lnTo>
                    <a:pt x="1325" y="910"/>
                  </a:lnTo>
                  <a:lnTo>
                    <a:pt x="1516" y="812"/>
                  </a:lnTo>
                  <a:lnTo>
                    <a:pt x="1711" y="708"/>
                  </a:lnTo>
                  <a:lnTo>
                    <a:pt x="1711" y="708"/>
                  </a:lnTo>
                  <a:lnTo>
                    <a:pt x="1811" y="658"/>
                  </a:lnTo>
                  <a:lnTo>
                    <a:pt x="1911" y="608"/>
                  </a:lnTo>
                  <a:lnTo>
                    <a:pt x="2010" y="561"/>
                  </a:lnTo>
                  <a:lnTo>
                    <a:pt x="2110" y="516"/>
                  </a:lnTo>
                  <a:lnTo>
                    <a:pt x="2206" y="473"/>
                  </a:lnTo>
                  <a:lnTo>
                    <a:pt x="2305" y="433"/>
                  </a:lnTo>
                  <a:lnTo>
                    <a:pt x="2402" y="396"/>
                  </a:lnTo>
                  <a:lnTo>
                    <a:pt x="2496" y="359"/>
                  </a:lnTo>
                  <a:lnTo>
                    <a:pt x="2589" y="325"/>
                  </a:lnTo>
                  <a:lnTo>
                    <a:pt x="2682" y="294"/>
                  </a:lnTo>
                  <a:lnTo>
                    <a:pt x="2772" y="263"/>
                  </a:lnTo>
                  <a:lnTo>
                    <a:pt x="2860" y="236"/>
                  </a:lnTo>
                  <a:lnTo>
                    <a:pt x="2946" y="209"/>
                  </a:lnTo>
                  <a:lnTo>
                    <a:pt x="3029" y="185"/>
                  </a:lnTo>
                  <a:lnTo>
                    <a:pt x="3188" y="142"/>
                  </a:lnTo>
                  <a:lnTo>
                    <a:pt x="3334" y="105"/>
                  </a:lnTo>
                  <a:lnTo>
                    <a:pt x="3466" y="76"/>
                  </a:lnTo>
                  <a:lnTo>
                    <a:pt x="3583" y="51"/>
                  </a:lnTo>
                  <a:lnTo>
                    <a:pt x="3681" y="31"/>
                  </a:lnTo>
                  <a:lnTo>
                    <a:pt x="3761" y="17"/>
                  </a:lnTo>
                  <a:lnTo>
                    <a:pt x="3820" y="8"/>
                  </a:lnTo>
                  <a:lnTo>
                    <a:pt x="3869" y="0"/>
                  </a:lnTo>
                  <a:lnTo>
                    <a:pt x="3869" y="0"/>
                  </a:lnTo>
                  <a:lnTo>
                    <a:pt x="3866" y="11"/>
                  </a:lnTo>
                  <a:lnTo>
                    <a:pt x="3863" y="23"/>
                  </a:lnTo>
                  <a:lnTo>
                    <a:pt x="3861" y="39"/>
                  </a:lnTo>
                  <a:lnTo>
                    <a:pt x="3861" y="54"/>
                  </a:lnTo>
                  <a:lnTo>
                    <a:pt x="3864" y="89"/>
                  </a:lnTo>
                  <a:lnTo>
                    <a:pt x="3870" y="129"/>
                  </a:lnTo>
                  <a:lnTo>
                    <a:pt x="3881" y="173"/>
                  </a:lnTo>
                  <a:lnTo>
                    <a:pt x="3895" y="220"/>
                  </a:lnTo>
                  <a:lnTo>
                    <a:pt x="3912" y="271"/>
                  </a:lnTo>
                  <a:lnTo>
                    <a:pt x="3932" y="323"/>
                  </a:lnTo>
                  <a:lnTo>
                    <a:pt x="3955" y="377"/>
                  </a:lnTo>
                  <a:lnTo>
                    <a:pt x="3980" y="431"/>
                  </a:lnTo>
                  <a:lnTo>
                    <a:pt x="4007" y="487"/>
                  </a:lnTo>
                  <a:lnTo>
                    <a:pt x="4036" y="541"/>
                  </a:lnTo>
                  <a:lnTo>
                    <a:pt x="4067" y="593"/>
                  </a:lnTo>
                  <a:lnTo>
                    <a:pt x="4101" y="645"/>
                  </a:lnTo>
                  <a:lnTo>
                    <a:pt x="4135" y="693"/>
                  </a:lnTo>
                  <a:lnTo>
                    <a:pt x="4170" y="739"/>
                  </a:lnTo>
                  <a:lnTo>
                    <a:pt x="4170" y="739"/>
                  </a:lnTo>
                  <a:lnTo>
                    <a:pt x="4235" y="818"/>
                  </a:lnTo>
                  <a:lnTo>
                    <a:pt x="4289" y="881"/>
                  </a:lnTo>
                  <a:lnTo>
                    <a:pt x="4332" y="930"/>
                  </a:lnTo>
                  <a:lnTo>
                    <a:pt x="4364" y="966"/>
                  </a:lnTo>
                  <a:lnTo>
                    <a:pt x="4389" y="990"/>
                  </a:lnTo>
                  <a:lnTo>
                    <a:pt x="4404" y="1006"/>
                  </a:lnTo>
                  <a:lnTo>
                    <a:pt x="4416" y="1016"/>
                  </a:lnTo>
                  <a:lnTo>
                    <a:pt x="4621" y="767"/>
                  </a:lnTo>
                  <a:lnTo>
                    <a:pt x="4621" y="767"/>
                  </a:lnTo>
                  <a:lnTo>
                    <a:pt x="4633" y="790"/>
                  </a:lnTo>
                  <a:lnTo>
                    <a:pt x="4649" y="813"/>
                  </a:lnTo>
                  <a:lnTo>
                    <a:pt x="4669" y="845"/>
                  </a:lnTo>
                  <a:lnTo>
                    <a:pt x="4693" y="879"/>
                  </a:lnTo>
                  <a:lnTo>
                    <a:pt x="4721" y="918"/>
                  </a:lnTo>
                  <a:lnTo>
                    <a:pt x="4752" y="955"/>
                  </a:lnTo>
                  <a:lnTo>
                    <a:pt x="4785" y="992"/>
                  </a:lnTo>
                  <a:lnTo>
                    <a:pt x="4785" y="992"/>
                  </a:lnTo>
                  <a:lnTo>
                    <a:pt x="4848" y="1055"/>
                  </a:lnTo>
                  <a:lnTo>
                    <a:pt x="4896" y="1107"/>
                  </a:lnTo>
                  <a:lnTo>
                    <a:pt x="4938" y="1152"/>
                  </a:lnTo>
                  <a:lnTo>
                    <a:pt x="4938" y="1152"/>
                  </a:lnTo>
                  <a:lnTo>
                    <a:pt x="4912" y="1304"/>
                  </a:lnTo>
                  <a:lnTo>
                    <a:pt x="4885" y="1468"/>
                  </a:lnTo>
                  <a:lnTo>
                    <a:pt x="4853" y="1665"/>
                  </a:lnTo>
                  <a:lnTo>
                    <a:pt x="4821" y="1879"/>
                  </a:lnTo>
                  <a:lnTo>
                    <a:pt x="4792" y="2093"/>
                  </a:lnTo>
                  <a:lnTo>
                    <a:pt x="4778" y="2193"/>
                  </a:lnTo>
                  <a:lnTo>
                    <a:pt x="4768" y="2287"/>
                  </a:lnTo>
                  <a:lnTo>
                    <a:pt x="4759" y="2371"/>
                  </a:lnTo>
                  <a:lnTo>
                    <a:pt x="4755" y="2445"/>
                  </a:lnTo>
                  <a:lnTo>
                    <a:pt x="4755" y="2445"/>
                  </a:lnTo>
                  <a:lnTo>
                    <a:pt x="4742" y="2707"/>
                  </a:lnTo>
                  <a:lnTo>
                    <a:pt x="4732" y="2947"/>
                  </a:lnTo>
                  <a:lnTo>
                    <a:pt x="4722" y="3214"/>
                  </a:lnTo>
                  <a:lnTo>
                    <a:pt x="4722" y="3214"/>
                  </a:lnTo>
                  <a:lnTo>
                    <a:pt x="4452" y="3209"/>
                  </a:lnTo>
                  <a:lnTo>
                    <a:pt x="4187" y="3204"/>
                  </a:lnTo>
                  <a:lnTo>
                    <a:pt x="3927" y="3197"/>
                  </a:lnTo>
                  <a:lnTo>
                    <a:pt x="3675" y="3186"/>
                  </a:lnTo>
                  <a:lnTo>
                    <a:pt x="3428" y="3175"/>
                  </a:lnTo>
                  <a:lnTo>
                    <a:pt x="3188" y="3161"/>
                  </a:lnTo>
                  <a:lnTo>
                    <a:pt x="2955" y="3147"/>
                  </a:lnTo>
                  <a:lnTo>
                    <a:pt x="2731" y="3131"/>
                  </a:lnTo>
                  <a:lnTo>
                    <a:pt x="2792" y="2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D28ABA2B-D6C4-88E1-D14A-266FC1592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340"/>
              <a:ext cx="441" cy="556"/>
            </a:xfrm>
            <a:custGeom>
              <a:avLst/>
              <a:gdLst>
                <a:gd name="T0" fmla="*/ 882 w 882"/>
                <a:gd name="T1" fmla="*/ 0 h 1112"/>
                <a:gd name="T2" fmla="*/ 821 w 882"/>
                <a:gd name="T3" fmla="*/ 1112 h 1112"/>
                <a:gd name="T4" fmla="*/ 821 w 882"/>
                <a:gd name="T5" fmla="*/ 1112 h 1112"/>
                <a:gd name="T6" fmla="*/ 575 w 882"/>
                <a:gd name="T7" fmla="*/ 1090 h 1112"/>
                <a:gd name="T8" fmla="*/ 572 w 882"/>
                <a:gd name="T9" fmla="*/ 1095 h 1112"/>
                <a:gd name="T10" fmla="*/ 572 w 882"/>
                <a:gd name="T11" fmla="*/ 1095 h 1112"/>
                <a:gd name="T12" fmla="*/ 518 w 882"/>
                <a:gd name="T13" fmla="*/ 1047 h 1112"/>
                <a:gd name="T14" fmla="*/ 473 w 882"/>
                <a:gd name="T15" fmla="*/ 1005 h 1112"/>
                <a:gd name="T16" fmla="*/ 435 w 882"/>
                <a:gd name="T17" fmla="*/ 965 h 1112"/>
                <a:gd name="T18" fmla="*/ 403 w 882"/>
                <a:gd name="T19" fmla="*/ 928 h 1112"/>
                <a:gd name="T20" fmla="*/ 373 w 882"/>
                <a:gd name="T21" fmla="*/ 894 h 1112"/>
                <a:gd name="T22" fmla="*/ 349 w 882"/>
                <a:gd name="T23" fmla="*/ 862 h 1112"/>
                <a:gd name="T24" fmla="*/ 300 w 882"/>
                <a:gd name="T25" fmla="*/ 801 h 1112"/>
                <a:gd name="T26" fmla="*/ 300 w 882"/>
                <a:gd name="T27" fmla="*/ 801 h 1112"/>
                <a:gd name="T28" fmla="*/ 300 w 882"/>
                <a:gd name="T29" fmla="*/ 801 h 1112"/>
                <a:gd name="T30" fmla="*/ 300 w 882"/>
                <a:gd name="T31" fmla="*/ 801 h 1112"/>
                <a:gd name="T32" fmla="*/ 280 w 882"/>
                <a:gd name="T33" fmla="*/ 747 h 1112"/>
                <a:gd name="T34" fmla="*/ 253 w 882"/>
                <a:gd name="T35" fmla="*/ 687 h 1112"/>
                <a:gd name="T36" fmla="*/ 220 w 882"/>
                <a:gd name="T37" fmla="*/ 610 h 1112"/>
                <a:gd name="T38" fmla="*/ 178 w 882"/>
                <a:gd name="T39" fmla="*/ 516 h 1112"/>
                <a:gd name="T40" fmla="*/ 126 w 882"/>
                <a:gd name="T41" fmla="*/ 411 h 1112"/>
                <a:gd name="T42" fmla="*/ 98 w 882"/>
                <a:gd name="T43" fmla="*/ 355 h 1112"/>
                <a:gd name="T44" fmla="*/ 67 w 882"/>
                <a:gd name="T45" fmla="*/ 297 h 1112"/>
                <a:gd name="T46" fmla="*/ 35 w 882"/>
                <a:gd name="T47" fmla="*/ 237 h 1112"/>
                <a:gd name="T48" fmla="*/ 0 w 882"/>
                <a:gd name="T49" fmla="*/ 175 h 1112"/>
                <a:gd name="T50" fmla="*/ 882 w 882"/>
                <a:gd name="T5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2" h="1112">
                  <a:moveTo>
                    <a:pt x="882" y="0"/>
                  </a:moveTo>
                  <a:lnTo>
                    <a:pt x="821" y="1112"/>
                  </a:lnTo>
                  <a:lnTo>
                    <a:pt x="821" y="1112"/>
                  </a:lnTo>
                  <a:lnTo>
                    <a:pt x="575" y="1090"/>
                  </a:lnTo>
                  <a:lnTo>
                    <a:pt x="572" y="1095"/>
                  </a:lnTo>
                  <a:lnTo>
                    <a:pt x="572" y="1095"/>
                  </a:lnTo>
                  <a:lnTo>
                    <a:pt x="518" y="1047"/>
                  </a:lnTo>
                  <a:lnTo>
                    <a:pt x="473" y="1005"/>
                  </a:lnTo>
                  <a:lnTo>
                    <a:pt x="435" y="965"/>
                  </a:lnTo>
                  <a:lnTo>
                    <a:pt x="403" y="928"/>
                  </a:lnTo>
                  <a:lnTo>
                    <a:pt x="373" y="894"/>
                  </a:lnTo>
                  <a:lnTo>
                    <a:pt x="349" y="862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280" y="747"/>
                  </a:lnTo>
                  <a:lnTo>
                    <a:pt x="253" y="687"/>
                  </a:lnTo>
                  <a:lnTo>
                    <a:pt x="220" y="610"/>
                  </a:lnTo>
                  <a:lnTo>
                    <a:pt x="178" y="516"/>
                  </a:lnTo>
                  <a:lnTo>
                    <a:pt x="126" y="411"/>
                  </a:lnTo>
                  <a:lnTo>
                    <a:pt x="98" y="355"/>
                  </a:lnTo>
                  <a:lnTo>
                    <a:pt x="67" y="297"/>
                  </a:lnTo>
                  <a:lnTo>
                    <a:pt x="35" y="237"/>
                  </a:lnTo>
                  <a:lnTo>
                    <a:pt x="0" y="17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124226EF-A95A-C75F-6378-820933A0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3636"/>
              <a:ext cx="969" cy="675"/>
            </a:xfrm>
            <a:custGeom>
              <a:avLst/>
              <a:gdLst>
                <a:gd name="T0" fmla="*/ 1285 w 1939"/>
                <a:gd name="T1" fmla="*/ 720 h 1349"/>
                <a:gd name="T2" fmla="*/ 1228 w 1939"/>
                <a:gd name="T3" fmla="*/ 840 h 1349"/>
                <a:gd name="T4" fmla="*/ 1205 w 1939"/>
                <a:gd name="T5" fmla="*/ 994 h 1349"/>
                <a:gd name="T6" fmla="*/ 1207 w 1939"/>
                <a:gd name="T7" fmla="*/ 1127 h 1349"/>
                <a:gd name="T8" fmla="*/ 1199 w 1939"/>
                <a:gd name="T9" fmla="*/ 1258 h 1349"/>
                <a:gd name="T10" fmla="*/ 1171 w 1939"/>
                <a:gd name="T11" fmla="*/ 1299 h 1349"/>
                <a:gd name="T12" fmla="*/ 1119 w 1939"/>
                <a:gd name="T13" fmla="*/ 1319 h 1349"/>
                <a:gd name="T14" fmla="*/ 1062 w 1939"/>
                <a:gd name="T15" fmla="*/ 1315 h 1349"/>
                <a:gd name="T16" fmla="*/ 1008 w 1939"/>
                <a:gd name="T17" fmla="*/ 1278 h 1349"/>
                <a:gd name="T18" fmla="*/ 958 w 1939"/>
                <a:gd name="T19" fmla="*/ 1187 h 1349"/>
                <a:gd name="T20" fmla="*/ 925 w 1939"/>
                <a:gd name="T21" fmla="*/ 1037 h 1349"/>
                <a:gd name="T22" fmla="*/ 916 w 1939"/>
                <a:gd name="T23" fmla="*/ 1053 h 1349"/>
                <a:gd name="T24" fmla="*/ 922 w 1939"/>
                <a:gd name="T25" fmla="*/ 1182 h 1349"/>
                <a:gd name="T26" fmla="*/ 907 w 1939"/>
                <a:gd name="T27" fmla="*/ 1290 h 1349"/>
                <a:gd name="T28" fmla="*/ 870 w 1939"/>
                <a:gd name="T29" fmla="*/ 1332 h 1349"/>
                <a:gd name="T30" fmla="*/ 805 w 1939"/>
                <a:gd name="T31" fmla="*/ 1349 h 1349"/>
                <a:gd name="T32" fmla="*/ 739 w 1939"/>
                <a:gd name="T33" fmla="*/ 1335 h 1349"/>
                <a:gd name="T34" fmla="*/ 678 w 1939"/>
                <a:gd name="T35" fmla="*/ 1278 h 1349"/>
                <a:gd name="T36" fmla="*/ 632 w 1939"/>
                <a:gd name="T37" fmla="*/ 1173 h 1349"/>
                <a:gd name="T38" fmla="*/ 599 w 1939"/>
                <a:gd name="T39" fmla="*/ 994 h 1349"/>
                <a:gd name="T40" fmla="*/ 590 w 1939"/>
                <a:gd name="T41" fmla="*/ 985 h 1349"/>
                <a:gd name="T42" fmla="*/ 592 w 1939"/>
                <a:gd name="T43" fmla="*/ 1107 h 1349"/>
                <a:gd name="T44" fmla="*/ 584 w 1939"/>
                <a:gd name="T45" fmla="*/ 1255 h 1349"/>
                <a:gd name="T46" fmla="*/ 555 w 1939"/>
                <a:gd name="T47" fmla="*/ 1301 h 1349"/>
                <a:gd name="T48" fmla="*/ 501 w 1939"/>
                <a:gd name="T49" fmla="*/ 1324 h 1349"/>
                <a:gd name="T50" fmla="*/ 441 w 1939"/>
                <a:gd name="T51" fmla="*/ 1316 h 1349"/>
                <a:gd name="T52" fmla="*/ 380 w 1939"/>
                <a:gd name="T53" fmla="*/ 1267 h 1349"/>
                <a:gd name="T54" fmla="*/ 327 w 1939"/>
                <a:gd name="T55" fmla="*/ 1148 h 1349"/>
                <a:gd name="T56" fmla="*/ 298 w 1939"/>
                <a:gd name="T57" fmla="*/ 970 h 1349"/>
                <a:gd name="T58" fmla="*/ 290 w 1939"/>
                <a:gd name="T59" fmla="*/ 982 h 1349"/>
                <a:gd name="T60" fmla="*/ 278 w 1939"/>
                <a:gd name="T61" fmla="*/ 1201 h 1349"/>
                <a:gd name="T62" fmla="*/ 258 w 1939"/>
                <a:gd name="T63" fmla="*/ 1248 h 1349"/>
                <a:gd name="T64" fmla="*/ 220 w 1939"/>
                <a:gd name="T65" fmla="*/ 1276 h 1349"/>
                <a:gd name="T66" fmla="*/ 118 w 1939"/>
                <a:gd name="T67" fmla="*/ 1270 h 1349"/>
                <a:gd name="T68" fmla="*/ 60 w 1939"/>
                <a:gd name="T69" fmla="*/ 1221 h 1349"/>
                <a:gd name="T70" fmla="*/ 24 w 1939"/>
                <a:gd name="T71" fmla="*/ 1155 h 1349"/>
                <a:gd name="T72" fmla="*/ 1 w 1939"/>
                <a:gd name="T73" fmla="*/ 1039 h 1349"/>
                <a:gd name="T74" fmla="*/ 14 w 1939"/>
                <a:gd name="T75" fmla="*/ 851 h 1349"/>
                <a:gd name="T76" fmla="*/ 87 w 1939"/>
                <a:gd name="T77" fmla="*/ 625 h 1349"/>
                <a:gd name="T78" fmla="*/ 198 w 1939"/>
                <a:gd name="T79" fmla="*/ 412 h 1349"/>
                <a:gd name="T80" fmla="*/ 280 w 1939"/>
                <a:gd name="T81" fmla="*/ 300 h 1349"/>
                <a:gd name="T82" fmla="*/ 396 w 1939"/>
                <a:gd name="T83" fmla="*/ 191 h 1349"/>
                <a:gd name="T84" fmla="*/ 564 w 1939"/>
                <a:gd name="T85" fmla="*/ 87 h 1349"/>
                <a:gd name="T86" fmla="*/ 766 w 1939"/>
                <a:gd name="T87" fmla="*/ 15 h 1349"/>
                <a:gd name="T88" fmla="*/ 905 w 1939"/>
                <a:gd name="T89" fmla="*/ 1 h 1349"/>
                <a:gd name="T90" fmla="*/ 1112 w 1939"/>
                <a:gd name="T91" fmla="*/ 10 h 1349"/>
                <a:gd name="T92" fmla="*/ 1251 w 1939"/>
                <a:gd name="T93" fmla="*/ 54 h 1349"/>
                <a:gd name="T94" fmla="*/ 1334 w 1939"/>
                <a:gd name="T95" fmla="*/ 117 h 1349"/>
                <a:gd name="T96" fmla="*/ 1418 w 1939"/>
                <a:gd name="T97" fmla="*/ 208 h 1349"/>
                <a:gd name="T98" fmla="*/ 1553 w 1939"/>
                <a:gd name="T99" fmla="*/ 372 h 1349"/>
                <a:gd name="T100" fmla="*/ 1693 w 1939"/>
                <a:gd name="T101" fmla="*/ 505 h 1349"/>
                <a:gd name="T102" fmla="*/ 1862 w 1939"/>
                <a:gd name="T103" fmla="*/ 660 h 1349"/>
                <a:gd name="T104" fmla="*/ 1936 w 1939"/>
                <a:gd name="T105" fmla="*/ 774 h 1349"/>
                <a:gd name="T106" fmla="*/ 1916 w 1939"/>
                <a:gd name="T107" fmla="*/ 868 h 1349"/>
                <a:gd name="T108" fmla="*/ 1874 w 1939"/>
                <a:gd name="T109" fmla="*/ 908 h 1349"/>
                <a:gd name="T110" fmla="*/ 1814 w 1939"/>
                <a:gd name="T111" fmla="*/ 925 h 1349"/>
                <a:gd name="T112" fmla="*/ 1670 w 1939"/>
                <a:gd name="T113" fmla="*/ 899 h 1349"/>
                <a:gd name="T114" fmla="*/ 1534 w 1939"/>
                <a:gd name="T115" fmla="*/ 827 h 1349"/>
                <a:gd name="T116" fmla="*/ 1390 w 1939"/>
                <a:gd name="T117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1349">
                  <a:moveTo>
                    <a:pt x="1348" y="631"/>
                  </a:moveTo>
                  <a:lnTo>
                    <a:pt x="1348" y="631"/>
                  </a:lnTo>
                  <a:lnTo>
                    <a:pt x="1322" y="666"/>
                  </a:lnTo>
                  <a:lnTo>
                    <a:pt x="1285" y="720"/>
                  </a:lnTo>
                  <a:lnTo>
                    <a:pt x="1285" y="720"/>
                  </a:lnTo>
                  <a:lnTo>
                    <a:pt x="1270" y="743"/>
                  </a:lnTo>
                  <a:lnTo>
                    <a:pt x="1258" y="768"/>
                  </a:lnTo>
                  <a:lnTo>
                    <a:pt x="1245" y="793"/>
                  </a:lnTo>
                  <a:lnTo>
                    <a:pt x="1236" y="817"/>
                  </a:lnTo>
                  <a:lnTo>
                    <a:pt x="1228" y="840"/>
                  </a:lnTo>
                  <a:lnTo>
                    <a:pt x="1222" y="865"/>
                  </a:lnTo>
                  <a:lnTo>
                    <a:pt x="1218" y="888"/>
                  </a:lnTo>
                  <a:lnTo>
                    <a:pt x="1213" y="911"/>
                  </a:lnTo>
                  <a:lnTo>
                    <a:pt x="1208" y="954"/>
                  </a:lnTo>
                  <a:lnTo>
                    <a:pt x="1205" y="994"/>
                  </a:lnTo>
                  <a:lnTo>
                    <a:pt x="1202" y="1057"/>
                  </a:lnTo>
                  <a:lnTo>
                    <a:pt x="1202" y="1057"/>
                  </a:lnTo>
                  <a:lnTo>
                    <a:pt x="1202" y="1071"/>
                  </a:lnTo>
                  <a:lnTo>
                    <a:pt x="1204" y="1087"/>
                  </a:lnTo>
                  <a:lnTo>
                    <a:pt x="1207" y="1127"/>
                  </a:lnTo>
                  <a:lnTo>
                    <a:pt x="1210" y="1171"/>
                  </a:lnTo>
                  <a:lnTo>
                    <a:pt x="1210" y="1195"/>
                  </a:lnTo>
                  <a:lnTo>
                    <a:pt x="1208" y="1216"/>
                  </a:lnTo>
                  <a:lnTo>
                    <a:pt x="1204" y="1238"/>
                  </a:lnTo>
                  <a:lnTo>
                    <a:pt x="1199" y="1258"/>
                  </a:lnTo>
                  <a:lnTo>
                    <a:pt x="1195" y="1267"/>
                  </a:lnTo>
                  <a:lnTo>
                    <a:pt x="1190" y="1276"/>
                  </a:lnTo>
                  <a:lnTo>
                    <a:pt x="1185" y="1284"/>
                  </a:lnTo>
                  <a:lnTo>
                    <a:pt x="1178" y="1292"/>
                  </a:lnTo>
                  <a:lnTo>
                    <a:pt x="1171" y="1299"/>
                  </a:lnTo>
                  <a:lnTo>
                    <a:pt x="1162" y="1304"/>
                  </a:lnTo>
                  <a:lnTo>
                    <a:pt x="1153" y="1310"/>
                  </a:lnTo>
                  <a:lnTo>
                    <a:pt x="1144" y="1313"/>
                  </a:lnTo>
                  <a:lnTo>
                    <a:pt x="1132" y="1316"/>
                  </a:lnTo>
                  <a:lnTo>
                    <a:pt x="1119" y="1319"/>
                  </a:lnTo>
                  <a:lnTo>
                    <a:pt x="1105" y="1319"/>
                  </a:lnTo>
                  <a:lnTo>
                    <a:pt x="1090" y="1319"/>
                  </a:lnTo>
                  <a:lnTo>
                    <a:pt x="1090" y="1319"/>
                  </a:lnTo>
                  <a:lnTo>
                    <a:pt x="1076" y="1318"/>
                  </a:lnTo>
                  <a:lnTo>
                    <a:pt x="1062" y="1315"/>
                  </a:lnTo>
                  <a:lnTo>
                    <a:pt x="1050" y="1310"/>
                  </a:lnTo>
                  <a:lnTo>
                    <a:pt x="1039" y="1304"/>
                  </a:lnTo>
                  <a:lnTo>
                    <a:pt x="1028" y="1296"/>
                  </a:lnTo>
                  <a:lnTo>
                    <a:pt x="1018" y="1287"/>
                  </a:lnTo>
                  <a:lnTo>
                    <a:pt x="1008" y="1278"/>
                  </a:lnTo>
                  <a:lnTo>
                    <a:pt x="999" y="1267"/>
                  </a:lnTo>
                  <a:lnTo>
                    <a:pt x="992" y="1255"/>
                  </a:lnTo>
                  <a:lnTo>
                    <a:pt x="984" y="1242"/>
                  </a:lnTo>
                  <a:lnTo>
                    <a:pt x="970" y="1216"/>
                  </a:lnTo>
                  <a:lnTo>
                    <a:pt x="958" y="1187"/>
                  </a:lnTo>
                  <a:lnTo>
                    <a:pt x="949" y="1156"/>
                  </a:lnTo>
                  <a:lnTo>
                    <a:pt x="941" y="1125"/>
                  </a:lnTo>
                  <a:lnTo>
                    <a:pt x="935" y="1096"/>
                  </a:lnTo>
                  <a:lnTo>
                    <a:pt x="930" y="1065"/>
                  </a:lnTo>
                  <a:lnTo>
                    <a:pt x="925" y="1037"/>
                  </a:lnTo>
                  <a:lnTo>
                    <a:pt x="921" y="990"/>
                  </a:lnTo>
                  <a:lnTo>
                    <a:pt x="921" y="959"/>
                  </a:lnTo>
                  <a:lnTo>
                    <a:pt x="921" y="959"/>
                  </a:lnTo>
                  <a:lnTo>
                    <a:pt x="918" y="1011"/>
                  </a:lnTo>
                  <a:lnTo>
                    <a:pt x="916" y="1053"/>
                  </a:lnTo>
                  <a:lnTo>
                    <a:pt x="916" y="1053"/>
                  </a:lnTo>
                  <a:lnTo>
                    <a:pt x="915" y="1068"/>
                  </a:lnTo>
                  <a:lnTo>
                    <a:pt x="916" y="1087"/>
                  </a:lnTo>
                  <a:lnTo>
                    <a:pt x="919" y="1131"/>
                  </a:lnTo>
                  <a:lnTo>
                    <a:pt x="922" y="1182"/>
                  </a:lnTo>
                  <a:lnTo>
                    <a:pt x="922" y="1207"/>
                  </a:lnTo>
                  <a:lnTo>
                    <a:pt x="921" y="1233"/>
                  </a:lnTo>
                  <a:lnTo>
                    <a:pt x="918" y="1258"/>
                  </a:lnTo>
                  <a:lnTo>
                    <a:pt x="912" y="1279"/>
                  </a:lnTo>
                  <a:lnTo>
                    <a:pt x="907" y="1290"/>
                  </a:lnTo>
                  <a:lnTo>
                    <a:pt x="901" y="1301"/>
                  </a:lnTo>
                  <a:lnTo>
                    <a:pt x="895" y="1308"/>
                  </a:lnTo>
                  <a:lnTo>
                    <a:pt x="889" y="1318"/>
                  </a:lnTo>
                  <a:lnTo>
                    <a:pt x="879" y="1325"/>
                  </a:lnTo>
                  <a:lnTo>
                    <a:pt x="870" y="1332"/>
                  </a:lnTo>
                  <a:lnTo>
                    <a:pt x="859" y="1338"/>
                  </a:lnTo>
                  <a:lnTo>
                    <a:pt x="849" y="1342"/>
                  </a:lnTo>
                  <a:lnTo>
                    <a:pt x="835" y="1345"/>
                  </a:lnTo>
                  <a:lnTo>
                    <a:pt x="821" y="1349"/>
                  </a:lnTo>
                  <a:lnTo>
                    <a:pt x="805" y="1349"/>
                  </a:lnTo>
                  <a:lnTo>
                    <a:pt x="789" y="1349"/>
                  </a:lnTo>
                  <a:lnTo>
                    <a:pt x="789" y="1349"/>
                  </a:lnTo>
                  <a:lnTo>
                    <a:pt x="772" y="1345"/>
                  </a:lnTo>
                  <a:lnTo>
                    <a:pt x="755" y="1341"/>
                  </a:lnTo>
                  <a:lnTo>
                    <a:pt x="739" y="1335"/>
                  </a:lnTo>
                  <a:lnTo>
                    <a:pt x="726" y="1327"/>
                  </a:lnTo>
                  <a:lnTo>
                    <a:pt x="712" y="1316"/>
                  </a:lnTo>
                  <a:lnTo>
                    <a:pt x="699" y="1305"/>
                  </a:lnTo>
                  <a:lnTo>
                    <a:pt x="689" y="1292"/>
                  </a:lnTo>
                  <a:lnTo>
                    <a:pt x="678" y="1278"/>
                  </a:lnTo>
                  <a:lnTo>
                    <a:pt x="669" y="1262"/>
                  </a:lnTo>
                  <a:lnTo>
                    <a:pt x="659" y="1247"/>
                  </a:lnTo>
                  <a:lnTo>
                    <a:pt x="652" y="1228"/>
                  </a:lnTo>
                  <a:lnTo>
                    <a:pt x="644" y="1211"/>
                  </a:lnTo>
                  <a:lnTo>
                    <a:pt x="632" y="1173"/>
                  </a:lnTo>
                  <a:lnTo>
                    <a:pt x="621" y="1136"/>
                  </a:lnTo>
                  <a:lnTo>
                    <a:pt x="613" y="1098"/>
                  </a:lnTo>
                  <a:lnTo>
                    <a:pt x="607" y="1061"/>
                  </a:lnTo>
                  <a:lnTo>
                    <a:pt x="602" y="1025"/>
                  </a:lnTo>
                  <a:lnTo>
                    <a:pt x="599" y="994"/>
                  </a:lnTo>
                  <a:lnTo>
                    <a:pt x="596" y="950"/>
                  </a:lnTo>
                  <a:lnTo>
                    <a:pt x="596" y="931"/>
                  </a:lnTo>
                  <a:lnTo>
                    <a:pt x="592" y="931"/>
                  </a:lnTo>
                  <a:lnTo>
                    <a:pt x="592" y="931"/>
                  </a:lnTo>
                  <a:lnTo>
                    <a:pt x="590" y="985"/>
                  </a:lnTo>
                  <a:lnTo>
                    <a:pt x="587" y="1028"/>
                  </a:lnTo>
                  <a:lnTo>
                    <a:pt x="587" y="1028"/>
                  </a:lnTo>
                  <a:lnTo>
                    <a:pt x="587" y="1044"/>
                  </a:lnTo>
                  <a:lnTo>
                    <a:pt x="589" y="1062"/>
                  </a:lnTo>
                  <a:lnTo>
                    <a:pt x="592" y="1107"/>
                  </a:lnTo>
                  <a:lnTo>
                    <a:pt x="595" y="1158"/>
                  </a:lnTo>
                  <a:lnTo>
                    <a:pt x="595" y="1182"/>
                  </a:lnTo>
                  <a:lnTo>
                    <a:pt x="593" y="1208"/>
                  </a:lnTo>
                  <a:lnTo>
                    <a:pt x="590" y="1233"/>
                  </a:lnTo>
                  <a:lnTo>
                    <a:pt x="584" y="1255"/>
                  </a:lnTo>
                  <a:lnTo>
                    <a:pt x="579" y="1265"/>
                  </a:lnTo>
                  <a:lnTo>
                    <a:pt x="575" y="1276"/>
                  </a:lnTo>
                  <a:lnTo>
                    <a:pt x="569" y="1284"/>
                  </a:lnTo>
                  <a:lnTo>
                    <a:pt x="563" y="1293"/>
                  </a:lnTo>
                  <a:lnTo>
                    <a:pt x="555" y="1301"/>
                  </a:lnTo>
                  <a:lnTo>
                    <a:pt x="547" y="1307"/>
                  </a:lnTo>
                  <a:lnTo>
                    <a:pt x="536" y="1313"/>
                  </a:lnTo>
                  <a:lnTo>
                    <a:pt x="526" y="1318"/>
                  </a:lnTo>
                  <a:lnTo>
                    <a:pt x="515" y="1321"/>
                  </a:lnTo>
                  <a:lnTo>
                    <a:pt x="501" y="1324"/>
                  </a:lnTo>
                  <a:lnTo>
                    <a:pt x="487" y="1324"/>
                  </a:lnTo>
                  <a:lnTo>
                    <a:pt x="472" y="1324"/>
                  </a:lnTo>
                  <a:lnTo>
                    <a:pt x="472" y="1324"/>
                  </a:lnTo>
                  <a:lnTo>
                    <a:pt x="455" y="1321"/>
                  </a:lnTo>
                  <a:lnTo>
                    <a:pt x="441" y="1316"/>
                  </a:lnTo>
                  <a:lnTo>
                    <a:pt x="427" y="1310"/>
                  </a:lnTo>
                  <a:lnTo>
                    <a:pt x="413" y="1302"/>
                  </a:lnTo>
                  <a:lnTo>
                    <a:pt x="401" y="1292"/>
                  </a:lnTo>
                  <a:lnTo>
                    <a:pt x="390" y="1281"/>
                  </a:lnTo>
                  <a:lnTo>
                    <a:pt x="380" y="1267"/>
                  </a:lnTo>
                  <a:lnTo>
                    <a:pt x="370" y="1253"/>
                  </a:lnTo>
                  <a:lnTo>
                    <a:pt x="361" y="1238"/>
                  </a:lnTo>
                  <a:lnTo>
                    <a:pt x="353" y="1222"/>
                  </a:lnTo>
                  <a:lnTo>
                    <a:pt x="338" y="1187"/>
                  </a:lnTo>
                  <a:lnTo>
                    <a:pt x="327" y="1148"/>
                  </a:lnTo>
                  <a:lnTo>
                    <a:pt x="318" y="1111"/>
                  </a:lnTo>
                  <a:lnTo>
                    <a:pt x="310" y="1073"/>
                  </a:lnTo>
                  <a:lnTo>
                    <a:pt x="304" y="1036"/>
                  </a:lnTo>
                  <a:lnTo>
                    <a:pt x="301" y="1001"/>
                  </a:lnTo>
                  <a:lnTo>
                    <a:pt x="298" y="970"/>
                  </a:lnTo>
                  <a:lnTo>
                    <a:pt x="295" y="925"/>
                  </a:lnTo>
                  <a:lnTo>
                    <a:pt x="295" y="907"/>
                  </a:lnTo>
                  <a:lnTo>
                    <a:pt x="295" y="907"/>
                  </a:lnTo>
                  <a:lnTo>
                    <a:pt x="292" y="944"/>
                  </a:lnTo>
                  <a:lnTo>
                    <a:pt x="290" y="982"/>
                  </a:lnTo>
                  <a:lnTo>
                    <a:pt x="287" y="1057"/>
                  </a:lnTo>
                  <a:lnTo>
                    <a:pt x="286" y="1131"/>
                  </a:lnTo>
                  <a:lnTo>
                    <a:pt x="283" y="1167"/>
                  </a:lnTo>
                  <a:lnTo>
                    <a:pt x="278" y="1201"/>
                  </a:lnTo>
                  <a:lnTo>
                    <a:pt x="278" y="1201"/>
                  </a:lnTo>
                  <a:lnTo>
                    <a:pt x="276" y="1211"/>
                  </a:lnTo>
                  <a:lnTo>
                    <a:pt x="272" y="1222"/>
                  </a:lnTo>
                  <a:lnTo>
                    <a:pt x="269" y="1231"/>
                  </a:lnTo>
                  <a:lnTo>
                    <a:pt x="264" y="1241"/>
                  </a:lnTo>
                  <a:lnTo>
                    <a:pt x="258" y="1248"/>
                  </a:lnTo>
                  <a:lnTo>
                    <a:pt x="252" y="1256"/>
                  </a:lnTo>
                  <a:lnTo>
                    <a:pt x="244" y="1262"/>
                  </a:lnTo>
                  <a:lnTo>
                    <a:pt x="236" y="1268"/>
                  </a:lnTo>
                  <a:lnTo>
                    <a:pt x="229" y="1273"/>
                  </a:lnTo>
                  <a:lnTo>
                    <a:pt x="220" y="1276"/>
                  </a:lnTo>
                  <a:lnTo>
                    <a:pt x="201" y="1282"/>
                  </a:lnTo>
                  <a:lnTo>
                    <a:pt x="181" y="1284"/>
                  </a:lnTo>
                  <a:lnTo>
                    <a:pt x="160" y="1282"/>
                  </a:lnTo>
                  <a:lnTo>
                    <a:pt x="140" y="1278"/>
                  </a:lnTo>
                  <a:lnTo>
                    <a:pt x="118" y="1270"/>
                  </a:lnTo>
                  <a:lnTo>
                    <a:pt x="98" y="1258"/>
                  </a:lnTo>
                  <a:lnTo>
                    <a:pt x="87" y="1250"/>
                  </a:lnTo>
                  <a:lnTo>
                    <a:pt x="78" y="1241"/>
                  </a:lnTo>
                  <a:lnTo>
                    <a:pt x="69" y="1231"/>
                  </a:lnTo>
                  <a:lnTo>
                    <a:pt x="60" y="1221"/>
                  </a:lnTo>
                  <a:lnTo>
                    <a:pt x="52" y="1210"/>
                  </a:lnTo>
                  <a:lnTo>
                    <a:pt x="44" y="1198"/>
                  </a:lnTo>
                  <a:lnTo>
                    <a:pt x="37" y="1185"/>
                  </a:lnTo>
                  <a:lnTo>
                    <a:pt x="30" y="1170"/>
                  </a:lnTo>
                  <a:lnTo>
                    <a:pt x="24" y="1155"/>
                  </a:lnTo>
                  <a:lnTo>
                    <a:pt x="20" y="1139"/>
                  </a:lnTo>
                  <a:lnTo>
                    <a:pt x="20" y="1139"/>
                  </a:lnTo>
                  <a:lnTo>
                    <a:pt x="12" y="1107"/>
                  </a:lnTo>
                  <a:lnTo>
                    <a:pt x="6" y="1074"/>
                  </a:lnTo>
                  <a:lnTo>
                    <a:pt x="1" y="1039"/>
                  </a:lnTo>
                  <a:lnTo>
                    <a:pt x="0" y="1005"/>
                  </a:lnTo>
                  <a:lnTo>
                    <a:pt x="0" y="968"/>
                  </a:lnTo>
                  <a:lnTo>
                    <a:pt x="1" y="931"/>
                  </a:lnTo>
                  <a:lnTo>
                    <a:pt x="6" y="891"/>
                  </a:lnTo>
                  <a:lnTo>
                    <a:pt x="14" y="851"/>
                  </a:lnTo>
                  <a:lnTo>
                    <a:pt x="23" y="810"/>
                  </a:lnTo>
                  <a:lnTo>
                    <a:pt x="35" y="765"/>
                  </a:lnTo>
                  <a:lnTo>
                    <a:pt x="49" y="720"/>
                  </a:lnTo>
                  <a:lnTo>
                    <a:pt x="67" y="673"/>
                  </a:lnTo>
                  <a:lnTo>
                    <a:pt x="87" y="625"/>
                  </a:lnTo>
                  <a:lnTo>
                    <a:pt x="112" y="572"/>
                  </a:lnTo>
                  <a:lnTo>
                    <a:pt x="138" y="520"/>
                  </a:lnTo>
                  <a:lnTo>
                    <a:pt x="167" y="465"/>
                  </a:lnTo>
                  <a:lnTo>
                    <a:pt x="167" y="465"/>
                  </a:lnTo>
                  <a:lnTo>
                    <a:pt x="198" y="412"/>
                  </a:lnTo>
                  <a:lnTo>
                    <a:pt x="198" y="412"/>
                  </a:lnTo>
                  <a:lnTo>
                    <a:pt x="216" y="382"/>
                  </a:lnTo>
                  <a:lnTo>
                    <a:pt x="236" y="352"/>
                  </a:lnTo>
                  <a:lnTo>
                    <a:pt x="258" y="326"/>
                  </a:lnTo>
                  <a:lnTo>
                    <a:pt x="280" y="300"/>
                  </a:lnTo>
                  <a:lnTo>
                    <a:pt x="303" y="275"/>
                  </a:lnTo>
                  <a:lnTo>
                    <a:pt x="326" y="252"/>
                  </a:lnTo>
                  <a:lnTo>
                    <a:pt x="349" y="229"/>
                  </a:lnTo>
                  <a:lnTo>
                    <a:pt x="372" y="209"/>
                  </a:lnTo>
                  <a:lnTo>
                    <a:pt x="396" y="191"/>
                  </a:lnTo>
                  <a:lnTo>
                    <a:pt x="421" y="172"/>
                  </a:lnTo>
                  <a:lnTo>
                    <a:pt x="446" y="155"/>
                  </a:lnTo>
                  <a:lnTo>
                    <a:pt x="469" y="140"/>
                  </a:lnTo>
                  <a:lnTo>
                    <a:pt x="518" y="110"/>
                  </a:lnTo>
                  <a:lnTo>
                    <a:pt x="564" y="87"/>
                  </a:lnTo>
                  <a:lnTo>
                    <a:pt x="609" y="67"/>
                  </a:lnTo>
                  <a:lnTo>
                    <a:pt x="650" y="50"/>
                  </a:lnTo>
                  <a:lnTo>
                    <a:pt x="687" y="38"/>
                  </a:lnTo>
                  <a:lnTo>
                    <a:pt x="719" y="27"/>
                  </a:lnTo>
                  <a:lnTo>
                    <a:pt x="766" y="15"/>
                  </a:lnTo>
                  <a:lnTo>
                    <a:pt x="782" y="12"/>
                  </a:lnTo>
                  <a:lnTo>
                    <a:pt x="782" y="12"/>
                  </a:lnTo>
                  <a:lnTo>
                    <a:pt x="798" y="9"/>
                  </a:lnTo>
                  <a:lnTo>
                    <a:pt x="841" y="6"/>
                  </a:lnTo>
                  <a:lnTo>
                    <a:pt x="905" y="1"/>
                  </a:lnTo>
                  <a:lnTo>
                    <a:pt x="942" y="0"/>
                  </a:lnTo>
                  <a:lnTo>
                    <a:pt x="982" y="0"/>
                  </a:lnTo>
                  <a:lnTo>
                    <a:pt x="1025" y="1"/>
                  </a:lnTo>
                  <a:lnTo>
                    <a:pt x="1068" y="6"/>
                  </a:lnTo>
                  <a:lnTo>
                    <a:pt x="1112" y="10"/>
                  </a:lnTo>
                  <a:lnTo>
                    <a:pt x="1153" y="20"/>
                  </a:lnTo>
                  <a:lnTo>
                    <a:pt x="1195" y="30"/>
                  </a:lnTo>
                  <a:lnTo>
                    <a:pt x="1215" y="38"/>
                  </a:lnTo>
                  <a:lnTo>
                    <a:pt x="1233" y="46"/>
                  </a:lnTo>
                  <a:lnTo>
                    <a:pt x="1251" y="54"/>
                  </a:lnTo>
                  <a:lnTo>
                    <a:pt x="1268" y="63"/>
                  </a:lnTo>
                  <a:lnTo>
                    <a:pt x="1284" y="74"/>
                  </a:lnTo>
                  <a:lnTo>
                    <a:pt x="1299" y="86"/>
                  </a:lnTo>
                  <a:lnTo>
                    <a:pt x="1299" y="86"/>
                  </a:lnTo>
                  <a:lnTo>
                    <a:pt x="1334" y="117"/>
                  </a:lnTo>
                  <a:lnTo>
                    <a:pt x="1365" y="147"/>
                  </a:lnTo>
                  <a:lnTo>
                    <a:pt x="1393" y="17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67" y="269"/>
                  </a:lnTo>
                  <a:lnTo>
                    <a:pt x="1491" y="301"/>
                  </a:lnTo>
                  <a:lnTo>
                    <a:pt x="1521" y="335"/>
                  </a:lnTo>
                  <a:lnTo>
                    <a:pt x="1553" y="372"/>
                  </a:lnTo>
                  <a:lnTo>
                    <a:pt x="1591" y="412"/>
                  </a:lnTo>
                  <a:lnTo>
                    <a:pt x="1636" y="454"/>
                  </a:lnTo>
                  <a:lnTo>
                    <a:pt x="1690" y="502"/>
                  </a:lnTo>
                  <a:lnTo>
                    <a:pt x="1690" y="502"/>
                  </a:lnTo>
                  <a:lnTo>
                    <a:pt x="1693" y="505"/>
                  </a:lnTo>
                  <a:lnTo>
                    <a:pt x="1693" y="505"/>
                  </a:lnTo>
                  <a:lnTo>
                    <a:pt x="1773" y="574"/>
                  </a:lnTo>
                  <a:lnTo>
                    <a:pt x="1807" y="605"/>
                  </a:lnTo>
                  <a:lnTo>
                    <a:pt x="1836" y="634"/>
                  </a:lnTo>
                  <a:lnTo>
                    <a:pt x="1862" y="660"/>
                  </a:lnTo>
                  <a:lnTo>
                    <a:pt x="1885" y="686"/>
                  </a:lnTo>
                  <a:lnTo>
                    <a:pt x="1903" y="709"/>
                  </a:lnTo>
                  <a:lnTo>
                    <a:pt x="1917" y="733"/>
                  </a:lnTo>
                  <a:lnTo>
                    <a:pt x="1928" y="754"/>
                  </a:lnTo>
                  <a:lnTo>
                    <a:pt x="1936" y="774"/>
                  </a:lnTo>
                  <a:lnTo>
                    <a:pt x="1939" y="794"/>
                  </a:lnTo>
                  <a:lnTo>
                    <a:pt x="1939" y="813"/>
                  </a:lnTo>
                  <a:lnTo>
                    <a:pt x="1934" y="831"/>
                  </a:lnTo>
                  <a:lnTo>
                    <a:pt x="1927" y="850"/>
                  </a:lnTo>
                  <a:lnTo>
                    <a:pt x="1916" y="868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93" y="894"/>
                  </a:lnTo>
                  <a:lnTo>
                    <a:pt x="1884" y="902"/>
                  </a:lnTo>
                  <a:lnTo>
                    <a:pt x="1874" y="908"/>
                  </a:lnTo>
                  <a:lnTo>
                    <a:pt x="1864" y="914"/>
                  </a:lnTo>
                  <a:lnTo>
                    <a:pt x="1851" y="919"/>
                  </a:lnTo>
                  <a:lnTo>
                    <a:pt x="1840" y="922"/>
                  </a:lnTo>
                  <a:lnTo>
                    <a:pt x="1827" y="924"/>
                  </a:lnTo>
                  <a:lnTo>
                    <a:pt x="1814" y="925"/>
                  </a:lnTo>
                  <a:lnTo>
                    <a:pt x="1787" y="927"/>
                  </a:lnTo>
                  <a:lnTo>
                    <a:pt x="1759" y="924"/>
                  </a:lnTo>
                  <a:lnTo>
                    <a:pt x="1728" y="917"/>
                  </a:lnTo>
                  <a:lnTo>
                    <a:pt x="1699" y="910"/>
                  </a:lnTo>
                  <a:lnTo>
                    <a:pt x="1670" y="899"/>
                  </a:lnTo>
                  <a:lnTo>
                    <a:pt x="1639" y="887"/>
                  </a:lnTo>
                  <a:lnTo>
                    <a:pt x="1611" y="873"/>
                  </a:lnTo>
                  <a:lnTo>
                    <a:pt x="1584" y="859"/>
                  </a:lnTo>
                  <a:lnTo>
                    <a:pt x="1557" y="843"/>
                  </a:lnTo>
                  <a:lnTo>
                    <a:pt x="1534" y="827"/>
                  </a:lnTo>
                  <a:lnTo>
                    <a:pt x="1514" y="810"/>
                  </a:lnTo>
                  <a:lnTo>
                    <a:pt x="1496" y="794"/>
                  </a:lnTo>
                  <a:lnTo>
                    <a:pt x="1496" y="794"/>
                  </a:lnTo>
                  <a:lnTo>
                    <a:pt x="1436" y="733"/>
                  </a:lnTo>
                  <a:lnTo>
                    <a:pt x="1390" y="680"/>
                  </a:lnTo>
                  <a:lnTo>
                    <a:pt x="1359" y="645"/>
                  </a:lnTo>
                  <a:lnTo>
                    <a:pt x="1348" y="631"/>
                  </a:lnTo>
                  <a:lnTo>
                    <a:pt x="1348" y="63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39536ECE-D0CA-E9A2-C79A-8749B0F1A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491"/>
              <a:ext cx="1659" cy="1724"/>
            </a:xfrm>
            <a:custGeom>
              <a:avLst/>
              <a:gdLst>
                <a:gd name="T0" fmla="*/ 2399 w 3319"/>
                <a:gd name="T1" fmla="*/ 202 h 3448"/>
                <a:gd name="T2" fmla="*/ 2030 w 3319"/>
                <a:gd name="T3" fmla="*/ 350 h 3448"/>
                <a:gd name="T4" fmla="*/ 1462 w 3319"/>
                <a:gd name="T5" fmla="*/ 372 h 3448"/>
                <a:gd name="T6" fmla="*/ 875 w 3319"/>
                <a:gd name="T7" fmla="*/ 298 h 3448"/>
                <a:gd name="T8" fmla="*/ 892 w 3319"/>
                <a:gd name="T9" fmla="*/ 428 h 3448"/>
                <a:gd name="T10" fmla="*/ 924 w 3319"/>
                <a:gd name="T11" fmla="*/ 727 h 3448"/>
                <a:gd name="T12" fmla="*/ 841 w 3319"/>
                <a:gd name="T13" fmla="*/ 997 h 3448"/>
                <a:gd name="T14" fmla="*/ 690 w 3319"/>
                <a:gd name="T15" fmla="*/ 1232 h 3448"/>
                <a:gd name="T16" fmla="*/ 744 w 3319"/>
                <a:gd name="T17" fmla="*/ 1683 h 3448"/>
                <a:gd name="T18" fmla="*/ 698 w 3319"/>
                <a:gd name="T19" fmla="*/ 1707 h 3448"/>
                <a:gd name="T20" fmla="*/ 520 w 3319"/>
                <a:gd name="T21" fmla="*/ 1537 h 3448"/>
                <a:gd name="T22" fmla="*/ 312 w 3319"/>
                <a:gd name="T23" fmla="*/ 1439 h 3448"/>
                <a:gd name="T24" fmla="*/ 161 w 3319"/>
                <a:gd name="T25" fmla="*/ 1483 h 3448"/>
                <a:gd name="T26" fmla="*/ 23 w 3319"/>
                <a:gd name="T27" fmla="*/ 1713 h 3448"/>
                <a:gd name="T28" fmla="*/ 11 w 3319"/>
                <a:gd name="T29" fmla="*/ 1998 h 3448"/>
                <a:gd name="T30" fmla="*/ 115 w 3319"/>
                <a:gd name="T31" fmla="*/ 2250 h 3448"/>
                <a:gd name="T32" fmla="*/ 304 w 3319"/>
                <a:gd name="T33" fmla="*/ 2409 h 3448"/>
                <a:gd name="T34" fmla="*/ 570 w 3319"/>
                <a:gd name="T35" fmla="*/ 2483 h 3448"/>
                <a:gd name="T36" fmla="*/ 686 w 3319"/>
                <a:gd name="T37" fmla="*/ 2529 h 3448"/>
                <a:gd name="T38" fmla="*/ 949 w 3319"/>
                <a:gd name="T39" fmla="*/ 2974 h 3448"/>
                <a:gd name="T40" fmla="*/ 1315 w 3319"/>
                <a:gd name="T41" fmla="*/ 3254 h 3448"/>
                <a:gd name="T42" fmla="*/ 1799 w 3319"/>
                <a:gd name="T43" fmla="*/ 3413 h 3448"/>
                <a:gd name="T44" fmla="*/ 2273 w 3319"/>
                <a:gd name="T45" fmla="*/ 3445 h 3448"/>
                <a:gd name="T46" fmla="*/ 2720 w 3319"/>
                <a:gd name="T47" fmla="*/ 3346 h 3448"/>
                <a:gd name="T48" fmla="*/ 3042 w 3319"/>
                <a:gd name="T49" fmla="*/ 3137 h 3448"/>
                <a:gd name="T50" fmla="*/ 3226 w 3319"/>
                <a:gd name="T51" fmla="*/ 2875 h 3448"/>
                <a:gd name="T52" fmla="*/ 3308 w 3319"/>
                <a:gd name="T53" fmla="*/ 2493 h 3448"/>
                <a:gd name="T54" fmla="*/ 3294 w 3319"/>
                <a:gd name="T55" fmla="*/ 1611 h 3448"/>
                <a:gd name="T56" fmla="*/ 3179 w 3319"/>
                <a:gd name="T57" fmla="*/ 692 h 3448"/>
                <a:gd name="T58" fmla="*/ 3031 w 3319"/>
                <a:gd name="T59" fmla="*/ 385 h 3448"/>
                <a:gd name="T60" fmla="*/ 2699 w 3319"/>
                <a:gd name="T61" fmla="*/ 37 h 3448"/>
                <a:gd name="T62" fmla="*/ 2628 w 3319"/>
                <a:gd name="T63" fmla="*/ 11 h 3448"/>
                <a:gd name="T64" fmla="*/ 2633 w 3319"/>
                <a:gd name="T65" fmla="*/ 74 h 3448"/>
                <a:gd name="T66" fmla="*/ 2683 w 3319"/>
                <a:gd name="T67" fmla="*/ 79 h 3448"/>
                <a:gd name="T68" fmla="*/ 3048 w 3319"/>
                <a:gd name="T69" fmla="*/ 493 h 3448"/>
                <a:gd name="T70" fmla="*/ 3180 w 3319"/>
                <a:gd name="T71" fmla="*/ 949 h 3448"/>
                <a:gd name="T72" fmla="*/ 3274 w 3319"/>
                <a:gd name="T73" fmla="*/ 2041 h 3448"/>
                <a:gd name="T74" fmla="*/ 3239 w 3319"/>
                <a:gd name="T75" fmla="*/ 2703 h 3448"/>
                <a:gd name="T76" fmla="*/ 3114 w 3319"/>
                <a:gd name="T77" fmla="*/ 2986 h 3448"/>
                <a:gd name="T78" fmla="*/ 2853 w 3319"/>
                <a:gd name="T79" fmla="*/ 3231 h 3448"/>
                <a:gd name="T80" fmla="*/ 2465 w 3319"/>
                <a:gd name="T81" fmla="*/ 3377 h 3448"/>
                <a:gd name="T82" fmla="*/ 2033 w 3319"/>
                <a:gd name="T83" fmla="*/ 3399 h 3448"/>
                <a:gd name="T84" fmla="*/ 1499 w 3319"/>
                <a:gd name="T85" fmla="*/ 3291 h 3448"/>
                <a:gd name="T86" fmla="*/ 1075 w 3319"/>
                <a:gd name="T87" fmla="*/ 3039 h 3448"/>
                <a:gd name="T88" fmla="*/ 750 w 3319"/>
                <a:gd name="T89" fmla="*/ 2583 h 3448"/>
                <a:gd name="T90" fmla="*/ 690 w 3319"/>
                <a:gd name="T91" fmla="*/ 2446 h 3448"/>
                <a:gd name="T92" fmla="*/ 298 w 3319"/>
                <a:gd name="T93" fmla="*/ 2358 h 3448"/>
                <a:gd name="T94" fmla="*/ 75 w 3319"/>
                <a:gd name="T95" fmla="*/ 2073 h 3448"/>
                <a:gd name="T96" fmla="*/ 46 w 3319"/>
                <a:gd name="T97" fmla="*/ 1816 h 3448"/>
                <a:gd name="T98" fmla="*/ 108 w 3319"/>
                <a:gd name="T99" fmla="*/ 1620 h 3448"/>
                <a:gd name="T100" fmla="*/ 240 w 3319"/>
                <a:gd name="T101" fmla="*/ 1486 h 3448"/>
                <a:gd name="T102" fmla="*/ 427 w 3319"/>
                <a:gd name="T103" fmla="*/ 1525 h 3448"/>
                <a:gd name="T104" fmla="*/ 614 w 3319"/>
                <a:gd name="T105" fmla="*/ 1699 h 3448"/>
                <a:gd name="T106" fmla="*/ 744 w 3319"/>
                <a:gd name="T107" fmla="*/ 1750 h 3448"/>
                <a:gd name="T108" fmla="*/ 786 w 3319"/>
                <a:gd name="T109" fmla="*/ 1651 h 3448"/>
                <a:gd name="T110" fmla="*/ 724 w 3319"/>
                <a:gd name="T111" fmla="*/ 1251 h 3448"/>
                <a:gd name="T112" fmla="*/ 929 w 3319"/>
                <a:gd name="T113" fmla="*/ 903 h 3448"/>
                <a:gd name="T114" fmla="*/ 964 w 3319"/>
                <a:gd name="T115" fmla="*/ 615 h 3448"/>
                <a:gd name="T116" fmla="*/ 875 w 3319"/>
                <a:gd name="T117" fmla="*/ 339 h 3448"/>
                <a:gd name="T118" fmla="*/ 1658 w 3319"/>
                <a:gd name="T119" fmla="*/ 422 h 3448"/>
                <a:gd name="T120" fmla="*/ 2118 w 3319"/>
                <a:gd name="T121" fmla="*/ 373 h 3448"/>
                <a:gd name="T122" fmla="*/ 2525 w 3319"/>
                <a:gd name="T123" fmla="*/ 167 h 3448"/>
                <a:gd name="T124" fmla="*/ 2648 w 3319"/>
                <a:gd name="T125" fmla="*/ 45 h 3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9" h="3448">
                  <a:moveTo>
                    <a:pt x="2613" y="37"/>
                  </a:moveTo>
                  <a:lnTo>
                    <a:pt x="2613" y="37"/>
                  </a:lnTo>
                  <a:lnTo>
                    <a:pt x="2590" y="60"/>
                  </a:lnTo>
                  <a:lnTo>
                    <a:pt x="2563" y="84"/>
                  </a:lnTo>
                  <a:lnTo>
                    <a:pt x="2539" y="105"/>
                  </a:lnTo>
                  <a:lnTo>
                    <a:pt x="2511" y="127"/>
                  </a:lnTo>
                  <a:lnTo>
                    <a:pt x="2485" y="147"/>
                  </a:lnTo>
                  <a:lnTo>
                    <a:pt x="2456" y="167"/>
                  </a:lnTo>
                  <a:lnTo>
                    <a:pt x="2428" y="185"/>
                  </a:lnTo>
                  <a:lnTo>
                    <a:pt x="2399" y="202"/>
                  </a:lnTo>
                  <a:lnTo>
                    <a:pt x="2368" y="221"/>
                  </a:lnTo>
                  <a:lnTo>
                    <a:pt x="2339" y="236"/>
                  </a:lnTo>
                  <a:lnTo>
                    <a:pt x="2277" y="267"/>
                  </a:lnTo>
                  <a:lnTo>
                    <a:pt x="2214" y="293"/>
                  </a:lnTo>
                  <a:lnTo>
                    <a:pt x="2153" y="316"/>
                  </a:lnTo>
                  <a:lnTo>
                    <a:pt x="2153" y="316"/>
                  </a:lnTo>
                  <a:lnTo>
                    <a:pt x="2122" y="327"/>
                  </a:lnTo>
                  <a:lnTo>
                    <a:pt x="2091" y="335"/>
                  </a:lnTo>
                  <a:lnTo>
                    <a:pt x="2061" y="344"/>
                  </a:lnTo>
                  <a:lnTo>
                    <a:pt x="2030" y="350"/>
                  </a:lnTo>
                  <a:lnTo>
                    <a:pt x="1968" y="362"/>
                  </a:lnTo>
                  <a:lnTo>
                    <a:pt x="1905" y="370"/>
                  </a:lnTo>
                  <a:lnTo>
                    <a:pt x="1842" y="376"/>
                  </a:lnTo>
                  <a:lnTo>
                    <a:pt x="1779" y="379"/>
                  </a:lnTo>
                  <a:lnTo>
                    <a:pt x="1716" y="379"/>
                  </a:lnTo>
                  <a:lnTo>
                    <a:pt x="1652" y="379"/>
                  </a:lnTo>
                  <a:lnTo>
                    <a:pt x="1652" y="379"/>
                  </a:lnTo>
                  <a:lnTo>
                    <a:pt x="1588" y="378"/>
                  </a:lnTo>
                  <a:lnTo>
                    <a:pt x="1525" y="375"/>
                  </a:lnTo>
                  <a:lnTo>
                    <a:pt x="1462" y="372"/>
                  </a:lnTo>
                  <a:lnTo>
                    <a:pt x="1398" y="367"/>
                  </a:lnTo>
                  <a:lnTo>
                    <a:pt x="1272" y="355"/>
                  </a:lnTo>
                  <a:lnTo>
                    <a:pt x="1147" y="339"/>
                  </a:lnTo>
                  <a:lnTo>
                    <a:pt x="1147" y="339"/>
                  </a:lnTo>
                  <a:lnTo>
                    <a:pt x="1016" y="321"/>
                  </a:lnTo>
                  <a:lnTo>
                    <a:pt x="952" y="310"/>
                  </a:lnTo>
                  <a:lnTo>
                    <a:pt x="887" y="298"/>
                  </a:lnTo>
                  <a:lnTo>
                    <a:pt x="887" y="298"/>
                  </a:lnTo>
                  <a:lnTo>
                    <a:pt x="881" y="296"/>
                  </a:lnTo>
                  <a:lnTo>
                    <a:pt x="875" y="298"/>
                  </a:lnTo>
                  <a:lnTo>
                    <a:pt x="870" y="299"/>
                  </a:lnTo>
                  <a:lnTo>
                    <a:pt x="866" y="302"/>
                  </a:lnTo>
                  <a:lnTo>
                    <a:pt x="863" y="307"/>
                  </a:lnTo>
                  <a:lnTo>
                    <a:pt x="860" y="311"/>
                  </a:lnTo>
                  <a:lnTo>
                    <a:pt x="860" y="318"/>
                  </a:lnTo>
                  <a:lnTo>
                    <a:pt x="861" y="324"/>
                  </a:lnTo>
                  <a:lnTo>
                    <a:pt x="861" y="324"/>
                  </a:lnTo>
                  <a:lnTo>
                    <a:pt x="872" y="358"/>
                  </a:lnTo>
                  <a:lnTo>
                    <a:pt x="883" y="393"/>
                  </a:lnTo>
                  <a:lnTo>
                    <a:pt x="892" y="428"/>
                  </a:lnTo>
                  <a:lnTo>
                    <a:pt x="900" y="465"/>
                  </a:lnTo>
                  <a:lnTo>
                    <a:pt x="907" y="501"/>
                  </a:lnTo>
                  <a:lnTo>
                    <a:pt x="912" y="538"/>
                  </a:lnTo>
                  <a:lnTo>
                    <a:pt x="916" y="573"/>
                  </a:lnTo>
                  <a:lnTo>
                    <a:pt x="921" y="610"/>
                  </a:lnTo>
                  <a:lnTo>
                    <a:pt x="921" y="610"/>
                  </a:lnTo>
                  <a:lnTo>
                    <a:pt x="923" y="639"/>
                  </a:lnTo>
                  <a:lnTo>
                    <a:pt x="924" y="669"/>
                  </a:lnTo>
                  <a:lnTo>
                    <a:pt x="924" y="698"/>
                  </a:lnTo>
                  <a:lnTo>
                    <a:pt x="924" y="727"/>
                  </a:lnTo>
                  <a:lnTo>
                    <a:pt x="921" y="756"/>
                  </a:lnTo>
                  <a:lnTo>
                    <a:pt x="918" y="786"/>
                  </a:lnTo>
                  <a:lnTo>
                    <a:pt x="912" y="813"/>
                  </a:lnTo>
                  <a:lnTo>
                    <a:pt x="904" y="843"/>
                  </a:lnTo>
                  <a:lnTo>
                    <a:pt x="904" y="843"/>
                  </a:lnTo>
                  <a:lnTo>
                    <a:pt x="895" y="873"/>
                  </a:lnTo>
                  <a:lnTo>
                    <a:pt x="883" y="906"/>
                  </a:lnTo>
                  <a:lnTo>
                    <a:pt x="870" y="937"/>
                  </a:lnTo>
                  <a:lnTo>
                    <a:pt x="856" y="966"/>
                  </a:lnTo>
                  <a:lnTo>
                    <a:pt x="841" y="997"/>
                  </a:lnTo>
                  <a:lnTo>
                    <a:pt x="826" y="1026"/>
                  </a:lnTo>
                  <a:lnTo>
                    <a:pt x="792" y="1083"/>
                  </a:lnTo>
                  <a:lnTo>
                    <a:pt x="792" y="1083"/>
                  </a:lnTo>
                  <a:lnTo>
                    <a:pt x="772" y="1117"/>
                  </a:lnTo>
                  <a:lnTo>
                    <a:pt x="750" y="1148"/>
                  </a:lnTo>
                  <a:lnTo>
                    <a:pt x="727" y="1180"/>
                  </a:lnTo>
                  <a:lnTo>
                    <a:pt x="703" y="1209"/>
                  </a:lnTo>
                  <a:lnTo>
                    <a:pt x="703" y="1209"/>
                  </a:lnTo>
                  <a:lnTo>
                    <a:pt x="695" y="1222"/>
                  </a:lnTo>
                  <a:lnTo>
                    <a:pt x="690" y="1232"/>
                  </a:lnTo>
                  <a:lnTo>
                    <a:pt x="689" y="1245"/>
                  </a:lnTo>
                  <a:lnTo>
                    <a:pt x="690" y="1260"/>
                  </a:lnTo>
                  <a:lnTo>
                    <a:pt x="690" y="1260"/>
                  </a:lnTo>
                  <a:lnTo>
                    <a:pt x="715" y="1408"/>
                  </a:lnTo>
                  <a:lnTo>
                    <a:pt x="724" y="1482"/>
                  </a:lnTo>
                  <a:lnTo>
                    <a:pt x="735" y="1557"/>
                  </a:lnTo>
                  <a:lnTo>
                    <a:pt x="735" y="1557"/>
                  </a:lnTo>
                  <a:lnTo>
                    <a:pt x="741" y="1620"/>
                  </a:lnTo>
                  <a:lnTo>
                    <a:pt x="744" y="1653"/>
                  </a:lnTo>
                  <a:lnTo>
                    <a:pt x="744" y="1683"/>
                  </a:lnTo>
                  <a:lnTo>
                    <a:pt x="744" y="1683"/>
                  </a:lnTo>
                  <a:lnTo>
                    <a:pt x="743" y="1694"/>
                  </a:lnTo>
                  <a:lnTo>
                    <a:pt x="740" y="1700"/>
                  </a:lnTo>
                  <a:lnTo>
                    <a:pt x="737" y="1703"/>
                  </a:lnTo>
                  <a:lnTo>
                    <a:pt x="732" y="1707"/>
                  </a:lnTo>
                  <a:lnTo>
                    <a:pt x="727" y="1710"/>
                  </a:lnTo>
                  <a:lnTo>
                    <a:pt x="721" y="1711"/>
                  </a:lnTo>
                  <a:lnTo>
                    <a:pt x="713" y="1710"/>
                  </a:lnTo>
                  <a:lnTo>
                    <a:pt x="713" y="1710"/>
                  </a:lnTo>
                  <a:lnTo>
                    <a:pt x="698" y="1707"/>
                  </a:lnTo>
                  <a:lnTo>
                    <a:pt x="684" y="1700"/>
                  </a:lnTo>
                  <a:lnTo>
                    <a:pt x="672" y="1693"/>
                  </a:lnTo>
                  <a:lnTo>
                    <a:pt x="658" y="1683"/>
                  </a:lnTo>
                  <a:lnTo>
                    <a:pt x="647" y="1673"/>
                  </a:lnTo>
                  <a:lnTo>
                    <a:pt x="637" y="1660"/>
                  </a:lnTo>
                  <a:lnTo>
                    <a:pt x="617" y="1637"/>
                  </a:lnTo>
                  <a:lnTo>
                    <a:pt x="617" y="1637"/>
                  </a:lnTo>
                  <a:lnTo>
                    <a:pt x="587" y="1603"/>
                  </a:lnTo>
                  <a:lnTo>
                    <a:pt x="555" y="1570"/>
                  </a:lnTo>
                  <a:lnTo>
                    <a:pt x="520" y="1537"/>
                  </a:lnTo>
                  <a:lnTo>
                    <a:pt x="501" y="1522"/>
                  </a:lnTo>
                  <a:lnTo>
                    <a:pt x="483" y="1508"/>
                  </a:lnTo>
                  <a:lnTo>
                    <a:pt x="463" y="1494"/>
                  </a:lnTo>
                  <a:lnTo>
                    <a:pt x="443" y="1483"/>
                  </a:lnTo>
                  <a:lnTo>
                    <a:pt x="421" y="1471"/>
                  </a:lnTo>
                  <a:lnTo>
                    <a:pt x="401" y="1462"/>
                  </a:lnTo>
                  <a:lnTo>
                    <a:pt x="378" y="1454"/>
                  </a:lnTo>
                  <a:lnTo>
                    <a:pt x="357" y="1446"/>
                  </a:lnTo>
                  <a:lnTo>
                    <a:pt x="334" y="1442"/>
                  </a:lnTo>
                  <a:lnTo>
                    <a:pt x="312" y="1439"/>
                  </a:lnTo>
                  <a:lnTo>
                    <a:pt x="312" y="1439"/>
                  </a:lnTo>
                  <a:lnTo>
                    <a:pt x="297" y="1437"/>
                  </a:lnTo>
                  <a:lnTo>
                    <a:pt x="283" y="1437"/>
                  </a:lnTo>
                  <a:lnTo>
                    <a:pt x="269" y="1439"/>
                  </a:lnTo>
                  <a:lnTo>
                    <a:pt x="255" y="1440"/>
                  </a:lnTo>
                  <a:lnTo>
                    <a:pt x="243" y="1442"/>
                  </a:lnTo>
                  <a:lnTo>
                    <a:pt x="229" y="1446"/>
                  </a:lnTo>
                  <a:lnTo>
                    <a:pt x="206" y="1456"/>
                  </a:lnTo>
                  <a:lnTo>
                    <a:pt x="183" y="1468"/>
                  </a:lnTo>
                  <a:lnTo>
                    <a:pt x="161" y="1483"/>
                  </a:lnTo>
                  <a:lnTo>
                    <a:pt x="141" y="1500"/>
                  </a:lnTo>
                  <a:lnTo>
                    <a:pt x="123" y="1520"/>
                  </a:lnTo>
                  <a:lnTo>
                    <a:pt x="106" y="1542"/>
                  </a:lnTo>
                  <a:lnTo>
                    <a:pt x="91" y="1565"/>
                  </a:lnTo>
                  <a:lnTo>
                    <a:pt x="75" y="1588"/>
                  </a:lnTo>
                  <a:lnTo>
                    <a:pt x="63" y="1613"/>
                  </a:lnTo>
                  <a:lnTo>
                    <a:pt x="51" y="1637"/>
                  </a:lnTo>
                  <a:lnTo>
                    <a:pt x="40" y="1663"/>
                  </a:lnTo>
                  <a:lnTo>
                    <a:pt x="32" y="1688"/>
                  </a:lnTo>
                  <a:lnTo>
                    <a:pt x="23" y="1713"/>
                  </a:lnTo>
                  <a:lnTo>
                    <a:pt x="23" y="1713"/>
                  </a:lnTo>
                  <a:lnTo>
                    <a:pt x="15" y="1745"/>
                  </a:lnTo>
                  <a:lnTo>
                    <a:pt x="9" y="1776"/>
                  </a:lnTo>
                  <a:lnTo>
                    <a:pt x="5" y="1807"/>
                  </a:lnTo>
                  <a:lnTo>
                    <a:pt x="1" y="1839"/>
                  </a:lnTo>
                  <a:lnTo>
                    <a:pt x="0" y="1871"/>
                  </a:lnTo>
                  <a:lnTo>
                    <a:pt x="0" y="1902"/>
                  </a:lnTo>
                  <a:lnTo>
                    <a:pt x="3" y="1934"/>
                  </a:lnTo>
                  <a:lnTo>
                    <a:pt x="6" y="1965"/>
                  </a:lnTo>
                  <a:lnTo>
                    <a:pt x="11" y="1998"/>
                  </a:lnTo>
                  <a:lnTo>
                    <a:pt x="18" y="2028"/>
                  </a:lnTo>
                  <a:lnTo>
                    <a:pt x="26" y="2059"/>
                  </a:lnTo>
                  <a:lnTo>
                    <a:pt x="35" y="2088"/>
                  </a:lnTo>
                  <a:lnTo>
                    <a:pt x="46" y="2119"/>
                  </a:lnTo>
                  <a:lnTo>
                    <a:pt x="58" y="2148"/>
                  </a:lnTo>
                  <a:lnTo>
                    <a:pt x="72" y="2178"/>
                  </a:lnTo>
                  <a:lnTo>
                    <a:pt x="88" y="2205"/>
                  </a:lnTo>
                  <a:lnTo>
                    <a:pt x="88" y="2205"/>
                  </a:lnTo>
                  <a:lnTo>
                    <a:pt x="101" y="2229"/>
                  </a:lnTo>
                  <a:lnTo>
                    <a:pt x="115" y="2250"/>
                  </a:lnTo>
                  <a:lnTo>
                    <a:pt x="131" y="2270"/>
                  </a:lnTo>
                  <a:lnTo>
                    <a:pt x="146" y="2289"/>
                  </a:lnTo>
                  <a:lnTo>
                    <a:pt x="163" y="2307"/>
                  </a:lnTo>
                  <a:lnTo>
                    <a:pt x="181" y="2326"/>
                  </a:lnTo>
                  <a:lnTo>
                    <a:pt x="200" y="2341"/>
                  </a:lnTo>
                  <a:lnTo>
                    <a:pt x="220" y="2356"/>
                  </a:lnTo>
                  <a:lnTo>
                    <a:pt x="240" y="2370"/>
                  </a:lnTo>
                  <a:lnTo>
                    <a:pt x="260" y="2384"/>
                  </a:lnTo>
                  <a:lnTo>
                    <a:pt x="281" y="2396"/>
                  </a:lnTo>
                  <a:lnTo>
                    <a:pt x="304" y="2409"/>
                  </a:lnTo>
                  <a:lnTo>
                    <a:pt x="327" y="2419"/>
                  </a:lnTo>
                  <a:lnTo>
                    <a:pt x="351" y="2429"/>
                  </a:lnTo>
                  <a:lnTo>
                    <a:pt x="375" y="2438"/>
                  </a:lnTo>
                  <a:lnTo>
                    <a:pt x="400" y="2447"/>
                  </a:lnTo>
                  <a:lnTo>
                    <a:pt x="400" y="2447"/>
                  </a:lnTo>
                  <a:lnTo>
                    <a:pt x="434" y="2456"/>
                  </a:lnTo>
                  <a:lnTo>
                    <a:pt x="467" y="2464"/>
                  </a:lnTo>
                  <a:lnTo>
                    <a:pt x="501" y="2472"/>
                  </a:lnTo>
                  <a:lnTo>
                    <a:pt x="535" y="2478"/>
                  </a:lnTo>
                  <a:lnTo>
                    <a:pt x="570" y="2483"/>
                  </a:lnTo>
                  <a:lnTo>
                    <a:pt x="604" y="2486"/>
                  </a:lnTo>
                  <a:lnTo>
                    <a:pt x="640" y="2487"/>
                  </a:lnTo>
                  <a:lnTo>
                    <a:pt x="675" y="2489"/>
                  </a:lnTo>
                  <a:lnTo>
                    <a:pt x="675" y="2489"/>
                  </a:lnTo>
                  <a:lnTo>
                    <a:pt x="690" y="2489"/>
                  </a:lnTo>
                  <a:lnTo>
                    <a:pt x="690" y="2489"/>
                  </a:lnTo>
                  <a:lnTo>
                    <a:pt x="670" y="2473"/>
                  </a:lnTo>
                  <a:lnTo>
                    <a:pt x="670" y="2473"/>
                  </a:lnTo>
                  <a:lnTo>
                    <a:pt x="677" y="2501"/>
                  </a:lnTo>
                  <a:lnTo>
                    <a:pt x="686" y="2529"/>
                  </a:lnTo>
                  <a:lnTo>
                    <a:pt x="695" y="2557"/>
                  </a:lnTo>
                  <a:lnTo>
                    <a:pt x="706" y="2584"/>
                  </a:lnTo>
                  <a:lnTo>
                    <a:pt x="729" y="2638"/>
                  </a:lnTo>
                  <a:lnTo>
                    <a:pt x="755" y="2691"/>
                  </a:lnTo>
                  <a:lnTo>
                    <a:pt x="755" y="2691"/>
                  </a:lnTo>
                  <a:lnTo>
                    <a:pt x="787" y="2751"/>
                  </a:lnTo>
                  <a:lnTo>
                    <a:pt x="823" y="2811"/>
                  </a:lnTo>
                  <a:lnTo>
                    <a:pt x="863" y="2866"/>
                  </a:lnTo>
                  <a:lnTo>
                    <a:pt x="904" y="2921"/>
                  </a:lnTo>
                  <a:lnTo>
                    <a:pt x="949" y="2974"/>
                  </a:lnTo>
                  <a:lnTo>
                    <a:pt x="996" y="3023"/>
                  </a:lnTo>
                  <a:lnTo>
                    <a:pt x="1046" y="3071"/>
                  </a:lnTo>
                  <a:lnTo>
                    <a:pt x="1072" y="3092"/>
                  </a:lnTo>
                  <a:lnTo>
                    <a:pt x="1098" y="3114"/>
                  </a:lnTo>
                  <a:lnTo>
                    <a:pt x="1098" y="3114"/>
                  </a:lnTo>
                  <a:lnTo>
                    <a:pt x="1139" y="3146"/>
                  </a:lnTo>
                  <a:lnTo>
                    <a:pt x="1183" y="3176"/>
                  </a:lnTo>
                  <a:lnTo>
                    <a:pt x="1226" y="3205"/>
                  </a:lnTo>
                  <a:lnTo>
                    <a:pt x="1270" y="3229"/>
                  </a:lnTo>
                  <a:lnTo>
                    <a:pt x="1315" y="3254"/>
                  </a:lnTo>
                  <a:lnTo>
                    <a:pt x="1361" y="3277"/>
                  </a:lnTo>
                  <a:lnTo>
                    <a:pt x="1407" y="3299"/>
                  </a:lnTo>
                  <a:lnTo>
                    <a:pt x="1453" y="3317"/>
                  </a:lnTo>
                  <a:lnTo>
                    <a:pt x="1502" y="3336"/>
                  </a:lnTo>
                  <a:lnTo>
                    <a:pt x="1550" y="3353"/>
                  </a:lnTo>
                  <a:lnTo>
                    <a:pt x="1599" y="3366"/>
                  </a:lnTo>
                  <a:lnTo>
                    <a:pt x="1648" y="3380"/>
                  </a:lnTo>
                  <a:lnTo>
                    <a:pt x="1699" y="3393"/>
                  </a:lnTo>
                  <a:lnTo>
                    <a:pt x="1748" y="3403"/>
                  </a:lnTo>
                  <a:lnTo>
                    <a:pt x="1799" y="3413"/>
                  </a:lnTo>
                  <a:lnTo>
                    <a:pt x="1850" y="3422"/>
                  </a:lnTo>
                  <a:lnTo>
                    <a:pt x="1850" y="3422"/>
                  </a:lnTo>
                  <a:lnTo>
                    <a:pt x="1902" y="3430"/>
                  </a:lnTo>
                  <a:lnTo>
                    <a:pt x="1955" y="3436"/>
                  </a:lnTo>
                  <a:lnTo>
                    <a:pt x="2008" y="3440"/>
                  </a:lnTo>
                  <a:lnTo>
                    <a:pt x="2061" y="3443"/>
                  </a:lnTo>
                  <a:lnTo>
                    <a:pt x="2113" y="3447"/>
                  </a:lnTo>
                  <a:lnTo>
                    <a:pt x="2167" y="3448"/>
                  </a:lnTo>
                  <a:lnTo>
                    <a:pt x="2219" y="3447"/>
                  </a:lnTo>
                  <a:lnTo>
                    <a:pt x="2273" y="3445"/>
                  </a:lnTo>
                  <a:lnTo>
                    <a:pt x="2325" y="3440"/>
                  </a:lnTo>
                  <a:lnTo>
                    <a:pt x="2377" y="3436"/>
                  </a:lnTo>
                  <a:lnTo>
                    <a:pt x="2430" y="3428"/>
                  </a:lnTo>
                  <a:lnTo>
                    <a:pt x="2482" y="3419"/>
                  </a:lnTo>
                  <a:lnTo>
                    <a:pt x="2534" y="3408"/>
                  </a:lnTo>
                  <a:lnTo>
                    <a:pt x="2585" y="3394"/>
                  </a:lnTo>
                  <a:lnTo>
                    <a:pt x="2636" y="3379"/>
                  </a:lnTo>
                  <a:lnTo>
                    <a:pt x="2685" y="3360"/>
                  </a:lnTo>
                  <a:lnTo>
                    <a:pt x="2685" y="3360"/>
                  </a:lnTo>
                  <a:lnTo>
                    <a:pt x="2720" y="3346"/>
                  </a:lnTo>
                  <a:lnTo>
                    <a:pt x="2757" y="3331"/>
                  </a:lnTo>
                  <a:lnTo>
                    <a:pt x="2791" y="3314"/>
                  </a:lnTo>
                  <a:lnTo>
                    <a:pt x="2825" y="3296"/>
                  </a:lnTo>
                  <a:lnTo>
                    <a:pt x="2859" y="3277"/>
                  </a:lnTo>
                  <a:lnTo>
                    <a:pt x="2891" y="3257"/>
                  </a:lnTo>
                  <a:lnTo>
                    <a:pt x="2923" y="3236"/>
                  </a:lnTo>
                  <a:lnTo>
                    <a:pt x="2954" y="3213"/>
                  </a:lnTo>
                  <a:lnTo>
                    <a:pt x="2985" y="3188"/>
                  </a:lnTo>
                  <a:lnTo>
                    <a:pt x="3014" y="3163"/>
                  </a:lnTo>
                  <a:lnTo>
                    <a:pt x="3042" y="3137"/>
                  </a:lnTo>
                  <a:lnTo>
                    <a:pt x="3069" y="3109"/>
                  </a:lnTo>
                  <a:lnTo>
                    <a:pt x="3094" y="3080"/>
                  </a:lnTo>
                  <a:lnTo>
                    <a:pt x="3119" y="3051"/>
                  </a:lnTo>
                  <a:lnTo>
                    <a:pt x="3143" y="3020"/>
                  </a:lnTo>
                  <a:lnTo>
                    <a:pt x="3165" y="2988"/>
                  </a:lnTo>
                  <a:lnTo>
                    <a:pt x="3165" y="2988"/>
                  </a:lnTo>
                  <a:lnTo>
                    <a:pt x="3182" y="2960"/>
                  </a:lnTo>
                  <a:lnTo>
                    <a:pt x="3197" y="2932"/>
                  </a:lnTo>
                  <a:lnTo>
                    <a:pt x="3212" y="2905"/>
                  </a:lnTo>
                  <a:lnTo>
                    <a:pt x="3226" y="2875"/>
                  </a:lnTo>
                  <a:lnTo>
                    <a:pt x="3239" y="2846"/>
                  </a:lnTo>
                  <a:lnTo>
                    <a:pt x="3251" y="2817"/>
                  </a:lnTo>
                  <a:lnTo>
                    <a:pt x="3260" y="2786"/>
                  </a:lnTo>
                  <a:lnTo>
                    <a:pt x="3269" y="2755"/>
                  </a:lnTo>
                  <a:lnTo>
                    <a:pt x="3269" y="2755"/>
                  </a:lnTo>
                  <a:lnTo>
                    <a:pt x="3277" y="2723"/>
                  </a:lnTo>
                  <a:lnTo>
                    <a:pt x="3283" y="2691"/>
                  </a:lnTo>
                  <a:lnTo>
                    <a:pt x="3294" y="2626"/>
                  </a:lnTo>
                  <a:lnTo>
                    <a:pt x="3302" y="2560"/>
                  </a:lnTo>
                  <a:lnTo>
                    <a:pt x="3308" y="2493"/>
                  </a:lnTo>
                  <a:lnTo>
                    <a:pt x="3308" y="2493"/>
                  </a:lnTo>
                  <a:lnTo>
                    <a:pt x="3312" y="2406"/>
                  </a:lnTo>
                  <a:lnTo>
                    <a:pt x="3317" y="2318"/>
                  </a:lnTo>
                  <a:lnTo>
                    <a:pt x="3319" y="2230"/>
                  </a:lnTo>
                  <a:lnTo>
                    <a:pt x="3319" y="2141"/>
                  </a:lnTo>
                  <a:lnTo>
                    <a:pt x="3317" y="2053"/>
                  </a:lnTo>
                  <a:lnTo>
                    <a:pt x="3314" y="1965"/>
                  </a:lnTo>
                  <a:lnTo>
                    <a:pt x="3306" y="1790"/>
                  </a:lnTo>
                  <a:lnTo>
                    <a:pt x="3306" y="1790"/>
                  </a:lnTo>
                  <a:lnTo>
                    <a:pt x="3294" y="1611"/>
                  </a:lnTo>
                  <a:lnTo>
                    <a:pt x="3280" y="1434"/>
                  </a:lnTo>
                  <a:lnTo>
                    <a:pt x="3262" y="1257"/>
                  </a:lnTo>
                  <a:lnTo>
                    <a:pt x="3242" y="1081"/>
                  </a:lnTo>
                  <a:lnTo>
                    <a:pt x="3242" y="1081"/>
                  </a:lnTo>
                  <a:lnTo>
                    <a:pt x="3223" y="947"/>
                  </a:lnTo>
                  <a:lnTo>
                    <a:pt x="3214" y="881"/>
                  </a:lnTo>
                  <a:lnTo>
                    <a:pt x="3203" y="815"/>
                  </a:lnTo>
                  <a:lnTo>
                    <a:pt x="3203" y="815"/>
                  </a:lnTo>
                  <a:lnTo>
                    <a:pt x="3191" y="752"/>
                  </a:lnTo>
                  <a:lnTo>
                    <a:pt x="3179" y="692"/>
                  </a:lnTo>
                  <a:lnTo>
                    <a:pt x="3169" y="661"/>
                  </a:lnTo>
                  <a:lnTo>
                    <a:pt x="3160" y="632"/>
                  </a:lnTo>
                  <a:lnTo>
                    <a:pt x="3151" y="602"/>
                  </a:lnTo>
                  <a:lnTo>
                    <a:pt x="3139" y="573"/>
                  </a:lnTo>
                  <a:lnTo>
                    <a:pt x="3139" y="573"/>
                  </a:lnTo>
                  <a:lnTo>
                    <a:pt x="3120" y="533"/>
                  </a:lnTo>
                  <a:lnTo>
                    <a:pt x="3100" y="496"/>
                  </a:lnTo>
                  <a:lnTo>
                    <a:pt x="3079" y="458"/>
                  </a:lnTo>
                  <a:lnTo>
                    <a:pt x="3056" y="421"/>
                  </a:lnTo>
                  <a:lnTo>
                    <a:pt x="3031" y="385"/>
                  </a:lnTo>
                  <a:lnTo>
                    <a:pt x="3005" y="350"/>
                  </a:lnTo>
                  <a:lnTo>
                    <a:pt x="2977" y="315"/>
                  </a:lnTo>
                  <a:lnTo>
                    <a:pt x="2949" y="281"/>
                  </a:lnTo>
                  <a:lnTo>
                    <a:pt x="2920" y="248"/>
                  </a:lnTo>
                  <a:lnTo>
                    <a:pt x="2890" y="216"/>
                  </a:lnTo>
                  <a:lnTo>
                    <a:pt x="2859" y="184"/>
                  </a:lnTo>
                  <a:lnTo>
                    <a:pt x="2828" y="153"/>
                  </a:lnTo>
                  <a:lnTo>
                    <a:pt x="2763" y="93"/>
                  </a:lnTo>
                  <a:lnTo>
                    <a:pt x="2699" y="37"/>
                  </a:lnTo>
                  <a:lnTo>
                    <a:pt x="2699" y="37"/>
                  </a:lnTo>
                  <a:lnTo>
                    <a:pt x="2662" y="7"/>
                  </a:lnTo>
                  <a:lnTo>
                    <a:pt x="2662" y="7"/>
                  </a:lnTo>
                  <a:lnTo>
                    <a:pt x="2653" y="2"/>
                  </a:lnTo>
                  <a:lnTo>
                    <a:pt x="2648" y="0"/>
                  </a:lnTo>
                  <a:lnTo>
                    <a:pt x="2643" y="0"/>
                  </a:lnTo>
                  <a:lnTo>
                    <a:pt x="2639" y="2"/>
                  </a:lnTo>
                  <a:lnTo>
                    <a:pt x="2636" y="3"/>
                  </a:lnTo>
                  <a:lnTo>
                    <a:pt x="2631" y="7"/>
                  </a:lnTo>
                  <a:lnTo>
                    <a:pt x="2628" y="11"/>
                  </a:lnTo>
                  <a:lnTo>
                    <a:pt x="2628" y="11"/>
                  </a:lnTo>
                  <a:lnTo>
                    <a:pt x="2610" y="42"/>
                  </a:lnTo>
                  <a:lnTo>
                    <a:pt x="2610" y="42"/>
                  </a:lnTo>
                  <a:lnTo>
                    <a:pt x="2608" y="47"/>
                  </a:lnTo>
                  <a:lnTo>
                    <a:pt x="2607" y="51"/>
                  </a:lnTo>
                  <a:lnTo>
                    <a:pt x="2607" y="54"/>
                  </a:lnTo>
                  <a:lnTo>
                    <a:pt x="2607" y="59"/>
                  </a:lnTo>
                  <a:lnTo>
                    <a:pt x="2611" y="65"/>
                  </a:lnTo>
                  <a:lnTo>
                    <a:pt x="2617" y="71"/>
                  </a:lnTo>
                  <a:lnTo>
                    <a:pt x="2625" y="73"/>
                  </a:lnTo>
                  <a:lnTo>
                    <a:pt x="2633" y="74"/>
                  </a:lnTo>
                  <a:lnTo>
                    <a:pt x="2637" y="73"/>
                  </a:lnTo>
                  <a:lnTo>
                    <a:pt x="2640" y="71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7" y="64"/>
                  </a:lnTo>
                  <a:lnTo>
                    <a:pt x="2665" y="33"/>
                  </a:lnTo>
                  <a:lnTo>
                    <a:pt x="2665" y="33"/>
                  </a:lnTo>
                  <a:lnTo>
                    <a:pt x="2631" y="37"/>
                  </a:lnTo>
                  <a:lnTo>
                    <a:pt x="2631" y="37"/>
                  </a:lnTo>
                  <a:lnTo>
                    <a:pt x="2683" y="79"/>
                  </a:lnTo>
                  <a:lnTo>
                    <a:pt x="2734" y="122"/>
                  </a:lnTo>
                  <a:lnTo>
                    <a:pt x="2783" y="168"/>
                  </a:lnTo>
                  <a:lnTo>
                    <a:pt x="2831" y="216"/>
                  </a:lnTo>
                  <a:lnTo>
                    <a:pt x="2876" y="265"/>
                  </a:lnTo>
                  <a:lnTo>
                    <a:pt x="2920" y="316"/>
                  </a:lnTo>
                  <a:lnTo>
                    <a:pt x="2962" y="368"/>
                  </a:lnTo>
                  <a:lnTo>
                    <a:pt x="3002" y="421"/>
                  </a:lnTo>
                  <a:lnTo>
                    <a:pt x="3002" y="421"/>
                  </a:lnTo>
                  <a:lnTo>
                    <a:pt x="3025" y="458"/>
                  </a:lnTo>
                  <a:lnTo>
                    <a:pt x="3048" y="493"/>
                  </a:lnTo>
                  <a:lnTo>
                    <a:pt x="3069" y="530"/>
                  </a:lnTo>
                  <a:lnTo>
                    <a:pt x="3088" y="569"/>
                  </a:lnTo>
                  <a:lnTo>
                    <a:pt x="3105" y="607"/>
                  </a:lnTo>
                  <a:lnTo>
                    <a:pt x="3120" y="647"/>
                  </a:lnTo>
                  <a:lnTo>
                    <a:pt x="3132" y="689"/>
                  </a:lnTo>
                  <a:lnTo>
                    <a:pt x="3143" y="730"/>
                  </a:lnTo>
                  <a:lnTo>
                    <a:pt x="3143" y="730"/>
                  </a:lnTo>
                  <a:lnTo>
                    <a:pt x="3154" y="784"/>
                  </a:lnTo>
                  <a:lnTo>
                    <a:pt x="3163" y="840"/>
                  </a:lnTo>
                  <a:lnTo>
                    <a:pt x="3180" y="949"/>
                  </a:lnTo>
                  <a:lnTo>
                    <a:pt x="3180" y="949"/>
                  </a:lnTo>
                  <a:lnTo>
                    <a:pt x="3202" y="1111"/>
                  </a:lnTo>
                  <a:lnTo>
                    <a:pt x="3222" y="1272"/>
                  </a:lnTo>
                  <a:lnTo>
                    <a:pt x="3237" y="1434"/>
                  </a:lnTo>
                  <a:lnTo>
                    <a:pt x="3251" y="1596"/>
                  </a:lnTo>
                  <a:lnTo>
                    <a:pt x="3251" y="1596"/>
                  </a:lnTo>
                  <a:lnTo>
                    <a:pt x="3262" y="1773"/>
                  </a:lnTo>
                  <a:lnTo>
                    <a:pt x="3266" y="1862"/>
                  </a:lnTo>
                  <a:lnTo>
                    <a:pt x="3271" y="1951"/>
                  </a:lnTo>
                  <a:lnTo>
                    <a:pt x="3274" y="2041"/>
                  </a:lnTo>
                  <a:lnTo>
                    <a:pt x="3274" y="2130"/>
                  </a:lnTo>
                  <a:lnTo>
                    <a:pt x="3275" y="2218"/>
                  </a:lnTo>
                  <a:lnTo>
                    <a:pt x="3274" y="2307"/>
                  </a:lnTo>
                  <a:lnTo>
                    <a:pt x="3274" y="2307"/>
                  </a:lnTo>
                  <a:lnTo>
                    <a:pt x="3269" y="2438"/>
                  </a:lnTo>
                  <a:lnTo>
                    <a:pt x="3266" y="2504"/>
                  </a:lnTo>
                  <a:lnTo>
                    <a:pt x="3260" y="2572"/>
                  </a:lnTo>
                  <a:lnTo>
                    <a:pt x="3251" y="2637"/>
                  </a:lnTo>
                  <a:lnTo>
                    <a:pt x="3245" y="2670"/>
                  </a:lnTo>
                  <a:lnTo>
                    <a:pt x="3239" y="2703"/>
                  </a:lnTo>
                  <a:lnTo>
                    <a:pt x="3231" y="2735"/>
                  </a:lnTo>
                  <a:lnTo>
                    <a:pt x="3222" y="2766"/>
                  </a:lnTo>
                  <a:lnTo>
                    <a:pt x="3212" y="2797"/>
                  </a:lnTo>
                  <a:lnTo>
                    <a:pt x="3200" y="2828"/>
                  </a:lnTo>
                  <a:lnTo>
                    <a:pt x="3200" y="2828"/>
                  </a:lnTo>
                  <a:lnTo>
                    <a:pt x="3186" y="2861"/>
                  </a:lnTo>
                  <a:lnTo>
                    <a:pt x="3169" y="2894"/>
                  </a:lnTo>
                  <a:lnTo>
                    <a:pt x="3152" y="2925"/>
                  </a:lnTo>
                  <a:lnTo>
                    <a:pt x="3134" y="2955"/>
                  </a:lnTo>
                  <a:lnTo>
                    <a:pt x="3114" y="2986"/>
                  </a:lnTo>
                  <a:lnTo>
                    <a:pt x="3092" y="3015"/>
                  </a:lnTo>
                  <a:lnTo>
                    <a:pt x="3069" y="3043"/>
                  </a:lnTo>
                  <a:lnTo>
                    <a:pt x="3046" y="3071"/>
                  </a:lnTo>
                  <a:lnTo>
                    <a:pt x="3022" y="3097"/>
                  </a:lnTo>
                  <a:lnTo>
                    <a:pt x="2996" y="3122"/>
                  </a:lnTo>
                  <a:lnTo>
                    <a:pt x="2968" y="3146"/>
                  </a:lnTo>
                  <a:lnTo>
                    <a:pt x="2940" y="3169"/>
                  </a:lnTo>
                  <a:lnTo>
                    <a:pt x="2913" y="3191"/>
                  </a:lnTo>
                  <a:lnTo>
                    <a:pt x="2882" y="3211"/>
                  </a:lnTo>
                  <a:lnTo>
                    <a:pt x="2853" y="3231"/>
                  </a:lnTo>
                  <a:lnTo>
                    <a:pt x="2820" y="3249"/>
                  </a:lnTo>
                  <a:lnTo>
                    <a:pt x="2820" y="3249"/>
                  </a:lnTo>
                  <a:lnTo>
                    <a:pt x="2779" y="3273"/>
                  </a:lnTo>
                  <a:lnTo>
                    <a:pt x="2736" y="3293"/>
                  </a:lnTo>
                  <a:lnTo>
                    <a:pt x="2693" y="3311"/>
                  </a:lnTo>
                  <a:lnTo>
                    <a:pt x="2648" y="3328"/>
                  </a:lnTo>
                  <a:lnTo>
                    <a:pt x="2603" y="3343"/>
                  </a:lnTo>
                  <a:lnTo>
                    <a:pt x="2559" y="3357"/>
                  </a:lnTo>
                  <a:lnTo>
                    <a:pt x="2513" y="3368"/>
                  </a:lnTo>
                  <a:lnTo>
                    <a:pt x="2465" y="3377"/>
                  </a:lnTo>
                  <a:lnTo>
                    <a:pt x="2419" y="3387"/>
                  </a:lnTo>
                  <a:lnTo>
                    <a:pt x="2371" y="3393"/>
                  </a:lnTo>
                  <a:lnTo>
                    <a:pt x="2325" y="3397"/>
                  </a:lnTo>
                  <a:lnTo>
                    <a:pt x="2277" y="3400"/>
                  </a:lnTo>
                  <a:lnTo>
                    <a:pt x="2230" y="3403"/>
                  </a:lnTo>
                  <a:lnTo>
                    <a:pt x="2182" y="3405"/>
                  </a:lnTo>
                  <a:lnTo>
                    <a:pt x="2134" y="3403"/>
                  </a:lnTo>
                  <a:lnTo>
                    <a:pt x="2088" y="3402"/>
                  </a:lnTo>
                  <a:lnTo>
                    <a:pt x="2088" y="3402"/>
                  </a:lnTo>
                  <a:lnTo>
                    <a:pt x="2033" y="3399"/>
                  </a:lnTo>
                  <a:lnTo>
                    <a:pt x="1979" y="3396"/>
                  </a:lnTo>
                  <a:lnTo>
                    <a:pt x="1925" y="3390"/>
                  </a:lnTo>
                  <a:lnTo>
                    <a:pt x="1870" y="3382"/>
                  </a:lnTo>
                  <a:lnTo>
                    <a:pt x="1816" y="3374"/>
                  </a:lnTo>
                  <a:lnTo>
                    <a:pt x="1762" y="3363"/>
                  </a:lnTo>
                  <a:lnTo>
                    <a:pt x="1708" y="3353"/>
                  </a:lnTo>
                  <a:lnTo>
                    <a:pt x="1656" y="3340"/>
                  </a:lnTo>
                  <a:lnTo>
                    <a:pt x="1602" y="3325"/>
                  </a:lnTo>
                  <a:lnTo>
                    <a:pt x="1550" y="3308"/>
                  </a:lnTo>
                  <a:lnTo>
                    <a:pt x="1499" y="3291"/>
                  </a:lnTo>
                  <a:lnTo>
                    <a:pt x="1449" y="3271"/>
                  </a:lnTo>
                  <a:lnTo>
                    <a:pt x="1398" y="3249"/>
                  </a:lnTo>
                  <a:lnTo>
                    <a:pt x="1349" y="3225"/>
                  </a:lnTo>
                  <a:lnTo>
                    <a:pt x="1301" y="3200"/>
                  </a:lnTo>
                  <a:lnTo>
                    <a:pt x="1253" y="3172"/>
                  </a:lnTo>
                  <a:lnTo>
                    <a:pt x="1253" y="3172"/>
                  </a:lnTo>
                  <a:lnTo>
                    <a:pt x="1207" y="3142"/>
                  </a:lnTo>
                  <a:lnTo>
                    <a:pt x="1163" y="3109"/>
                  </a:lnTo>
                  <a:lnTo>
                    <a:pt x="1118" y="3075"/>
                  </a:lnTo>
                  <a:lnTo>
                    <a:pt x="1075" y="3039"/>
                  </a:lnTo>
                  <a:lnTo>
                    <a:pt x="1033" y="3000"/>
                  </a:lnTo>
                  <a:lnTo>
                    <a:pt x="993" y="2960"/>
                  </a:lnTo>
                  <a:lnTo>
                    <a:pt x="956" y="2917"/>
                  </a:lnTo>
                  <a:lnTo>
                    <a:pt x="920" y="2874"/>
                  </a:lnTo>
                  <a:lnTo>
                    <a:pt x="886" y="2829"/>
                  </a:lnTo>
                  <a:lnTo>
                    <a:pt x="853" y="2781"/>
                  </a:lnTo>
                  <a:lnTo>
                    <a:pt x="824" y="2734"/>
                  </a:lnTo>
                  <a:lnTo>
                    <a:pt x="797" y="2684"/>
                  </a:lnTo>
                  <a:lnTo>
                    <a:pt x="772" y="2634"/>
                  </a:lnTo>
                  <a:lnTo>
                    <a:pt x="750" y="2583"/>
                  </a:lnTo>
                  <a:lnTo>
                    <a:pt x="730" y="2529"/>
                  </a:lnTo>
                  <a:lnTo>
                    <a:pt x="715" y="2476"/>
                  </a:lnTo>
                  <a:lnTo>
                    <a:pt x="715" y="2476"/>
                  </a:lnTo>
                  <a:lnTo>
                    <a:pt x="712" y="2461"/>
                  </a:lnTo>
                  <a:lnTo>
                    <a:pt x="712" y="2461"/>
                  </a:lnTo>
                  <a:lnTo>
                    <a:pt x="709" y="2455"/>
                  </a:lnTo>
                  <a:lnTo>
                    <a:pt x="703" y="2450"/>
                  </a:lnTo>
                  <a:lnTo>
                    <a:pt x="697" y="2447"/>
                  </a:lnTo>
                  <a:lnTo>
                    <a:pt x="690" y="2446"/>
                  </a:lnTo>
                  <a:lnTo>
                    <a:pt x="690" y="2446"/>
                  </a:lnTo>
                  <a:lnTo>
                    <a:pt x="646" y="2446"/>
                  </a:lnTo>
                  <a:lnTo>
                    <a:pt x="600" y="2443"/>
                  </a:lnTo>
                  <a:lnTo>
                    <a:pt x="554" y="2438"/>
                  </a:lnTo>
                  <a:lnTo>
                    <a:pt x="507" y="2430"/>
                  </a:lnTo>
                  <a:lnTo>
                    <a:pt x="463" y="2421"/>
                  </a:lnTo>
                  <a:lnTo>
                    <a:pt x="418" y="2409"/>
                  </a:lnTo>
                  <a:lnTo>
                    <a:pt x="375" y="2393"/>
                  </a:lnTo>
                  <a:lnTo>
                    <a:pt x="334" y="2376"/>
                  </a:lnTo>
                  <a:lnTo>
                    <a:pt x="334" y="2376"/>
                  </a:lnTo>
                  <a:lnTo>
                    <a:pt x="298" y="2358"/>
                  </a:lnTo>
                  <a:lnTo>
                    <a:pt x="264" y="2336"/>
                  </a:lnTo>
                  <a:lnTo>
                    <a:pt x="234" y="2313"/>
                  </a:lnTo>
                  <a:lnTo>
                    <a:pt x="204" y="2287"/>
                  </a:lnTo>
                  <a:lnTo>
                    <a:pt x="178" y="2259"/>
                  </a:lnTo>
                  <a:lnTo>
                    <a:pt x="154" y="2229"/>
                  </a:lnTo>
                  <a:lnTo>
                    <a:pt x="132" y="2196"/>
                  </a:lnTo>
                  <a:lnTo>
                    <a:pt x="112" y="2161"/>
                  </a:lnTo>
                  <a:lnTo>
                    <a:pt x="112" y="2161"/>
                  </a:lnTo>
                  <a:lnTo>
                    <a:pt x="92" y="2118"/>
                  </a:lnTo>
                  <a:lnTo>
                    <a:pt x="75" y="2073"/>
                  </a:lnTo>
                  <a:lnTo>
                    <a:pt x="61" y="2028"/>
                  </a:lnTo>
                  <a:lnTo>
                    <a:pt x="57" y="2005"/>
                  </a:lnTo>
                  <a:lnTo>
                    <a:pt x="52" y="1981"/>
                  </a:lnTo>
                  <a:lnTo>
                    <a:pt x="48" y="1958"/>
                  </a:lnTo>
                  <a:lnTo>
                    <a:pt x="45" y="1934"/>
                  </a:lnTo>
                  <a:lnTo>
                    <a:pt x="43" y="1910"/>
                  </a:lnTo>
                  <a:lnTo>
                    <a:pt x="43" y="1887"/>
                  </a:lnTo>
                  <a:lnTo>
                    <a:pt x="43" y="1864"/>
                  </a:lnTo>
                  <a:lnTo>
                    <a:pt x="45" y="1839"/>
                  </a:lnTo>
                  <a:lnTo>
                    <a:pt x="46" y="1816"/>
                  </a:lnTo>
                  <a:lnTo>
                    <a:pt x="51" y="1791"/>
                  </a:lnTo>
                  <a:lnTo>
                    <a:pt x="51" y="1791"/>
                  </a:lnTo>
                  <a:lnTo>
                    <a:pt x="54" y="1770"/>
                  </a:lnTo>
                  <a:lnTo>
                    <a:pt x="58" y="1748"/>
                  </a:lnTo>
                  <a:lnTo>
                    <a:pt x="65" y="1725"/>
                  </a:lnTo>
                  <a:lnTo>
                    <a:pt x="72" y="1703"/>
                  </a:lnTo>
                  <a:lnTo>
                    <a:pt x="80" y="1682"/>
                  </a:lnTo>
                  <a:lnTo>
                    <a:pt x="88" y="1662"/>
                  </a:lnTo>
                  <a:lnTo>
                    <a:pt x="98" y="1640"/>
                  </a:lnTo>
                  <a:lnTo>
                    <a:pt x="108" y="1620"/>
                  </a:lnTo>
                  <a:lnTo>
                    <a:pt x="108" y="1620"/>
                  </a:lnTo>
                  <a:lnTo>
                    <a:pt x="129" y="1583"/>
                  </a:lnTo>
                  <a:lnTo>
                    <a:pt x="141" y="1565"/>
                  </a:lnTo>
                  <a:lnTo>
                    <a:pt x="155" y="1548"/>
                  </a:lnTo>
                  <a:lnTo>
                    <a:pt x="171" y="1531"/>
                  </a:lnTo>
                  <a:lnTo>
                    <a:pt x="186" y="1517"/>
                  </a:lnTo>
                  <a:lnTo>
                    <a:pt x="203" y="1503"/>
                  </a:lnTo>
                  <a:lnTo>
                    <a:pt x="223" y="1494"/>
                  </a:lnTo>
                  <a:lnTo>
                    <a:pt x="223" y="1494"/>
                  </a:lnTo>
                  <a:lnTo>
                    <a:pt x="240" y="1486"/>
                  </a:lnTo>
                  <a:lnTo>
                    <a:pt x="257" y="1482"/>
                  </a:lnTo>
                  <a:lnTo>
                    <a:pt x="274" y="1480"/>
                  </a:lnTo>
                  <a:lnTo>
                    <a:pt x="292" y="1480"/>
                  </a:lnTo>
                  <a:lnTo>
                    <a:pt x="309" y="1480"/>
                  </a:lnTo>
                  <a:lnTo>
                    <a:pt x="326" y="1483"/>
                  </a:lnTo>
                  <a:lnTo>
                    <a:pt x="344" y="1488"/>
                  </a:lnTo>
                  <a:lnTo>
                    <a:pt x="361" y="1493"/>
                  </a:lnTo>
                  <a:lnTo>
                    <a:pt x="378" y="1500"/>
                  </a:lnTo>
                  <a:lnTo>
                    <a:pt x="395" y="1506"/>
                  </a:lnTo>
                  <a:lnTo>
                    <a:pt x="427" y="1525"/>
                  </a:lnTo>
                  <a:lnTo>
                    <a:pt x="457" y="1545"/>
                  </a:lnTo>
                  <a:lnTo>
                    <a:pt x="484" y="1565"/>
                  </a:lnTo>
                  <a:lnTo>
                    <a:pt x="484" y="1565"/>
                  </a:lnTo>
                  <a:lnTo>
                    <a:pt x="509" y="1585"/>
                  </a:lnTo>
                  <a:lnTo>
                    <a:pt x="532" y="1606"/>
                  </a:lnTo>
                  <a:lnTo>
                    <a:pt x="555" y="1630"/>
                  </a:lnTo>
                  <a:lnTo>
                    <a:pt x="575" y="1653"/>
                  </a:lnTo>
                  <a:lnTo>
                    <a:pt x="575" y="1653"/>
                  </a:lnTo>
                  <a:lnTo>
                    <a:pt x="600" y="1683"/>
                  </a:lnTo>
                  <a:lnTo>
                    <a:pt x="614" y="1699"/>
                  </a:lnTo>
                  <a:lnTo>
                    <a:pt x="627" y="1711"/>
                  </a:lnTo>
                  <a:lnTo>
                    <a:pt x="643" y="1725"/>
                  </a:lnTo>
                  <a:lnTo>
                    <a:pt x="660" y="1736"/>
                  </a:lnTo>
                  <a:lnTo>
                    <a:pt x="677" y="1744"/>
                  </a:lnTo>
                  <a:lnTo>
                    <a:pt x="695" y="1751"/>
                  </a:lnTo>
                  <a:lnTo>
                    <a:pt x="695" y="1751"/>
                  </a:lnTo>
                  <a:lnTo>
                    <a:pt x="707" y="1753"/>
                  </a:lnTo>
                  <a:lnTo>
                    <a:pt x="720" y="1754"/>
                  </a:lnTo>
                  <a:lnTo>
                    <a:pt x="732" y="1753"/>
                  </a:lnTo>
                  <a:lnTo>
                    <a:pt x="744" y="1750"/>
                  </a:lnTo>
                  <a:lnTo>
                    <a:pt x="755" y="1745"/>
                  </a:lnTo>
                  <a:lnTo>
                    <a:pt x="764" y="1737"/>
                  </a:lnTo>
                  <a:lnTo>
                    <a:pt x="773" y="1730"/>
                  </a:lnTo>
                  <a:lnTo>
                    <a:pt x="780" y="1719"/>
                  </a:lnTo>
                  <a:lnTo>
                    <a:pt x="780" y="1719"/>
                  </a:lnTo>
                  <a:lnTo>
                    <a:pt x="783" y="1710"/>
                  </a:lnTo>
                  <a:lnTo>
                    <a:pt x="786" y="1702"/>
                  </a:lnTo>
                  <a:lnTo>
                    <a:pt x="787" y="1685"/>
                  </a:lnTo>
                  <a:lnTo>
                    <a:pt x="787" y="1668"/>
                  </a:lnTo>
                  <a:lnTo>
                    <a:pt x="786" y="1651"/>
                  </a:lnTo>
                  <a:lnTo>
                    <a:pt x="786" y="1651"/>
                  </a:lnTo>
                  <a:lnTo>
                    <a:pt x="783" y="1599"/>
                  </a:lnTo>
                  <a:lnTo>
                    <a:pt x="778" y="1546"/>
                  </a:lnTo>
                  <a:lnTo>
                    <a:pt x="770" y="1493"/>
                  </a:lnTo>
                  <a:lnTo>
                    <a:pt x="764" y="1440"/>
                  </a:lnTo>
                  <a:lnTo>
                    <a:pt x="747" y="1334"/>
                  </a:lnTo>
                  <a:lnTo>
                    <a:pt x="730" y="1229"/>
                  </a:lnTo>
                  <a:lnTo>
                    <a:pt x="730" y="1229"/>
                  </a:lnTo>
                  <a:lnTo>
                    <a:pt x="724" y="1251"/>
                  </a:lnTo>
                  <a:lnTo>
                    <a:pt x="724" y="1251"/>
                  </a:lnTo>
                  <a:lnTo>
                    <a:pt x="753" y="1215"/>
                  </a:lnTo>
                  <a:lnTo>
                    <a:pt x="783" y="1178"/>
                  </a:lnTo>
                  <a:lnTo>
                    <a:pt x="809" y="1140"/>
                  </a:lnTo>
                  <a:lnTo>
                    <a:pt x="833" y="1100"/>
                  </a:lnTo>
                  <a:lnTo>
                    <a:pt x="856" y="1060"/>
                  </a:lnTo>
                  <a:lnTo>
                    <a:pt x="878" y="1018"/>
                  </a:lnTo>
                  <a:lnTo>
                    <a:pt x="898" y="977"/>
                  </a:lnTo>
                  <a:lnTo>
                    <a:pt x="916" y="934"/>
                  </a:lnTo>
                  <a:lnTo>
                    <a:pt x="916" y="934"/>
                  </a:lnTo>
                  <a:lnTo>
                    <a:pt x="929" y="903"/>
                  </a:lnTo>
                  <a:lnTo>
                    <a:pt x="940" y="870"/>
                  </a:lnTo>
                  <a:lnTo>
                    <a:pt x="949" y="840"/>
                  </a:lnTo>
                  <a:lnTo>
                    <a:pt x="956" y="807"/>
                  </a:lnTo>
                  <a:lnTo>
                    <a:pt x="961" y="775"/>
                  </a:lnTo>
                  <a:lnTo>
                    <a:pt x="966" y="741"/>
                  </a:lnTo>
                  <a:lnTo>
                    <a:pt x="967" y="709"/>
                  </a:lnTo>
                  <a:lnTo>
                    <a:pt x="967" y="675"/>
                  </a:lnTo>
                  <a:lnTo>
                    <a:pt x="967" y="675"/>
                  </a:lnTo>
                  <a:lnTo>
                    <a:pt x="966" y="646"/>
                  </a:lnTo>
                  <a:lnTo>
                    <a:pt x="964" y="615"/>
                  </a:lnTo>
                  <a:lnTo>
                    <a:pt x="958" y="556"/>
                  </a:lnTo>
                  <a:lnTo>
                    <a:pt x="949" y="498"/>
                  </a:lnTo>
                  <a:lnTo>
                    <a:pt x="938" y="441"/>
                  </a:lnTo>
                  <a:lnTo>
                    <a:pt x="938" y="441"/>
                  </a:lnTo>
                  <a:lnTo>
                    <a:pt x="921" y="376"/>
                  </a:lnTo>
                  <a:lnTo>
                    <a:pt x="912" y="344"/>
                  </a:lnTo>
                  <a:lnTo>
                    <a:pt x="903" y="311"/>
                  </a:lnTo>
                  <a:lnTo>
                    <a:pt x="903" y="311"/>
                  </a:lnTo>
                  <a:lnTo>
                    <a:pt x="875" y="339"/>
                  </a:lnTo>
                  <a:lnTo>
                    <a:pt x="875" y="339"/>
                  </a:lnTo>
                  <a:lnTo>
                    <a:pt x="964" y="356"/>
                  </a:lnTo>
                  <a:lnTo>
                    <a:pt x="1053" y="370"/>
                  </a:lnTo>
                  <a:lnTo>
                    <a:pt x="1143" y="384"/>
                  </a:lnTo>
                  <a:lnTo>
                    <a:pt x="1232" y="395"/>
                  </a:lnTo>
                  <a:lnTo>
                    <a:pt x="1322" y="404"/>
                  </a:lnTo>
                  <a:lnTo>
                    <a:pt x="1412" y="412"/>
                  </a:lnTo>
                  <a:lnTo>
                    <a:pt x="1502" y="418"/>
                  </a:lnTo>
                  <a:lnTo>
                    <a:pt x="1592" y="421"/>
                  </a:lnTo>
                  <a:lnTo>
                    <a:pt x="1592" y="421"/>
                  </a:lnTo>
                  <a:lnTo>
                    <a:pt x="1658" y="422"/>
                  </a:lnTo>
                  <a:lnTo>
                    <a:pt x="1725" y="424"/>
                  </a:lnTo>
                  <a:lnTo>
                    <a:pt x="1791" y="422"/>
                  </a:lnTo>
                  <a:lnTo>
                    <a:pt x="1858" y="418"/>
                  </a:lnTo>
                  <a:lnTo>
                    <a:pt x="1922" y="412"/>
                  </a:lnTo>
                  <a:lnTo>
                    <a:pt x="1988" y="402"/>
                  </a:lnTo>
                  <a:lnTo>
                    <a:pt x="2021" y="396"/>
                  </a:lnTo>
                  <a:lnTo>
                    <a:pt x="2053" y="390"/>
                  </a:lnTo>
                  <a:lnTo>
                    <a:pt x="2085" y="382"/>
                  </a:lnTo>
                  <a:lnTo>
                    <a:pt x="2118" y="373"/>
                  </a:lnTo>
                  <a:lnTo>
                    <a:pt x="2118" y="373"/>
                  </a:lnTo>
                  <a:lnTo>
                    <a:pt x="2165" y="358"/>
                  </a:lnTo>
                  <a:lnTo>
                    <a:pt x="2213" y="339"/>
                  </a:lnTo>
                  <a:lnTo>
                    <a:pt x="2261" y="321"/>
                  </a:lnTo>
                  <a:lnTo>
                    <a:pt x="2307" y="299"/>
                  </a:lnTo>
                  <a:lnTo>
                    <a:pt x="2353" y="276"/>
                  </a:lnTo>
                  <a:lnTo>
                    <a:pt x="2397" y="251"/>
                  </a:lnTo>
                  <a:lnTo>
                    <a:pt x="2440" y="225"/>
                  </a:lnTo>
                  <a:lnTo>
                    <a:pt x="2484" y="198"/>
                  </a:lnTo>
                  <a:lnTo>
                    <a:pt x="2484" y="198"/>
                  </a:lnTo>
                  <a:lnTo>
                    <a:pt x="2525" y="167"/>
                  </a:lnTo>
                  <a:lnTo>
                    <a:pt x="2567" y="136"/>
                  </a:lnTo>
                  <a:lnTo>
                    <a:pt x="2607" y="104"/>
                  </a:lnTo>
                  <a:lnTo>
                    <a:pt x="2625" y="87"/>
                  </a:lnTo>
                  <a:lnTo>
                    <a:pt x="2643" y="68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8" y="60"/>
                  </a:lnTo>
                  <a:lnTo>
                    <a:pt x="2650" y="56"/>
                  </a:lnTo>
                  <a:lnTo>
                    <a:pt x="2650" y="53"/>
                  </a:lnTo>
                  <a:lnTo>
                    <a:pt x="2648" y="45"/>
                  </a:lnTo>
                  <a:lnTo>
                    <a:pt x="2642" y="37"/>
                  </a:lnTo>
                  <a:lnTo>
                    <a:pt x="2636" y="33"/>
                  </a:lnTo>
                  <a:lnTo>
                    <a:pt x="2628" y="31"/>
                  </a:lnTo>
                  <a:lnTo>
                    <a:pt x="2625" y="31"/>
                  </a:lnTo>
                  <a:lnTo>
                    <a:pt x="2620" y="33"/>
                  </a:lnTo>
                  <a:lnTo>
                    <a:pt x="2617" y="34"/>
                  </a:lnTo>
                  <a:lnTo>
                    <a:pt x="2613" y="37"/>
                  </a:lnTo>
                  <a:lnTo>
                    <a:pt x="261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321C819C-1EBE-289B-56D6-A2CA59CCE4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657"/>
              <a:ext cx="542" cy="260"/>
            </a:xfrm>
            <a:custGeom>
              <a:avLst/>
              <a:gdLst>
                <a:gd name="T0" fmla="*/ 609 w 1082"/>
                <a:gd name="T1" fmla="*/ 55 h 520"/>
                <a:gd name="T2" fmla="*/ 775 w 1082"/>
                <a:gd name="T3" fmla="*/ 44 h 520"/>
                <a:gd name="T4" fmla="*/ 908 w 1082"/>
                <a:gd name="T5" fmla="*/ 49 h 520"/>
                <a:gd name="T6" fmla="*/ 985 w 1082"/>
                <a:gd name="T7" fmla="*/ 69 h 520"/>
                <a:gd name="T8" fmla="*/ 1021 w 1082"/>
                <a:gd name="T9" fmla="*/ 95 h 520"/>
                <a:gd name="T10" fmla="*/ 1036 w 1082"/>
                <a:gd name="T11" fmla="*/ 132 h 520"/>
                <a:gd name="T12" fmla="*/ 1030 w 1082"/>
                <a:gd name="T13" fmla="*/ 194 h 520"/>
                <a:gd name="T14" fmla="*/ 1004 w 1082"/>
                <a:gd name="T15" fmla="*/ 248 h 520"/>
                <a:gd name="T16" fmla="*/ 933 w 1082"/>
                <a:gd name="T17" fmla="*/ 334 h 520"/>
                <a:gd name="T18" fmla="*/ 812 w 1082"/>
                <a:gd name="T19" fmla="*/ 420 h 520"/>
                <a:gd name="T20" fmla="*/ 713 w 1082"/>
                <a:gd name="T21" fmla="*/ 462 h 520"/>
                <a:gd name="T22" fmla="*/ 650 w 1082"/>
                <a:gd name="T23" fmla="*/ 476 h 520"/>
                <a:gd name="T24" fmla="*/ 558 w 1082"/>
                <a:gd name="T25" fmla="*/ 477 h 520"/>
                <a:gd name="T26" fmla="*/ 422 w 1082"/>
                <a:gd name="T27" fmla="*/ 452 h 520"/>
                <a:gd name="T28" fmla="*/ 247 w 1082"/>
                <a:gd name="T29" fmla="*/ 397 h 520"/>
                <a:gd name="T30" fmla="*/ 129 w 1082"/>
                <a:gd name="T31" fmla="*/ 332 h 520"/>
                <a:gd name="T32" fmla="*/ 61 w 1082"/>
                <a:gd name="T33" fmla="*/ 268 h 520"/>
                <a:gd name="T34" fmla="*/ 44 w 1082"/>
                <a:gd name="T35" fmla="*/ 228 h 520"/>
                <a:gd name="T36" fmla="*/ 61 w 1082"/>
                <a:gd name="T37" fmla="*/ 191 h 520"/>
                <a:gd name="T38" fmla="*/ 110 w 1082"/>
                <a:gd name="T39" fmla="*/ 158 h 520"/>
                <a:gd name="T40" fmla="*/ 227 w 1082"/>
                <a:gd name="T41" fmla="*/ 120 h 520"/>
                <a:gd name="T42" fmla="*/ 393 w 1082"/>
                <a:gd name="T43" fmla="*/ 87 h 520"/>
                <a:gd name="T44" fmla="*/ 436 w 1082"/>
                <a:gd name="T45" fmla="*/ 80 h 520"/>
                <a:gd name="T46" fmla="*/ 441 w 1082"/>
                <a:gd name="T47" fmla="*/ 80 h 520"/>
                <a:gd name="T48" fmla="*/ 456 w 1082"/>
                <a:gd name="T49" fmla="*/ 57 h 520"/>
                <a:gd name="T50" fmla="*/ 446 w 1082"/>
                <a:gd name="T51" fmla="*/ 38 h 520"/>
                <a:gd name="T52" fmla="*/ 359 w 1082"/>
                <a:gd name="T53" fmla="*/ 49 h 520"/>
                <a:gd name="T54" fmla="*/ 193 w 1082"/>
                <a:gd name="T55" fmla="*/ 84 h 520"/>
                <a:gd name="T56" fmla="*/ 78 w 1082"/>
                <a:gd name="T57" fmla="*/ 128 h 520"/>
                <a:gd name="T58" fmla="*/ 20 w 1082"/>
                <a:gd name="T59" fmla="*/ 171 h 520"/>
                <a:gd name="T60" fmla="*/ 1 w 1082"/>
                <a:gd name="T61" fmla="*/ 208 h 520"/>
                <a:gd name="T62" fmla="*/ 4 w 1082"/>
                <a:gd name="T63" fmla="*/ 248 h 520"/>
                <a:gd name="T64" fmla="*/ 37 w 1082"/>
                <a:gd name="T65" fmla="*/ 305 h 520"/>
                <a:gd name="T66" fmla="*/ 81 w 1082"/>
                <a:gd name="T67" fmla="*/ 351 h 520"/>
                <a:gd name="T68" fmla="*/ 172 w 1082"/>
                <a:gd name="T69" fmla="*/ 411 h 520"/>
                <a:gd name="T70" fmla="*/ 332 w 1082"/>
                <a:gd name="T71" fmla="*/ 472 h 520"/>
                <a:gd name="T72" fmla="*/ 482 w 1082"/>
                <a:gd name="T73" fmla="*/ 511 h 520"/>
                <a:gd name="T74" fmla="*/ 609 w 1082"/>
                <a:gd name="T75" fmla="*/ 520 h 520"/>
                <a:gd name="T76" fmla="*/ 710 w 1082"/>
                <a:gd name="T77" fmla="*/ 506 h 520"/>
                <a:gd name="T78" fmla="*/ 815 w 1082"/>
                <a:gd name="T79" fmla="*/ 468 h 520"/>
                <a:gd name="T80" fmla="*/ 956 w 1082"/>
                <a:gd name="T81" fmla="*/ 371 h 520"/>
                <a:gd name="T82" fmla="*/ 1031 w 1082"/>
                <a:gd name="T83" fmla="*/ 285 h 520"/>
                <a:gd name="T84" fmla="*/ 1073 w 1082"/>
                <a:gd name="T85" fmla="*/ 200 h 520"/>
                <a:gd name="T86" fmla="*/ 1082 w 1082"/>
                <a:gd name="T87" fmla="*/ 140 h 520"/>
                <a:gd name="T88" fmla="*/ 1067 w 1082"/>
                <a:gd name="T89" fmla="*/ 81 h 520"/>
                <a:gd name="T90" fmla="*/ 1042 w 1082"/>
                <a:gd name="T91" fmla="*/ 54 h 520"/>
                <a:gd name="T92" fmla="*/ 988 w 1082"/>
                <a:gd name="T93" fmla="*/ 24 h 520"/>
                <a:gd name="T94" fmla="*/ 890 w 1082"/>
                <a:gd name="T95" fmla="*/ 4 h 520"/>
                <a:gd name="T96" fmla="*/ 718 w 1082"/>
                <a:gd name="T97" fmla="*/ 1 h 520"/>
                <a:gd name="T98" fmla="*/ 487 w 1082"/>
                <a:gd name="T99" fmla="*/ 27 h 520"/>
                <a:gd name="T100" fmla="*/ 422 w 1082"/>
                <a:gd name="T101" fmla="*/ 41 h 520"/>
                <a:gd name="T102" fmla="*/ 416 w 1082"/>
                <a:gd name="T103" fmla="*/ 63 h 520"/>
                <a:gd name="T104" fmla="*/ 436 w 1082"/>
                <a:gd name="T105" fmla="*/ 8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2" h="520">
                  <a:moveTo>
                    <a:pt x="442" y="80"/>
                  </a:moveTo>
                  <a:lnTo>
                    <a:pt x="442" y="80"/>
                  </a:lnTo>
                  <a:lnTo>
                    <a:pt x="524" y="66"/>
                  </a:lnTo>
                  <a:lnTo>
                    <a:pt x="609" y="55"/>
                  </a:lnTo>
                  <a:lnTo>
                    <a:pt x="692" y="47"/>
                  </a:lnTo>
                  <a:lnTo>
                    <a:pt x="733" y="46"/>
                  </a:lnTo>
                  <a:lnTo>
                    <a:pt x="775" y="44"/>
                  </a:lnTo>
                  <a:lnTo>
                    <a:pt x="775" y="44"/>
                  </a:lnTo>
                  <a:lnTo>
                    <a:pt x="828" y="44"/>
                  </a:lnTo>
                  <a:lnTo>
                    <a:pt x="855" y="44"/>
                  </a:lnTo>
                  <a:lnTo>
                    <a:pt x="882" y="46"/>
                  </a:lnTo>
                  <a:lnTo>
                    <a:pt x="908" y="49"/>
                  </a:lnTo>
                  <a:lnTo>
                    <a:pt x="935" y="54"/>
                  </a:lnTo>
                  <a:lnTo>
                    <a:pt x="961" y="6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96" y="75"/>
                  </a:lnTo>
                  <a:lnTo>
                    <a:pt x="1007" y="81"/>
                  </a:lnTo>
                  <a:lnTo>
                    <a:pt x="1015" y="89"/>
                  </a:lnTo>
                  <a:lnTo>
                    <a:pt x="1021" y="95"/>
                  </a:lnTo>
                  <a:lnTo>
                    <a:pt x="1027" y="104"/>
                  </a:lnTo>
                  <a:lnTo>
                    <a:pt x="1031" y="112"/>
                  </a:lnTo>
                  <a:lnTo>
                    <a:pt x="1035" y="121"/>
                  </a:lnTo>
                  <a:lnTo>
                    <a:pt x="1036" y="132"/>
                  </a:lnTo>
                  <a:lnTo>
                    <a:pt x="1038" y="141"/>
                  </a:lnTo>
                  <a:lnTo>
                    <a:pt x="1038" y="152"/>
                  </a:lnTo>
                  <a:lnTo>
                    <a:pt x="1035" y="172"/>
                  </a:lnTo>
                  <a:lnTo>
                    <a:pt x="1030" y="194"/>
                  </a:lnTo>
                  <a:lnTo>
                    <a:pt x="1021" y="215"/>
                  </a:lnTo>
                  <a:lnTo>
                    <a:pt x="1021" y="215"/>
                  </a:lnTo>
                  <a:lnTo>
                    <a:pt x="1013" y="232"/>
                  </a:lnTo>
                  <a:lnTo>
                    <a:pt x="1004" y="248"/>
                  </a:lnTo>
                  <a:lnTo>
                    <a:pt x="993" y="263"/>
                  </a:lnTo>
                  <a:lnTo>
                    <a:pt x="982" y="278"/>
                  </a:lnTo>
                  <a:lnTo>
                    <a:pt x="959" y="308"/>
                  </a:lnTo>
                  <a:lnTo>
                    <a:pt x="933" y="334"/>
                  </a:lnTo>
                  <a:lnTo>
                    <a:pt x="904" y="359"/>
                  </a:lnTo>
                  <a:lnTo>
                    <a:pt x="875" y="382"/>
                  </a:lnTo>
                  <a:lnTo>
                    <a:pt x="844" y="403"/>
                  </a:lnTo>
                  <a:lnTo>
                    <a:pt x="812" y="420"/>
                  </a:lnTo>
                  <a:lnTo>
                    <a:pt x="812" y="420"/>
                  </a:lnTo>
                  <a:lnTo>
                    <a:pt x="773" y="440"/>
                  </a:lnTo>
                  <a:lnTo>
                    <a:pt x="733" y="456"/>
                  </a:lnTo>
                  <a:lnTo>
                    <a:pt x="713" y="462"/>
                  </a:lnTo>
                  <a:lnTo>
                    <a:pt x="693" y="468"/>
                  </a:lnTo>
                  <a:lnTo>
                    <a:pt x="672" y="472"/>
                  </a:lnTo>
                  <a:lnTo>
                    <a:pt x="650" y="476"/>
                  </a:lnTo>
                  <a:lnTo>
                    <a:pt x="650" y="476"/>
                  </a:lnTo>
                  <a:lnTo>
                    <a:pt x="627" y="479"/>
                  </a:lnTo>
                  <a:lnTo>
                    <a:pt x="604" y="479"/>
                  </a:lnTo>
                  <a:lnTo>
                    <a:pt x="581" y="479"/>
                  </a:lnTo>
                  <a:lnTo>
                    <a:pt x="558" y="477"/>
                  </a:lnTo>
                  <a:lnTo>
                    <a:pt x="512" y="471"/>
                  </a:lnTo>
                  <a:lnTo>
                    <a:pt x="466" y="463"/>
                  </a:lnTo>
                  <a:lnTo>
                    <a:pt x="466" y="463"/>
                  </a:lnTo>
                  <a:lnTo>
                    <a:pt x="422" y="452"/>
                  </a:lnTo>
                  <a:lnTo>
                    <a:pt x="378" y="442"/>
                  </a:lnTo>
                  <a:lnTo>
                    <a:pt x="333" y="429"/>
                  </a:lnTo>
                  <a:lnTo>
                    <a:pt x="290" y="414"/>
                  </a:lnTo>
                  <a:lnTo>
                    <a:pt x="247" y="397"/>
                  </a:lnTo>
                  <a:lnTo>
                    <a:pt x="206" y="379"/>
                  </a:lnTo>
                  <a:lnTo>
                    <a:pt x="166" y="357"/>
                  </a:lnTo>
                  <a:lnTo>
                    <a:pt x="129" y="332"/>
                  </a:lnTo>
                  <a:lnTo>
                    <a:pt x="129" y="332"/>
                  </a:lnTo>
                  <a:lnTo>
                    <a:pt x="112" y="320"/>
                  </a:lnTo>
                  <a:lnTo>
                    <a:pt x="95" y="305"/>
                  </a:lnTo>
                  <a:lnTo>
                    <a:pt x="76" y="288"/>
                  </a:lnTo>
                  <a:lnTo>
                    <a:pt x="61" y="268"/>
                  </a:lnTo>
                  <a:lnTo>
                    <a:pt x="55" y="258"/>
                  </a:lnTo>
                  <a:lnTo>
                    <a:pt x="50" y="248"/>
                  </a:lnTo>
                  <a:lnTo>
                    <a:pt x="46" y="238"/>
                  </a:lnTo>
                  <a:lnTo>
                    <a:pt x="44" y="228"/>
                  </a:lnTo>
                  <a:lnTo>
                    <a:pt x="46" y="218"/>
                  </a:lnTo>
                  <a:lnTo>
                    <a:pt x="47" y="209"/>
                  </a:lnTo>
                  <a:lnTo>
                    <a:pt x="53" y="198"/>
                  </a:lnTo>
                  <a:lnTo>
                    <a:pt x="61" y="191"/>
                  </a:lnTo>
                  <a:lnTo>
                    <a:pt x="61" y="191"/>
                  </a:lnTo>
                  <a:lnTo>
                    <a:pt x="73" y="181"/>
                  </a:lnTo>
                  <a:lnTo>
                    <a:pt x="84" y="174"/>
                  </a:lnTo>
                  <a:lnTo>
                    <a:pt x="110" y="158"/>
                  </a:lnTo>
                  <a:lnTo>
                    <a:pt x="138" y="146"/>
                  </a:lnTo>
                  <a:lnTo>
                    <a:pt x="167" y="137"/>
                  </a:lnTo>
                  <a:lnTo>
                    <a:pt x="196" y="128"/>
                  </a:lnTo>
                  <a:lnTo>
                    <a:pt x="227" y="120"/>
                  </a:lnTo>
                  <a:lnTo>
                    <a:pt x="284" y="108"/>
                  </a:lnTo>
                  <a:lnTo>
                    <a:pt x="284" y="108"/>
                  </a:lnTo>
                  <a:lnTo>
                    <a:pt x="338" y="97"/>
                  </a:lnTo>
                  <a:lnTo>
                    <a:pt x="393" y="87"/>
                  </a:lnTo>
                  <a:lnTo>
                    <a:pt x="393" y="87"/>
                  </a:lnTo>
                  <a:lnTo>
                    <a:pt x="426" y="81"/>
                  </a:lnTo>
                  <a:lnTo>
                    <a:pt x="426" y="81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41" y="80"/>
                  </a:lnTo>
                  <a:lnTo>
                    <a:pt x="446" y="77"/>
                  </a:lnTo>
                  <a:lnTo>
                    <a:pt x="452" y="72"/>
                  </a:lnTo>
                  <a:lnTo>
                    <a:pt x="455" y="64"/>
                  </a:lnTo>
                  <a:lnTo>
                    <a:pt x="456" y="57"/>
                  </a:lnTo>
                  <a:lnTo>
                    <a:pt x="455" y="49"/>
                  </a:lnTo>
                  <a:lnTo>
                    <a:pt x="452" y="41"/>
                  </a:lnTo>
                  <a:lnTo>
                    <a:pt x="449" y="40"/>
                  </a:lnTo>
                  <a:lnTo>
                    <a:pt x="446" y="38"/>
                  </a:lnTo>
                  <a:lnTo>
                    <a:pt x="441" y="37"/>
                  </a:lnTo>
                  <a:lnTo>
                    <a:pt x="436" y="37"/>
                  </a:lnTo>
                  <a:lnTo>
                    <a:pt x="436" y="37"/>
                  </a:lnTo>
                  <a:lnTo>
                    <a:pt x="359" y="49"/>
                  </a:lnTo>
                  <a:lnTo>
                    <a:pt x="283" y="63"/>
                  </a:lnTo>
                  <a:lnTo>
                    <a:pt x="283" y="63"/>
                  </a:lnTo>
                  <a:lnTo>
                    <a:pt x="224" y="77"/>
                  </a:lnTo>
                  <a:lnTo>
                    <a:pt x="193" y="84"/>
                  </a:lnTo>
                  <a:lnTo>
                    <a:pt x="164" y="94"/>
                  </a:lnTo>
                  <a:lnTo>
                    <a:pt x="135" y="103"/>
                  </a:lnTo>
                  <a:lnTo>
                    <a:pt x="106" y="115"/>
                  </a:lnTo>
                  <a:lnTo>
                    <a:pt x="78" y="128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35" y="157"/>
                  </a:lnTo>
                  <a:lnTo>
                    <a:pt x="20" y="171"/>
                  </a:lnTo>
                  <a:lnTo>
                    <a:pt x="13" y="180"/>
                  </a:lnTo>
                  <a:lnTo>
                    <a:pt x="9" y="189"/>
                  </a:lnTo>
                  <a:lnTo>
                    <a:pt x="4" y="19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21"/>
                  </a:lnTo>
                  <a:lnTo>
                    <a:pt x="1" y="234"/>
                  </a:lnTo>
                  <a:lnTo>
                    <a:pt x="4" y="248"/>
                  </a:lnTo>
                  <a:lnTo>
                    <a:pt x="9" y="260"/>
                  </a:lnTo>
                  <a:lnTo>
                    <a:pt x="15" y="272"/>
                  </a:lnTo>
                  <a:lnTo>
                    <a:pt x="21" y="283"/>
                  </a:lnTo>
                  <a:lnTo>
                    <a:pt x="37" y="305"/>
                  </a:lnTo>
                  <a:lnTo>
                    <a:pt x="37" y="305"/>
                  </a:lnTo>
                  <a:lnTo>
                    <a:pt x="50" y="322"/>
                  </a:lnTo>
                  <a:lnTo>
                    <a:pt x="64" y="335"/>
                  </a:lnTo>
                  <a:lnTo>
                    <a:pt x="81" y="351"/>
                  </a:lnTo>
                  <a:lnTo>
                    <a:pt x="98" y="365"/>
                  </a:lnTo>
                  <a:lnTo>
                    <a:pt x="115" y="377"/>
                  </a:lnTo>
                  <a:lnTo>
                    <a:pt x="133" y="389"/>
                  </a:lnTo>
                  <a:lnTo>
                    <a:pt x="172" y="411"/>
                  </a:lnTo>
                  <a:lnTo>
                    <a:pt x="210" y="429"/>
                  </a:lnTo>
                  <a:lnTo>
                    <a:pt x="252" y="446"/>
                  </a:lnTo>
                  <a:lnTo>
                    <a:pt x="292" y="460"/>
                  </a:lnTo>
                  <a:lnTo>
                    <a:pt x="332" y="472"/>
                  </a:lnTo>
                  <a:lnTo>
                    <a:pt x="332" y="472"/>
                  </a:lnTo>
                  <a:lnTo>
                    <a:pt x="381" y="488"/>
                  </a:lnTo>
                  <a:lnTo>
                    <a:pt x="432" y="500"/>
                  </a:lnTo>
                  <a:lnTo>
                    <a:pt x="482" y="511"/>
                  </a:lnTo>
                  <a:lnTo>
                    <a:pt x="533" y="517"/>
                  </a:lnTo>
                  <a:lnTo>
                    <a:pt x="558" y="520"/>
                  </a:lnTo>
                  <a:lnTo>
                    <a:pt x="584" y="520"/>
                  </a:lnTo>
                  <a:lnTo>
                    <a:pt x="609" y="520"/>
                  </a:lnTo>
                  <a:lnTo>
                    <a:pt x="635" y="519"/>
                  </a:lnTo>
                  <a:lnTo>
                    <a:pt x="659" y="517"/>
                  </a:lnTo>
                  <a:lnTo>
                    <a:pt x="685" y="512"/>
                  </a:lnTo>
                  <a:lnTo>
                    <a:pt x="710" y="506"/>
                  </a:lnTo>
                  <a:lnTo>
                    <a:pt x="736" y="500"/>
                  </a:lnTo>
                  <a:lnTo>
                    <a:pt x="736" y="500"/>
                  </a:lnTo>
                  <a:lnTo>
                    <a:pt x="776" y="485"/>
                  </a:lnTo>
                  <a:lnTo>
                    <a:pt x="815" y="468"/>
                  </a:lnTo>
                  <a:lnTo>
                    <a:pt x="853" y="448"/>
                  </a:lnTo>
                  <a:lnTo>
                    <a:pt x="888" y="425"/>
                  </a:lnTo>
                  <a:lnTo>
                    <a:pt x="924" y="399"/>
                  </a:lnTo>
                  <a:lnTo>
                    <a:pt x="956" y="371"/>
                  </a:lnTo>
                  <a:lnTo>
                    <a:pt x="987" y="340"/>
                  </a:lnTo>
                  <a:lnTo>
                    <a:pt x="1013" y="308"/>
                  </a:lnTo>
                  <a:lnTo>
                    <a:pt x="1013" y="308"/>
                  </a:lnTo>
                  <a:lnTo>
                    <a:pt x="1031" y="285"/>
                  </a:lnTo>
                  <a:lnTo>
                    <a:pt x="1047" y="258"/>
                  </a:lnTo>
                  <a:lnTo>
                    <a:pt x="1062" y="229"/>
                  </a:lnTo>
                  <a:lnTo>
                    <a:pt x="1068" y="215"/>
                  </a:lnTo>
                  <a:lnTo>
                    <a:pt x="1073" y="200"/>
                  </a:lnTo>
                  <a:lnTo>
                    <a:pt x="1078" y="184"/>
                  </a:lnTo>
                  <a:lnTo>
                    <a:pt x="1081" y="171"/>
                  </a:lnTo>
                  <a:lnTo>
                    <a:pt x="1082" y="155"/>
                  </a:lnTo>
                  <a:lnTo>
                    <a:pt x="1082" y="140"/>
                  </a:lnTo>
                  <a:lnTo>
                    <a:pt x="1081" y="124"/>
                  </a:lnTo>
                  <a:lnTo>
                    <a:pt x="1078" y="111"/>
                  </a:lnTo>
                  <a:lnTo>
                    <a:pt x="1073" y="95"/>
                  </a:lnTo>
                  <a:lnTo>
                    <a:pt x="1067" y="81"/>
                  </a:lnTo>
                  <a:lnTo>
                    <a:pt x="1067" y="81"/>
                  </a:lnTo>
                  <a:lnTo>
                    <a:pt x="1059" y="71"/>
                  </a:lnTo>
                  <a:lnTo>
                    <a:pt x="1051" y="61"/>
                  </a:lnTo>
                  <a:lnTo>
                    <a:pt x="1042" y="54"/>
                  </a:lnTo>
                  <a:lnTo>
                    <a:pt x="1033" y="46"/>
                  </a:lnTo>
                  <a:lnTo>
                    <a:pt x="1022" y="40"/>
                  </a:lnTo>
                  <a:lnTo>
                    <a:pt x="1011" y="34"/>
                  </a:lnTo>
                  <a:lnTo>
                    <a:pt x="988" y="24"/>
                  </a:lnTo>
                  <a:lnTo>
                    <a:pt x="964" y="17"/>
                  </a:lnTo>
                  <a:lnTo>
                    <a:pt x="938" y="12"/>
                  </a:lnTo>
                  <a:lnTo>
                    <a:pt x="913" y="7"/>
                  </a:lnTo>
                  <a:lnTo>
                    <a:pt x="890" y="4"/>
                  </a:lnTo>
                  <a:lnTo>
                    <a:pt x="890" y="4"/>
                  </a:lnTo>
                  <a:lnTo>
                    <a:pt x="833" y="1"/>
                  </a:lnTo>
                  <a:lnTo>
                    <a:pt x="775" y="0"/>
                  </a:lnTo>
                  <a:lnTo>
                    <a:pt x="718" y="1"/>
                  </a:lnTo>
                  <a:lnTo>
                    <a:pt x="659" y="4"/>
                  </a:lnTo>
                  <a:lnTo>
                    <a:pt x="601" y="10"/>
                  </a:lnTo>
                  <a:lnTo>
                    <a:pt x="544" y="18"/>
                  </a:lnTo>
                  <a:lnTo>
                    <a:pt x="487" y="27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26" y="40"/>
                  </a:lnTo>
                  <a:lnTo>
                    <a:pt x="422" y="41"/>
                  </a:lnTo>
                  <a:lnTo>
                    <a:pt x="419" y="44"/>
                  </a:lnTo>
                  <a:lnTo>
                    <a:pt x="416" y="47"/>
                  </a:lnTo>
                  <a:lnTo>
                    <a:pt x="415" y="55"/>
                  </a:lnTo>
                  <a:lnTo>
                    <a:pt x="416" y="63"/>
                  </a:lnTo>
                  <a:lnTo>
                    <a:pt x="419" y="71"/>
                  </a:lnTo>
                  <a:lnTo>
                    <a:pt x="426" y="75"/>
                  </a:lnTo>
                  <a:lnTo>
                    <a:pt x="433" y="80"/>
                  </a:lnTo>
                  <a:lnTo>
                    <a:pt x="436" y="80"/>
                  </a:lnTo>
                  <a:lnTo>
                    <a:pt x="442" y="80"/>
                  </a:lnTo>
                  <a:lnTo>
                    <a:pt x="44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0025B147-87A1-FEAE-2EFA-BD8C22D45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1101"/>
              <a:ext cx="163" cy="443"/>
            </a:xfrm>
            <a:custGeom>
              <a:avLst/>
              <a:gdLst>
                <a:gd name="T0" fmla="*/ 60 w 326"/>
                <a:gd name="T1" fmla="*/ 22 h 887"/>
                <a:gd name="T2" fmla="*/ 63 w 326"/>
                <a:gd name="T3" fmla="*/ 125 h 887"/>
                <a:gd name="T4" fmla="*/ 77 w 326"/>
                <a:gd name="T5" fmla="*/ 228 h 887"/>
                <a:gd name="T6" fmla="*/ 90 w 326"/>
                <a:gd name="T7" fmla="*/ 279 h 887"/>
                <a:gd name="T8" fmla="*/ 105 w 326"/>
                <a:gd name="T9" fmla="*/ 328 h 887"/>
                <a:gd name="T10" fmla="*/ 125 w 326"/>
                <a:gd name="T11" fmla="*/ 376 h 887"/>
                <a:gd name="T12" fmla="*/ 148 w 326"/>
                <a:gd name="T13" fmla="*/ 422 h 887"/>
                <a:gd name="T14" fmla="*/ 170 w 326"/>
                <a:gd name="T15" fmla="*/ 454 h 887"/>
                <a:gd name="T16" fmla="*/ 236 w 326"/>
                <a:gd name="T17" fmla="*/ 553 h 887"/>
                <a:gd name="T18" fmla="*/ 253 w 326"/>
                <a:gd name="T19" fmla="*/ 580 h 887"/>
                <a:gd name="T20" fmla="*/ 274 w 326"/>
                <a:gd name="T21" fmla="*/ 624 h 887"/>
                <a:gd name="T22" fmla="*/ 282 w 326"/>
                <a:gd name="T23" fmla="*/ 653 h 887"/>
                <a:gd name="T24" fmla="*/ 283 w 326"/>
                <a:gd name="T25" fmla="*/ 670 h 887"/>
                <a:gd name="T26" fmla="*/ 282 w 326"/>
                <a:gd name="T27" fmla="*/ 698 h 887"/>
                <a:gd name="T28" fmla="*/ 276 w 326"/>
                <a:gd name="T29" fmla="*/ 722 h 887"/>
                <a:gd name="T30" fmla="*/ 265 w 326"/>
                <a:gd name="T31" fmla="*/ 744 h 887"/>
                <a:gd name="T32" fmla="*/ 251 w 326"/>
                <a:gd name="T33" fmla="*/ 764 h 887"/>
                <a:gd name="T34" fmla="*/ 233 w 326"/>
                <a:gd name="T35" fmla="*/ 779 h 887"/>
                <a:gd name="T36" fmla="*/ 188 w 326"/>
                <a:gd name="T37" fmla="*/ 805 h 887"/>
                <a:gd name="T38" fmla="*/ 163 w 326"/>
                <a:gd name="T39" fmla="*/ 816 h 887"/>
                <a:gd name="T40" fmla="*/ 93 w 326"/>
                <a:gd name="T41" fmla="*/ 835 h 887"/>
                <a:gd name="T42" fmla="*/ 20 w 326"/>
                <a:gd name="T43" fmla="*/ 844 h 887"/>
                <a:gd name="T44" fmla="*/ 16 w 326"/>
                <a:gd name="T45" fmla="*/ 844 h 887"/>
                <a:gd name="T46" fmla="*/ 5 w 326"/>
                <a:gd name="T47" fmla="*/ 851 h 887"/>
                <a:gd name="T48" fmla="*/ 0 w 326"/>
                <a:gd name="T49" fmla="*/ 867 h 887"/>
                <a:gd name="T50" fmla="*/ 5 w 326"/>
                <a:gd name="T51" fmla="*/ 881 h 887"/>
                <a:gd name="T52" fmla="*/ 11 w 326"/>
                <a:gd name="T53" fmla="*/ 885 h 887"/>
                <a:gd name="T54" fmla="*/ 20 w 326"/>
                <a:gd name="T55" fmla="*/ 887 h 887"/>
                <a:gd name="T56" fmla="*/ 59 w 326"/>
                <a:gd name="T57" fmla="*/ 884 h 887"/>
                <a:gd name="T58" fmla="*/ 145 w 326"/>
                <a:gd name="T59" fmla="*/ 868 h 887"/>
                <a:gd name="T60" fmla="*/ 186 w 326"/>
                <a:gd name="T61" fmla="*/ 855 h 887"/>
                <a:gd name="T62" fmla="*/ 226 w 326"/>
                <a:gd name="T63" fmla="*/ 838 h 887"/>
                <a:gd name="T64" fmla="*/ 262 w 326"/>
                <a:gd name="T65" fmla="*/ 815 h 887"/>
                <a:gd name="T66" fmla="*/ 291 w 326"/>
                <a:gd name="T67" fmla="*/ 787 h 887"/>
                <a:gd name="T68" fmla="*/ 313 w 326"/>
                <a:gd name="T69" fmla="*/ 751 h 887"/>
                <a:gd name="T70" fmla="*/ 319 w 326"/>
                <a:gd name="T71" fmla="*/ 736 h 887"/>
                <a:gd name="T72" fmla="*/ 325 w 326"/>
                <a:gd name="T73" fmla="*/ 704 h 887"/>
                <a:gd name="T74" fmla="*/ 326 w 326"/>
                <a:gd name="T75" fmla="*/ 671 h 887"/>
                <a:gd name="T76" fmla="*/ 322 w 326"/>
                <a:gd name="T77" fmla="*/ 641 h 887"/>
                <a:gd name="T78" fmla="*/ 313 w 326"/>
                <a:gd name="T79" fmla="*/ 610 h 887"/>
                <a:gd name="T80" fmla="*/ 293 w 326"/>
                <a:gd name="T81" fmla="*/ 565 h 887"/>
                <a:gd name="T82" fmla="*/ 259 w 326"/>
                <a:gd name="T83" fmla="*/ 508 h 887"/>
                <a:gd name="T84" fmla="*/ 211 w 326"/>
                <a:gd name="T85" fmla="*/ 440 h 887"/>
                <a:gd name="T86" fmla="*/ 168 w 326"/>
                <a:gd name="T87" fmla="*/ 370 h 887"/>
                <a:gd name="T88" fmla="*/ 153 w 326"/>
                <a:gd name="T89" fmla="*/ 336 h 887"/>
                <a:gd name="T90" fmla="*/ 130 w 326"/>
                <a:gd name="T91" fmla="*/ 265 h 887"/>
                <a:gd name="T92" fmla="*/ 122 w 326"/>
                <a:gd name="T93" fmla="*/ 228 h 887"/>
                <a:gd name="T94" fmla="*/ 107 w 326"/>
                <a:gd name="T95" fmla="*/ 125 h 887"/>
                <a:gd name="T96" fmla="*/ 103 w 326"/>
                <a:gd name="T97" fmla="*/ 22 h 887"/>
                <a:gd name="T98" fmla="*/ 103 w 326"/>
                <a:gd name="T99" fmla="*/ 17 h 887"/>
                <a:gd name="T100" fmla="*/ 100 w 326"/>
                <a:gd name="T101" fmla="*/ 9 h 887"/>
                <a:gd name="T102" fmla="*/ 90 w 326"/>
                <a:gd name="T103" fmla="*/ 2 h 887"/>
                <a:gd name="T104" fmla="*/ 74 w 326"/>
                <a:gd name="T105" fmla="*/ 2 h 887"/>
                <a:gd name="T106" fmla="*/ 62 w 326"/>
                <a:gd name="T107" fmla="*/ 12 h 887"/>
                <a:gd name="T108" fmla="*/ 60 w 326"/>
                <a:gd name="T109" fmla="*/ 2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" h="887">
                  <a:moveTo>
                    <a:pt x="60" y="22"/>
                  </a:moveTo>
                  <a:lnTo>
                    <a:pt x="60" y="22"/>
                  </a:lnTo>
                  <a:lnTo>
                    <a:pt x="60" y="72"/>
                  </a:lnTo>
                  <a:lnTo>
                    <a:pt x="63" y="125"/>
                  </a:lnTo>
                  <a:lnTo>
                    <a:pt x="68" y="177"/>
                  </a:lnTo>
                  <a:lnTo>
                    <a:pt x="77" y="228"/>
                  </a:lnTo>
                  <a:lnTo>
                    <a:pt x="82" y="254"/>
                  </a:lnTo>
                  <a:lnTo>
                    <a:pt x="90" y="279"/>
                  </a:lnTo>
                  <a:lnTo>
                    <a:pt x="96" y="303"/>
                  </a:lnTo>
                  <a:lnTo>
                    <a:pt x="105" y="328"/>
                  </a:lnTo>
                  <a:lnTo>
                    <a:pt x="114" y="353"/>
                  </a:lnTo>
                  <a:lnTo>
                    <a:pt x="125" y="376"/>
                  </a:lnTo>
                  <a:lnTo>
                    <a:pt x="136" y="399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70" y="454"/>
                  </a:lnTo>
                  <a:lnTo>
                    <a:pt x="191" y="488"/>
                  </a:lnTo>
                  <a:lnTo>
                    <a:pt x="236" y="553"/>
                  </a:lnTo>
                  <a:lnTo>
                    <a:pt x="236" y="553"/>
                  </a:lnTo>
                  <a:lnTo>
                    <a:pt x="253" y="580"/>
                  </a:lnTo>
                  <a:lnTo>
                    <a:pt x="268" y="608"/>
                  </a:lnTo>
                  <a:lnTo>
                    <a:pt x="274" y="624"/>
                  </a:lnTo>
                  <a:lnTo>
                    <a:pt x="279" y="637"/>
                  </a:lnTo>
                  <a:lnTo>
                    <a:pt x="282" y="653"/>
                  </a:lnTo>
                  <a:lnTo>
                    <a:pt x="283" y="670"/>
                  </a:lnTo>
                  <a:lnTo>
                    <a:pt x="283" y="670"/>
                  </a:lnTo>
                  <a:lnTo>
                    <a:pt x="283" y="684"/>
                  </a:lnTo>
                  <a:lnTo>
                    <a:pt x="282" y="698"/>
                  </a:lnTo>
                  <a:lnTo>
                    <a:pt x="280" y="710"/>
                  </a:lnTo>
                  <a:lnTo>
                    <a:pt x="276" y="722"/>
                  </a:lnTo>
                  <a:lnTo>
                    <a:pt x="271" y="733"/>
                  </a:lnTo>
                  <a:lnTo>
                    <a:pt x="265" y="744"/>
                  </a:lnTo>
                  <a:lnTo>
                    <a:pt x="259" y="754"/>
                  </a:lnTo>
                  <a:lnTo>
                    <a:pt x="251" y="764"/>
                  </a:lnTo>
                  <a:lnTo>
                    <a:pt x="242" y="771"/>
                  </a:lnTo>
                  <a:lnTo>
                    <a:pt x="233" y="779"/>
                  </a:lnTo>
                  <a:lnTo>
                    <a:pt x="211" y="795"/>
                  </a:lnTo>
                  <a:lnTo>
                    <a:pt x="188" y="805"/>
                  </a:lnTo>
                  <a:lnTo>
                    <a:pt x="163" y="816"/>
                  </a:lnTo>
                  <a:lnTo>
                    <a:pt x="163" y="816"/>
                  </a:lnTo>
                  <a:lnTo>
                    <a:pt x="128" y="827"/>
                  </a:lnTo>
                  <a:lnTo>
                    <a:pt x="93" y="835"/>
                  </a:lnTo>
                  <a:lnTo>
                    <a:pt x="57" y="841"/>
                  </a:lnTo>
                  <a:lnTo>
                    <a:pt x="20" y="844"/>
                  </a:lnTo>
                  <a:lnTo>
                    <a:pt x="20" y="844"/>
                  </a:lnTo>
                  <a:lnTo>
                    <a:pt x="16" y="844"/>
                  </a:lnTo>
                  <a:lnTo>
                    <a:pt x="11" y="847"/>
                  </a:lnTo>
                  <a:lnTo>
                    <a:pt x="5" y="851"/>
                  </a:lnTo>
                  <a:lnTo>
                    <a:pt x="0" y="859"/>
                  </a:lnTo>
                  <a:lnTo>
                    <a:pt x="0" y="867"/>
                  </a:lnTo>
                  <a:lnTo>
                    <a:pt x="0" y="875"/>
                  </a:lnTo>
                  <a:lnTo>
                    <a:pt x="5" y="881"/>
                  </a:lnTo>
                  <a:lnTo>
                    <a:pt x="8" y="884"/>
                  </a:lnTo>
                  <a:lnTo>
                    <a:pt x="11" y="885"/>
                  </a:lnTo>
                  <a:lnTo>
                    <a:pt x="16" y="887"/>
                  </a:lnTo>
                  <a:lnTo>
                    <a:pt x="20" y="887"/>
                  </a:lnTo>
                  <a:lnTo>
                    <a:pt x="20" y="887"/>
                  </a:lnTo>
                  <a:lnTo>
                    <a:pt x="59" y="884"/>
                  </a:lnTo>
                  <a:lnTo>
                    <a:pt x="102" y="878"/>
                  </a:lnTo>
                  <a:lnTo>
                    <a:pt x="145" y="868"/>
                  </a:lnTo>
                  <a:lnTo>
                    <a:pt x="165" y="862"/>
                  </a:lnTo>
                  <a:lnTo>
                    <a:pt x="186" y="855"/>
                  </a:lnTo>
                  <a:lnTo>
                    <a:pt x="206" y="847"/>
                  </a:lnTo>
                  <a:lnTo>
                    <a:pt x="226" y="838"/>
                  </a:lnTo>
                  <a:lnTo>
                    <a:pt x="245" y="827"/>
                  </a:lnTo>
                  <a:lnTo>
                    <a:pt x="262" y="815"/>
                  </a:lnTo>
                  <a:lnTo>
                    <a:pt x="277" y="801"/>
                  </a:lnTo>
                  <a:lnTo>
                    <a:pt x="291" y="787"/>
                  </a:lnTo>
                  <a:lnTo>
                    <a:pt x="302" y="770"/>
                  </a:lnTo>
                  <a:lnTo>
                    <a:pt x="313" y="751"/>
                  </a:lnTo>
                  <a:lnTo>
                    <a:pt x="313" y="751"/>
                  </a:lnTo>
                  <a:lnTo>
                    <a:pt x="319" y="736"/>
                  </a:lnTo>
                  <a:lnTo>
                    <a:pt x="323" y="719"/>
                  </a:lnTo>
                  <a:lnTo>
                    <a:pt x="325" y="704"/>
                  </a:lnTo>
                  <a:lnTo>
                    <a:pt x="326" y="687"/>
                  </a:lnTo>
                  <a:lnTo>
                    <a:pt x="326" y="671"/>
                  </a:lnTo>
                  <a:lnTo>
                    <a:pt x="325" y="656"/>
                  </a:lnTo>
                  <a:lnTo>
                    <a:pt x="322" y="641"/>
                  </a:lnTo>
                  <a:lnTo>
                    <a:pt x="317" y="625"/>
                  </a:lnTo>
                  <a:lnTo>
                    <a:pt x="313" y="610"/>
                  </a:lnTo>
                  <a:lnTo>
                    <a:pt x="306" y="594"/>
                  </a:lnTo>
                  <a:lnTo>
                    <a:pt x="293" y="565"/>
                  </a:lnTo>
                  <a:lnTo>
                    <a:pt x="276" y="536"/>
                  </a:lnTo>
                  <a:lnTo>
                    <a:pt x="259" y="508"/>
                  </a:lnTo>
                  <a:lnTo>
                    <a:pt x="259" y="508"/>
                  </a:lnTo>
                  <a:lnTo>
                    <a:pt x="211" y="440"/>
                  </a:lnTo>
                  <a:lnTo>
                    <a:pt x="190" y="405"/>
                  </a:lnTo>
                  <a:lnTo>
                    <a:pt x="168" y="370"/>
                  </a:lnTo>
                  <a:lnTo>
                    <a:pt x="168" y="370"/>
                  </a:lnTo>
                  <a:lnTo>
                    <a:pt x="153" y="336"/>
                  </a:lnTo>
                  <a:lnTo>
                    <a:pt x="140" y="300"/>
                  </a:lnTo>
                  <a:lnTo>
                    <a:pt x="130" y="265"/>
                  </a:lnTo>
                  <a:lnTo>
                    <a:pt x="122" y="228"/>
                  </a:lnTo>
                  <a:lnTo>
                    <a:pt x="122" y="228"/>
                  </a:lnTo>
                  <a:lnTo>
                    <a:pt x="113" y="177"/>
                  </a:lnTo>
                  <a:lnTo>
                    <a:pt x="107" y="125"/>
                  </a:lnTo>
                  <a:lnTo>
                    <a:pt x="103" y="74"/>
                  </a:lnTo>
                  <a:lnTo>
                    <a:pt x="103" y="22"/>
                  </a:lnTo>
                  <a:lnTo>
                    <a:pt x="103" y="22"/>
                  </a:lnTo>
                  <a:lnTo>
                    <a:pt x="103" y="17"/>
                  </a:lnTo>
                  <a:lnTo>
                    <a:pt x="102" y="12"/>
                  </a:lnTo>
                  <a:lnTo>
                    <a:pt x="100" y="9"/>
                  </a:lnTo>
                  <a:lnTo>
                    <a:pt x="97" y="6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4" y="2"/>
                  </a:lnTo>
                  <a:lnTo>
                    <a:pt x="68" y="6"/>
                  </a:lnTo>
                  <a:lnTo>
                    <a:pt x="62" y="12"/>
                  </a:lnTo>
                  <a:lnTo>
                    <a:pt x="60" y="17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2F3CF1B0-31D5-938D-EEE3-03321B820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926"/>
              <a:ext cx="293" cy="123"/>
            </a:xfrm>
            <a:custGeom>
              <a:avLst/>
              <a:gdLst>
                <a:gd name="T0" fmla="*/ 569 w 584"/>
                <a:gd name="T1" fmla="*/ 25 h 245"/>
                <a:gd name="T2" fmla="*/ 483 w 584"/>
                <a:gd name="T3" fmla="*/ 7 h 245"/>
                <a:gd name="T4" fmla="*/ 393 w 584"/>
                <a:gd name="T5" fmla="*/ 0 h 245"/>
                <a:gd name="T6" fmla="*/ 326 w 584"/>
                <a:gd name="T7" fmla="*/ 3 h 245"/>
                <a:gd name="T8" fmla="*/ 283 w 584"/>
                <a:gd name="T9" fmla="*/ 10 h 245"/>
                <a:gd name="T10" fmla="*/ 240 w 584"/>
                <a:gd name="T11" fmla="*/ 20 h 245"/>
                <a:gd name="T12" fmla="*/ 220 w 584"/>
                <a:gd name="T13" fmla="*/ 28 h 245"/>
                <a:gd name="T14" fmla="*/ 155 w 584"/>
                <a:gd name="T15" fmla="*/ 59 h 245"/>
                <a:gd name="T16" fmla="*/ 95 w 584"/>
                <a:gd name="T17" fmla="*/ 101 h 245"/>
                <a:gd name="T18" fmla="*/ 43 w 584"/>
                <a:gd name="T19" fmla="*/ 153 h 245"/>
                <a:gd name="T20" fmla="*/ 12 w 584"/>
                <a:gd name="T21" fmla="*/ 198 h 245"/>
                <a:gd name="T22" fmla="*/ 3 w 584"/>
                <a:gd name="T23" fmla="*/ 213 h 245"/>
                <a:gd name="T24" fmla="*/ 0 w 584"/>
                <a:gd name="T25" fmla="*/ 222 h 245"/>
                <a:gd name="T26" fmla="*/ 6 w 584"/>
                <a:gd name="T27" fmla="*/ 238 h 245"/>
                <a:gd name="T28" fmla="*/ 18 w 584"/>
                <a:gd name="T29" fmla="*/ 245 h 245"/>
                <a:gd name="T30" fmla="*/ 31 w 584"/>
                <a:gd name="T31" fmla="*/ 244 h 245"/>
                <a:gd name="T32" fmla="*/ 37 w 584"/>
                <a:gd name="T33" fmla="*/ 239 h 245"/>
                <a:gd name="T34" fmla="*/ 40 w 584"/>
                <a:gd name="T35" fmla="*/ 234 h 245"/>
                <a:gd name="T36" fmla="*/ 77 w 584"/>
                <a:gd name="T37" fmla="*/ 179 h 245"/>
                <a:gd name="T38" fmla="*/ 124 w 584"/>
                <a:gd name="T39" fmla="*/ 131 h 245"/>
                <a:gd name="T40" fmla="*/ 180 w 584"/>
                <a:gd name="T41" fmla="*/ 93 h 245"/>
                <a:gd name="T42" fmla="*/ 240 w 584"/>
                <a:gd name="T43" fmla="*/ 67 h 245"/>
                <a:gd name="T44" fmla="*/ 260 w 584"/>
                <a:gd name="T45" fmla="*/ 60 h 245"/>
                <a:gd name="T46" fmla="*/ 318 w 584"/>
                <a:gd name="T47" fmla="*/ 48 h 245"/>
                <a:gd name="T48" fmla="*/ 398 w 584"/>
                <a:gd name="T49" fmla="*/ 44 h 245"/>
                <a:gd name="T50" fmla="*/ 480 w 584"/>
                <a:gd name="T51" fmla="*/ 50 h 245"/>
                <a:gd name="T52" fmla="*/ 556 w 584"/>
                <a:gd name="T53" fmla="*/ 67 h 245"/>
                <a:gd name="T54" fmla="*/ 561 w 584"/>
                <a:gd name="T55" fmla="*/ 67 h 245"/>
                <a:gd name="T56" fmla="*/ 570 w 584"/>
                <a:gd name="T57" fmla="*/ 65 h 245"/>
                <a:gd name="T58" fmla="*/ 580 w 584"/>
                <a:gd name="T59" fmla="*/ 57 h 245"/>
                <a:gd name="T60" fmla="*/ 584 w 584"/>
                <a:gd name="T61" fmla="*/ 42 h 245"/>
                <a:gd name="T62" fmla="*/ 580 w 584"/>
                <a:gd name="T63" fmla="*/ 31 h 245"/>
                <a:gd name="T64" fmla="*/ 573 w 584"/>
                <a:gd name="T65" fmla="*/ 27 h 245"/>
                <a:gd name="T66" fmla="*/ 569 w 584"/>
                <a:gd name="T67" fmla="*/ 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4" h="245">
                  <a:moveTo>
                    <a:pt x="569" y="25"/>
                  </a:moveTo>
                  <a:lnTo>
                    <a:pt x="569" y="25"/>
                  </a:lnTo>
                  <a:lnTo>
                    <a:pt x="526" y="14"/>
                  </a:lnTo>
                  <a:lnTo>
                    <a:pt x="483" y="7"/>
                  </a:lnTo>
                  <a:lnTo>
                    <a:pt x="438" y="2"/>
                  </a:lnTo>
                  <a:lnTo>
                    <a:pt x="393" y="0"/>
                  </a:lnTo>
                  <a:lnTo>
                    <a:pt x="349" y="2"/>
                  </a:lnTo>
                  <a:lnTo>
                    <a:pt x="326" y="3"/>
                  </a:lnTo>
                  <a:lnTo>
                    <a:pt x="304" y="7"/>
                  </a:lnTo>
                  <a:lnTo>
                    <a:pt x="283" y="10"/>
                  </a:lnTo>
                  <a:lnTo>
                    <a:pt x="261" y="14"/>
                  </a:lnTo>
                  <a:lnTo>
                    <a:pt x="240" y="20"/>
                  </a:lnTo>
                  <a:lnTo>
                    <a:pt x="220" y="28"/>
                  </a:lnTo>
                  <a:lnTo>
                    <a:pt x="220" y="28"/>
                  </a:lnTo>
                  <a:lnTo>
                    <a:pt x="187" y="42"/>
                  </a:lnTo>
                  <a:lnTo>
                    <a:pt x="155" y="59"/>
                  </a:lnTo>
                  <a:lnTo>
                    <a:pt x="124" y="79"/>
                  </a:lnTo>
                  <a:lnTo>
                    <a:pt x="95" y="101"/>
                  </a:lnTo>
                  <a:lnTo>
                    <a:pt x="67" y="125"/>
                  </a:lnTo>
                  <a:lnTo>
                    <a:pt x="43" y="153"/>
                  </a:lnTo>
                  <a:lnTo>
                    <a:pt x="21" y="182"/>
                  </a:lnTo>
                  <a:lnTo>
                    <a:pt x="12" y="198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1" y="218"/>
                  </a:lnTo>
                  <a:lnTo>
                    <a:pt x="0" y="222"/>
                  </a:lnTo>
                  <a:lnTo>
                    <a:pt x="1" y="230"/>
                  </a:lnTo>
                  <a:lnTo>
                    <a:pt x="6" y="238"/>
                  </a:lnTo>
                  <a:lnTo>
                    <a:pt x="12" y="242"/>
                  </a:lnTo>
                  <a:lnTo>
                    <a:pt x="18" y="245"/>
                  </a:lnTo>
                  <a:lnTo>
                    <a:pt x="27" y="245"/>
                  </a:lnTo>
                  <a:lnTo>
                    <a:pt x="31" y="244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4"/>
                  </a:lnTo>
                  <a:lnTo>
                    <a:pt x="40" y="234"/>
                  </a:lnTo>
                  <a:lnTo>
                    <a:pt x="57" y="207"/>
                  </a:lnTo>
                  <a:lnTo>
                    <a:pt x="77" y="179"/>
                  </a:lnTo>
                  <a:lnTo>
                    <a:pt x="100" y="154"/>
                  </a:lnTo>
                  <a:lnTo>
                    <a:pt x="124" y="131"/>
                  </a:lnTo>
                  <a:lnTo>
                    <a:pt x="152" y="111"/>
                  </a:lnTo>
                  <a:lnTo>
                    <a:pt x="180" y="93"/>
                  </a:lnTo>
                  <a:lnTo>
                    <a:pt x="210" y="77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60" y="60"/>
                  </a:lnTo>
                  <a:lnTo>
                    <a:pt x="278" y="56"/>
                  </a:lnTo>
                  <a:lnTo>
                    <a:pt x="318" y="48"/>
                  </a:lnTo>
                  <a:lnTo>
                    <a:pt x="358" y="44"/>
                  </a:lnTo>
                  <a:lnTo>
                    <a:pt x="398" y="44"/>
                  </a:lnTo>
                  <a:lnTo>
                    <a:pt x="438" y="45"/>
                  </a:lnTo>
                  <a:lnTo>
                    <a:pt x="480" y="50"/>
                  </a:lnTo>
                  <a:lnTo>
                    <a:pt x="518" y="57"/>
                  </a:lnTo>
                  <a:lnTo>
                    <a:pt x="556" y="67"/>
                  </a:lnTo>
                  <a:lnTo>
                    <a:pt x="556" y="67"/>
                  </a:lnTo>
                  <a:lnTo>
                    <a:pt x="561" y="67"/>
                  </a:lnTo>
                  <a:lnTo>
                    <a:pt x="566" y="67"/>
                  </a:lnTo>
                  <a:lnTo>
                    <a:pt x="570" y="65"/>
                  </a:lnTo>
                  <a:lnTo>
                    <a:pt x="573" y="64"/>
                  </a:lnTo>
                  <a:lnTo>
                    <a:pt x="580" y="57"/>
                  </a:lnTo>
                  <a:lnTo>
                    <a:pt x="583" y="50"/>
                  </a:lnTo>
                  <a:lnTo>
                    <a:pt x="584" y="42"/>
                  </a:lnTo>
                  <a:lnTo>
                    <a:pt x="581" y="34"/>
                  </a:lnTo>
                  <a:lnTo>
                    <a:pt x="580" y="31"/>
                  </a:lnTo>
                  <a:lnTo>
                    <a:pt x="576" y="28"/>
                  </a:lnTo>
                  <a:lnTo>
                    <a:pt x="573" y="27"/>
                  </a:lnTo>
                  <a:lnTo>
                    <a:pt x="569" y="25"/>
                  </a:lnTo>
                  <a:lnTo>
                    <a:pt x="5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0F9BA5BE-50EB-745A-0961-CD07016C2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891"/>
              <a:ext cx="283" cy="107"/>
            </a:xfrm>
            <a:custGeom>
              <a:avLst/>
              <a:gdLst>
                <a:gd name="T0" fmla="*/ 33 w 568"/>
                <a:gd name="T1" fmla="*/ 77 h 214"/>
                <a:gd name="T2" fmla="*/ 37 w 568"/>
                <a:gd name="T3" fmla="*/ 75 h 214"/>
                <a:gd name="T4" fmla="*/ 59 w 568"/>
                <a:gd name="T5" fmla="*/ 69 h 214"/>
                <a:gd name="T6" fmla="*/ 128 w 568"/>
                <a:gd name="T7" fmla="*/ 50 h 214"/>
                <a:gd name="T8" fmla="*/ 153 w 568"/>
                <a:gd name="T9" fmla="*/ 47 h 214"/>
                <a:gd name="T10" fmla="*/ 205 w 568"/>
                <a:gd name="T11" fmla="*/ 44 h 214"/>
                <a:gd name="T12" fmla="*/ 256 w 568"/>
                <a:gd name="T13" fmla="*/ 47 h 214"/>
                <a:gd name="T14" fmla="*/ 306 w 568"/>
                <a:gd name="T15" fmla="*/ 57 h 214"/>
                <a:gd name="T16" fmla="*/ 331 w 568"/>
                <a:gd name="T17" fmla="*/ 64 h 214"/>
                <a:gd name="T18" fmla="*/ 369 w 568"/>
                <a:gd name="T19" fmla="*/ 81 h 214"/>
                <a:gd name="T20" fmla="*/ 408 w 568"/>
                <a:gd name="T21" fmla="*/ 101 h 214"/>
                <a:gd name="T22" fmla="*/ 443 w 568"/>
                <a:gd name="T23" fmla="*/ 126 h 214"/>
                <a:gd name="T24" fmla="*/ 476 w 568"/>
                <a:gd name="T25" fmla="*/ 152 h 214"/>
                <a:gd name="T26" fmla="*/ 514 w 568"/>
                <a:gd name="T27" fmla="*/ 191 h 214"/>
                <a:gd name="T28" fmla="*/ 525 w 568"/>
                <a:gd name="T29" fmla="*/ 201 h 214"/>
                <a:gd name="T30" fmla="*/ 526 w 568"/>
                <a:gd name="T31" fmla="*/ 204 h 214"/>
                <a:gd name="T32" fmla="*/ 529 w 568"/>
                <a:gd name="T33" fmla="*/ 207 h 214"/>
                <a:gd name="T34" fmla="*/ 542 w 568"/>
                <a:gd name="T35" fmla="*/ 214 h 214"/>
                <a:gd name="T36" fmla="*/ 559 w 568"/>
                <a:gd name="T37" fmla="*/ 211 h 214"/>
                <a:gd name="T38" fmla="*/ 568 w 568"/>
                <a:gd name="T39" fmla="*/ 198 h 214"/>
                <a:gd name="T40" fmla="*/ 568 w 568"/>
                <a:gd name="T41" fmla="*/ 191 h 214"/>
                <a:gd name="T42" fmla="*/ 563 w 568"/>
                <a:gd name="T43" fmla="*/ 183 h 214"/>
                <a:gd name="T44" fmla="*/ 542 w 568"/>
                <a:gd name="T45" fmla="*/ 157 h 214"/>
                <a:gd name="T46" fmla="*/ 492 w 568"/>
                <a:gd name="T47" fmla="*/ 109 h 214"/>
                <a:gd name="T48" fmla="*/ 436 w 568"/>
                <a:gd name="T49" fmla="*/ 67 h 214"/>
                <a:gd name="T50" fmla="*/ 374 w 568"/>
                <a:gd name="T51" fmla="*/ 35 h 214"/>
                <a:gd name="T52" fmla="*/ 342 w 568"/>
                <a:gd name="T53" fmla="*/ 23 h 214"/>
                <a:gd name="T54" fmla="*/ 302 w 568"/>
                <a:gd name="T55" fmla="*/ 12 h 214"/>
                <a:gd name="T56" fmla="*/ 260 w 568"/>
                <a:gd name="T57" fmla="*/ 4 h 214"/>
                <a:gd name="T58" fmla="*/ 219 w 568"/>
                <a:gd name="T59" fmla="*/ 0 h 214"/>
                <a:gd name="T60" fmla="*/ 176 w 568"/>
                <a:gd name="T61" fmla="*/ 1 h 214"/>
                <a:gd name="T62" fmla="*/ 133 w 568"/>
                <a:gd name="T63" fmla="*/ 6 h 214"/>
                <a:gd name="T64" fmla="*/ 51 w 568"/>
                <a:gd name="T65" fmla="*/ 26 h 214"/>
                <a:gd name="T66" fmla="*/ 11 w 568"/>
                <a:gd name="T67" fmla="*/ 40 h 214"/>
                <a:gd name="T68" fmla="*/ 3 w 568"/>
                <a:gd name="T69" fmla="*/ 46 h 214"/>
                <a:gd name="T70" fmla="*/ 0 w 568"/>
                <a:gd name="T71" fmla="*/ 52 h 214"/>
                <a:gd name="T72" fmla="*/ 3 w 568"/>
                <a:gd name="T73" fmla="*/ 67 h 214"/>
                <a:gd name="T74" fmla="*/ 16 w 568"/>
                <a:gd name="T75" fmla="*/ 78 h 214"/>
                <a:gd name="T76" fmla="*/ 28 w 568"/>
                <a:gd name="T77" fmla="*/ 78 h 214"/>
                <a:gd name="T78" fmla="*/ 33 w 568"/>
                <a:gd name="T79" fmla="*/ 7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8" h="214">
                  <a:moveTo>
                    <a:pt x="33" y="77"/>
                  </a:moveTo>
                  <a:lnTo>
                    <a:pt x="33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93" y="58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53" y="47"/>
                  </a:lnTo>
                  <a:lnTo>
                    <a:pt x="179" y="44"/>
                  </a:lnTo>
                  <a:lnTo>
                    <a:pt x="205" y="44"/>
                  </a:lnTo>
                  <a:lnTo>
                    <a:pt x="231" y="44"/>
                  </a:lnTo>
                  <a:lnTo>
                    <a:pt x="256" y="47"/>
                  </a:lnTo>
                  <a:lnTo>
                    <a:pt x="282" y="50"/>
                  </a:lnTo>
                  <a:lnTo>
                    <a:pt x="306" y="57"/>
                  </a:lnTo>
                  <a:lnTo>
                    <a:pt x="331" y="64"/>
                  </a:lnTo>
                  <a:lnTo>
                    <a:pt x="331" y="64"/>
                  </a:lnTo>
                  <a:lnTo>
                    <a:pt x="351" y="72"/>
                  </a:lnTo>
                  <a:lnTo>
                    <a:pt x="369" y="81"/>
                  </a:lnTo>
                  <a:lnTo>
                    <a:pt x="389" y="90"/>
                  </a:lnTo>
                  <a:lnTo>
                    <a:pt x="408" y="101"/>
                  </a:lnTo>
                  <a:lnTo>
                    <a:pt x="425" y="114"/>
                  </a:lnTo>
                  <a:lnTo>
                    <a:pt x="443" y="126"/>
                  </a:lnTo>
                  <a:lnTo>
                    <a:pt x="476" y="152"/>
                  </a:lnTo>
                  <a:lnTo>
                    <a:pt x="476" y="152"/>
                  </a:lnTo>
                  <a:lnTo>
                    <a:pt x="496" y="171"/>
                  </a:lnTo>
                  <a:lnTo>
                    <a:pt x="514" y="191"/>
                  </a:lnTo>
                  <a:lnTo>
                    <a:pt x="514" y="191"/>
                  </a:lnTo>
                  <a:lnTo>
                    <a:pt x="525" y="201"/>
                  </a:lnTo>
                  <a:lnTo>
                    <a:pt x="528" y="206"/>
                  </a:lnTo>
                  <a:lnTo>
                    <a:pt x="526" y="204"/>
                  </a:lnTo>
                  <a:lnTo>
                    <a:pt x="526" y="204"/>
                  </a:lnTo>
                  <a:lnTo>
                    <a:pt x="529" y="207"/>
                  </a:lnTo>
                  <a:lnTo>
                    <a:pt x="534" y="211"/>
                  </a:lnTo>
                  <a:lnTo>
                    <a:pt x="542" y="214"/>
                  </a:lnTo>
                  <a:lnTo>
                    <a:pt x="551" y="212"/>
                  </a:lnTo>
                  <a:lnTo>
                    <a:pt x="559" y="211"/>
                  </a:lnTo>
                  <a:lnTo>
                    <a:pt x="563" y="204"/>
                  </a:lnTo>
                  <a:lnTo>
                    <a:pt x="568" y="198"/>
                  </a:lnTo>
                  <a:lnTo>
                    <a:pt x="568" y="195"/>
                  </a:lnTo>
                  <a:lnTo>
                    <a:pt x="568" y="191"/>
                  </a:lnTo>
                  <a:lnTo>
                    <a:pt x="566" y="186"/>
                  </a:lnTo>
                  <a:lnTo>
                    <a:pt x="563" y="183"/>
                  </a:lnTo>
                  <a:lnTo>
                    <a:pt x="563" y="183"/>
                  </a:lnTo>
                  <a:lnTo>
                    <a:pt x="542" y="157"/>
                  </a:lnTo>
                  <a:lnTo>
                    <a:pt x="517" y="132"/>
                  </a:lnTo>
                  <a:lnTo>
                    <a:pt x="492" y="109"/>
                  </a:lnTo>
                  <a:lnTo>
                    <a:pt x="465" y="87"/>
                  </a:lnTo>
                  <a:lnTo>
                    <a:pt x="436" y="67"/>
                  </a:lnTo>
                  <a:lnTo>
                    <a:pt x="405" y="50"/>
                  </a:lnTo>
                  <a:lnTo>
                    <a:pt x="374" y="35"/>
                  </a:lnTo>
                  <a:lnTo>
                    <a:pt x="342" y="23"/>
                  </a:lnTo>
                  <a:lnTo>
                    <a:pt x="342" y="23"/>
                  </a:lnTo>
                  <a:lnTo>
                    <a:pt x="322" y="17"/>
                  </a:lnTo>
                  <a:lnTo>
                    <a:pt x="302" y="12"/>
                  </a:lnTo>
                  <a:lnTo>
                    <a:pt x="282" y="7"/>
                  </a:lnTo>
                  <a:lnTo>
                    <a:pt x="260" y="4"/>
                  </a:lnTo>
                  <a:lnTo>
                    <a:pt x="240" y="1"/>
                  </a:lnTo>
                  <a:lnTo>
                    <a:pt x="219" y="0"/>
                  </a:lnTo>
                  <a:lnTo>
                    <a:pt x="197" y="0"/>
                  </a:lnTo>
                  <a:lnTo>
                    <a:pt x="176" y="1"/>
                  </a:lnTo>
                  <a:lnTo>
                    <a:pt x="154" y="3"/>
                  </a:lnTo>
                  <a:lnTo>
                    <a:pt x="133" y="6"/>
                  </a:lnTo>
                  <a:lnTo>
                    <a:pt x="91" y="13"/>
                  </a:lnTo>
                  <a:lnTo>
                    <a:pt x="51" y="26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7" y="43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3" y="67"/>
                  </a:lnTo>
                  <a:lnTo>
                    <a:pt x="8" y="73"/>
                  </a:lnTo>
                  <a:lnTo>
                    <a:pt x="16" y="78"/>
                  </a:lnTo>
                  <a:lnTo>
                    <a:pt x="23" y="80"/>
                  </a:lnTo>
                  <a:lnTo>
                    <a:pt x="28" y="78"/>
                  </a:lnTo>
                  <a:lnTo>
                    <a:pt x="33" y="77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26">
              <a:extLst>
                <a:ext uri="{FF2B5EF4-FFF2-40B4-BE49-F238E27FC236}">
                  <a16:creationId xmlns:a16="http://schemas.microsoft.com/office/drawing/2014/main" id="{0C2669EB-2CB1-2C89-E767-4AEF002FD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096"/>
              <a:ext cx="180" cy="455"/>
            </a:xfrm>
            <a:custGeom>
              <a:avLst/>
              <a:gdLst>
                <a:gd name="T0" fmla="*/ 29 w 361"/>
                <a:gd name="T1" fmla="*/ 44 h 910"/>
                <a:gd name="T2" fmla="*/ 51 w 361"/>
                <a:gd name="T3" fmla="*/ 43 h 910"/>
                <a:gd name="T4" fmla="*/ 97 w 361"/>
                <a:gd name="T5" fmla="*/ 49 h 910"/>
                <a:gd name="T6" fmla="*/ 125 w 361"/>
                <a:gd name="T7" fmla="*/ 58 h 910"/>
                <a:gd name="T8" fmla="*/ 183 w 361"/>
                <a:gd name="T9" fmla="*/ 91 h 910"/>
                <a:gd name="T10" fmla="*/ 238 w 361"/>
                <a:gd name="T11" fmla="*/ 151 h 910"/>
                <a:gd name="T12" fmla="*/ 265 w 361"/>
                <a:gd name="T13" fmla="*/ 198 h 910"/>
                <a:gd name="T14" fmla="*/ 291 w 361"/>
                <a:gd name="T15" fmla="*/ 265 h 910"/>
                <a:gd name="T16" fmla="*/ 308 w 361"/>
                <a:gd name="T17" fmla="*/ 335 h 910"/>
                <a:gd name="T18" fmla="*/ 317 w 361"/>
                <a:gd name="T19" fmla="*/ 408 h 910"/>
                <a:gd name="T20" fmla="*/ 318 w 361"/>
                <a:gd name="T21" fmla="*/ 482 h 910"/>
                <a:gd name="T22" fmla="*/ 311 w 361"/>
                <a:gd name="T23" fmla="*/ 553 h 910"/>
                <a:gd name="T24" fmla="*/ 297 w 361"/>
                <a:gd name="T25" fmla="*/ 608 h 910"/>
                <a:gd name="T26" fmla="*/ 258 w 361"/>
                <a:gd name="T27" fmla="*/ 697 h 910"/>
                <a:gd name="T28" fmla="*/ 202 w 361"/>
                <a:gd name="T29" fmla="*/ 776 h 910"/>
                <a:gd name="T30" fmla="*/ 160 w 361"/>
                <a:gd name="T31" fmla="*/ 814 h 910"/>
                <a:gd name="T32" fmla="*/ 103 w 361"/>
                <a:gd name="T33" fmla="*/ 853 h 910"/>
                <a:gd name="T34" fmla="*/ 78 w 361"/>
                <a:gd name="T35" fmla="*/ 865 h 910"/>
                <a:gd name="T36" fmla="*/ 69 w 361"/>
                <a:gd name="T37" fmla="*/ 870 h 910"/>
                <a:gd name="T38" fmla="*/ 58 w 361"/>
                <a:gd name="T39" fmla="*/ 887 h 910"/>
                <a:gd name="T40" fmla="*/ 69 w 361"/>
                <a:gd name="T41" fmla="*/ 907 h 910"/>
                <a:gd name="T42" fmla="*/ 80 w 361"/>
                <a:gd name="T43" fmla="*/ 910 h 910"/>
                <a:gd name="T44" fmla="*/ 108 w 361"/>
                <a:gd name="T45" fmla="*/ 899 h 910"/>
                <a:gd name="T46" fmla="*/ 174 w 361"/>
                <a:gd name="T47" fmla="*/ 860 h 910"/>
                <a:gd name="T48" fmla="*/ 231 w 361"/>
                <a:gd name="T49" fmla="*/ 810 h 910"/>
                <a:gd name="T50" fmla="*/ 278 w 361"/>
                <a:gd name="T51" fmla="*/ 748 h 910"/>
                <a:gd name="T52" fmla="*/ 315 w 361"/>
                <a:gd name="T53" fmla="*/ 682 h 910"/>
                <a:gd name="T54" fmla="*/ 341 w 361"/>
                <a:gd name="T55" fmla="*/ 613 h 910"/>
                <a:gd name="T56" fmla="*/ 352 w 361"/>
                <a:gd name="T57" fmla="*/ 563 h 910"/>
                <a:gd name="T58" fmla="*/ 361 w 361"/>
                <a:gd name="T59" fmla="*/ 486 h 910"/>
                <a:gd name="T60" fmla="*/ 360 w 361"/>
                <a:gd name="T61" fmla="*/ 408 h 910"/>
                <a:gd name="T62" fmla="*/ 351 w 361"/>
                <a:gd name="T63" fmla="*/ 331 h 910"/>
                <a:gd name="T64" fmla="*/ 332 w 361"/>
                <a:gd name="T65" fmla="*/ 255 h 910"/>
                <a:gd name="T66" fmla="*/ 315 w 361"/>
                <a:gd name="T67" fmla="*/ 208 h 910"/>
                <a:gd name="T68" fmla="*/ 269 w 361"/>
                <a:gd name="T69" fmla="*/ 121 h 910"/>
                <a:gd name="T70" fmla="*/ 215 w 361"/>
                <a:gd name="T71" fmla="*/ 61 h 910"/>
                <a:gd name="T72" fmla="*/ 175 w 361"/>
                <a:gd name="T73" fmla="*/ 34 h 910"/>
                <a:gd name="T74" fmla="*/ 145 w 361"/>
                <a:gd name="T75" fmla="*/ 20 h 910"/>
                <a:gd name="T76" fmla="*/ 97 w 361"/>
                <a:gd name="T77" fmla="*/ 4 h 910"/>
                <a:gd name="T78" fmla="*/ 48 w 361"/>
                <a:gd name="T79" fmla="*/ 0 h 910"/>
                <a:gd name="T80" fmla="*/ 15 w 361"/>
                <a:gd name="T81" fmla="*/ 3 h 910"/>
                <a:gd name="T82" fmla="*/ 5 w 361"/>
                <a:gd name="T83" fmla="*/ 9 h 910"/>
                <a:gd name="T84" fmla="*/ 2 w 361"/>
                <a:gd name="T85" fmla="*/ 27 h 910"/>
                <a:gd name="T86" fmla="*/ 17 w 361"/>
                <a:gd name="T87" fmla="*/ 44 h 910"/>
                <a:gd name="T88" fmla="*/ 26 w 361"/>
                <a:gd name="T89" fmla="*/ 44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910">
                  <a:moveTo>
                    <a:pt x="26" y="44"/>
                  </a:moveTo>
                  <a:lnTo>
                    <a:pt x="26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66" y="44"/>
                  </a:lnTo>
                  <a:lnTo>
                    <a:pt x="82" y="46"/>
                  </a:lnTo>
                  <a:lnTo>
                    <a:pt x="97" y="49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25" y="58"/>
                  </a:lnTo>
                  <a:lnTo>
                    <a:pt x="138" y="63"/>
                  </a:lnTo>
                  <a:lnTo>
                    <a:pt x="162" y="75"/>
                  </a:lnTo>
                  <a:lnTo>
                    <a:pt x="183" y="91"/>
                  </a:lnTo>
                  <a:lnTo>
                    <a:pt x="203" y="109"/>
                  </a:lnTo>
                  <a:lnTo>
                    <a:pt x="222" y="129"/>
                  </a:lnTo>
                  <a:lnTo>
                    <a:pt x="238" y="151"/>
                  </a:lnTo>
                  <a:lnTo>
                    <a:pt x="252" y="174"/>
                  </a:lnTo>
                  <a:lnTo>
                    <a:pt x="265" y="198"/>
                  </a:lnTo>
                  <a:lnTo>
                    <a:pt x="265" y="198"/>
                  </a:lnTo>
                  <a:lnTo>
                    <a:pt x="274" y="220"/>
                  </a:lnTo>
                  <a:lnTo>
                    <a:pt x="283" y="241"/>
                  </a:lnTo>
                  <a:lnTo>
                    <a:pt x="291" y="265"/>
                  </a:lnTo>
                  <a:lnTo>
                    <a:pt x="297" y="288"/>
                  </a:lnTo>
                  <a:lnTo>
                    <a:pt x="303" y="311"/>
                  </a:lnTo>
                  <a:lnTo>
                    <a:pt x="308" y="335"/>
                  </a:lnTo>
                  <a:lnTo>
                    <a:pt x="312" y="360"/>
                  </a:lnTo>
                  <a:lnTo>
                    <a:pt x="315" y="385"/>
                  </a:lnTo>
                  <a:lnTo>
                    <a:pt x="317" y="408"/>
                  </a:lnTo>
                  <a:lnTo>
                    <a:pt x="318" y="432"/>
                  </a:lnTo>
                  <a:lnTo>
                    <a:pt x="318" y="457"/>
                  </a:lnTo>
                  <a:lnTo>
                    <a:pt x="318" y="482"/>
                  </a:lnTo>
                  <a:lnTo>
                    <a:pt x="317" y="506"/>
                  </a:lnTo>
                  <a:lnTo>
                    <a:pt x="314" y="529"/>
                  </a:lnTo>
                  <a:lnTo>
                    <a:pt x="311" y="553"/>
                  </a:lnTo>
                  <a:lnTo>
                    <a:pt x="306" y="576"/>
                  </a:lnTo>
                  <a:lnTo>
                    <a:pt x="306" y="576"/>
                  </a:lnTo>
                  <a:lnTo>
                    <a:pt x="297" y="608"/>
                  </a:lnTo>
                  <a:lnTo>
                    <a:pt x="286" y="639"/>
                  </a:lnTo>
                  <a:lnTo>
                    <a:pt x="274" y="668"/>
                  </a:lnTo>
                  <a:lnTo>
                    <a:pt x="258" y="697"/>
                  </a:lnTo>
                  <a:lnTo>
                    <a:pt x="241" y="725"/>
                  </a:lnTo>
                  <a:lnTo>
                    <a:pt x="222" y="751"/>
                  </a:lnTo>
                  <a:lnTo>
                    <a:pt x="202" y="776"/>
                  </a:lnTo>
                  <a:lnTo>
                    <a:pt x="177" y="799"/>
                  </a:lnTo>
                  <a:lnTo>
                    <a:pt x="177" y="799"/>
                  </a:lnTo>
                  <a:lnTo>
                    <a:pt x="160" y="814"/>
                  </a:lnTo>
                  <a:lnTo>
                    <a:pt x="142" y="828"/>
                  </a:lnTo>
                  <a:lnTo>
                    <a:pt x="123" y="840"/>
                  </a:lnTo>
                  <a:lnTo>
                    <a:pt x="103" y="853"/>
                  </a:lnTo>
                  <a:lnTo>
                    <a:pt x="103" y="853"/>
                  </a:lnTo>
                  <a:lnTo>
                    <a:pt x="78" y="865"/>
                  </a:lnTo>
                  <a:lnTo>
                    <a:pt x="78" y="865"/>
                  </a:lnTo>
                  <a:lnTo>
                    <a:pt x="74" y="867"/>
                  </a:lnTo>
                  <a:lnTo>
                    <a:pt x="74" y="867"/>
                  </a:lnTo>
                  <a:lnTo>
                    <a:pt x="69" y="870"/>
                  </a:lnTo>
                  <a:lnTo>
                    <a:pt x="66" y="871"/>
                  </a:lnTo>
                  <a:lnTo>
                    <a:pt x="62" y="879"/>
                  </a:lnTo>
                  <a:lnTo>
                    <a:pt x="58" y="887"/>
                  </a:lnTo>
                  <a:lnTo>
                    <a:pt x="60" y="894"/>
                  </a:lnTo>
                  <a:lnTo>
                    <a:pt x="63" y="902"/>
                  </a:lnTo>
                  <a:lnTo>
                    <a:pt x="69" y="907"/>
                  </a:lnTo>
                  <a:lnTo>
                    <a:pt x="72" y="908"/>
                  </a:lnTo>
                  <a:lnTo>
                    <a:pt x="75" y="910"/>
                  </a:lnTo>
                  <a:lnTo>
                    <a:pt x="80" y="910"/>
                  </a:lnTo>
                  <a:lnTo>
                    <a:pt x="85" y="908"/>
                  </a:lnTo>
                  <a:lnTo>
                    <a:pt x="85" y="908"/>
                  </a:lnTo>
                  <a:lnTo>
                    <a:pt x="108" y="899"/>
                  </a:lnTo>
                  <a:lnTo>
                    <a:pt x="131" y="887"/>
                  </a:lnTo>
                  <a:lnTo>
                    <a:pt x="152" y="874"/>
                  </a:lnTo>
                  <a:lnTo>
                    <a:pt x="174" y="860"/>
                  </a:lnTo>
                  <a:lnTo>
                    <a:pt x="194" y="844"/>
                  </a:lnTo>
                  <a:lnTo>
                    <a:pt x="212" y="827"/>
                  </a:lnTo>
                  <a:lnTo>
                    <a:pt x="231" y="810"/>
                  </a:lnTo>
                  <a:lnTo>
                    <a:pt x="248" y="790"/>
                  </a:lnTo>
                  <a:lnTo>
                    <a:pt x="263" y="770"/>
                  </a:lnTo>
                  <a:lnTo>
                    <a:pt x="278" y="748"/>
                  </a:lnTo>
                  <a:lnTo>
                    <a:pt x="291" y="727"/>
                  </a:lnTo>
                  <a:lnTo>
                    <a:pt x="305" y="705"/>
                  </a:lnTo>
                  <a:lnTo>
                    <a:pt x="315" y="682"/>
                  </a:lnTo>
                  <a:lnTo>
                    <a:pt x="325" y="659"/>
                  </a:lnTo>
                  <a:lnTo>
                    <a:pt x="334" y="636"/>
                  </a:lnTo>
                  <a:lnTo>
                    <a:pt x="341" y="613"/>
                  </a:lnTo>
                  <a:lnTo>
                    <a:pt x="341" y="613"/>
                  </a:lnTo>
                  <a:lnTo>
                    <a:pt x="348" y="588"/>
                  </a:lnTo>
                  <a:lnTo>
                    <a:pt x="352" y="563"/>
                  </a:lnTo>
                  <a:lnTo>
                    <a:pt x="357" y="537"/>
                  </a:lnTo>
                  <a:lnTo>
                    <a:pt x="358" y="512"/>
                  </a:lnTo>
                  <a:lnTo>
                    <a:pt x="361" y="486"/>
                  </a:lnTo>
                  <a:lnTo>
                    <a:pt x="361" y="460"/>
                  </a:lnTo>
                  <a:lnTo>
                    <a:pt x="361" y="434"/>
                  </a:lnTo>
                  <a:lnTo>
                    <a:pt x="360" y="408"/>
                  </a:lnTo>
                  <a:lnTo>
                    <a:pt x="358" y="382"/>
                  </a:lnTo>
                  <a:lnTo>
                    <a:pt x="355" y="357"/>
                  </a:lnTo>
                  <a:lnTo>
                    <a:pt x="351" y="331"/>
                  </a:lnTo>
                  <a:lnTo>
                    <a:pt x="346" y="305"/>
                  </a:lnTo>
                  <a:lnTo>
                    <a:pt x="340" y="280"/>
                  </a:lnTo>
                  <a:lnTo>
                    <a:pt x="332" y="255"/>
                  </a:lnTo>
                  <a:lnTo>
                    <a:pt x="325" y="232"/>
                  </a:lnTo>
                  <a:lnTo>
                    <a:pt x="315" y="208"/>
                  </a:lnTo>
                  <a:lnTo>
                    <a:pt x="315" y="208"/>
                  </a:lnTo>
                  <a:lnTo>
                    <a:pt x="303" y="178"/>
                  </a:lnTo>
                  <a:lnTo>
                    <a:pt x="288" y="149"/>
                  </a:lnTo>
                  <a:lnTo>
                    <a:pt x="269" y="121"/>
                  </a:lnTo>
                  <a:lnTo>
                    <a:pt x="249" y="95"/>
                  </a:lnTo>
                  <a:lnTo>
                    <a:pt x="228" y="72"/>
                  </a:lnTo>
                  <a:lnTo>
                    <a:pt x="215" y="61"/>
                  </a:lnTo>
                  <a:lnTo>
                    <a:pt x="202" y="52"/>
                  </a:lnTo>
                  <a:lnTo>
                    <a:pt x="189" y="41"/>
                  </a:lnTo>
                  <a:lnTo>
                    <a:pt x="175" y="34"/>
                  </a:lnTo>
                  <a:lnTo>
                    <a:pt x="160" y="26"/>
                  </a:lnTo>
                  <a:lnTo>
                    <a:pt x="145" y="20"/>
                  </a:lnTo>
                  <a:lnTo>
                    <a:pt x="145" y="20"/>
                  </a:lnTo>
                  <a:lnTo>
                    <a:pt x="129" y="14"/>
                  </a:lnTo>
                  <a:lnTo>
                    <a:pt x="114" y="9"/>
                  </a:lnTo>
                  <a:lnTo>
                    <a:pt x="97" y="4"/>
                  </a:lnTo>
                  <a:lnTo>
                    <a:pt x="82" y="1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32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5" y="35"/>
                  </a:lnTo>
                  <a:lnTo>
                    <a:pt x="9" y="40"/>
                  </a:lnTo>
                  <a:lnTo>
                    <a:pt x="17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27">
              <a:extLst>
                <a:ext uri="{FF2B5EF4-FFF2-40B4-BE49-F238E27FC236}">
                  <a16:creationId xmlns:a16="http://schemas.microsoft.com/office/drawing/2014/main" id="{7987DA36-1C24-6778-124A-9FE074D0D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0"/>
              <a:ext cx="1738" cy="1232"/>
            </a:xfrm>
            <a:custGeom>
              <a:avLst/>
              <a:gdLst>
                <a:gd name="T0" fmla="*/ 133 w 3477"/>
                <a:gd name="T1" fmla="*/ 2097 h 2464"/>
                <a:gd name="T2" fmla="*/ 60 w 3477"/>
                <a:gd name="T3" fmla="*/ 1729 h 2464"/>
                <a:gd name="T4" fmla="*/ 48 w 3477"/>
                <a:gd name="T5" fmla="*/ 1410 h 2464"/>
                <a:gd name="T6" fmla="*/ 99 w 3477"/>
                <a:gd name="T7" fmla="*/ 1216 h 2464"/>
                <a:gd name="T8" fmla="*/ 231 w 3477"/>
                <a:gd name="T9" fmla="*/ 1015 h 2464"/>
                <a:gd name="T10" fmla="*/ 340 w 3477"/>
                <a:gd name="T11" fmla="*/ 922 h 2464"/>
                <a:gd name="T12" fmla="*/ 385 w 3477"/>
                <a:gd name="T13" fmla="*/ 909 h 2464"/>
                <a:gd name="T14" fmla="*/ 406 w 3477"/>
                <a:gd name="T15" fmla="*/ 887 h 2464"/>
                <a:gd name="T16" fmla="*/ 425 w 3477"/>
                <a:gd name="T17" fmla="*/ 815 h 2464"/>
                <a:gd name="T18" fmla="*/ 485 w 3477"/>
                <a:gd name="T19" fmla="*/ 690 h 2464"/>
                <a:gd name="T20" fmla="*/ 636 w 3477"/>
                <a:gd name="T21" fmla="*/ 530 h 2464"/>
                <a:gd name="T22" fmla="*/ 817 w 3477"/>
                <a:gd name="T23" fmla="*/ 434 h 2464"/>
                <a:gd name="T24" fmla="*/ 1198 w 3477"/>
                <a:gd name="T25" fmla="*/ 353 h 2464"/>
                <a:gd name="T26" fmla="*/ 1767 w 3477"/>
                <a:gd name="T27" fmla="*/ 274 h 2464"/>
                <a:gd name="T28" fmla="*/ 2070 w 3477"/>
                <a:gd name="T29" fmla="*/ 160 h 2464"/>
                <a:gd name="T30" fmla="*/ 2424 w 3477"/>
                <a:gd name="T31" fmla="*/ 46 h 2464"/>
                <a:gd name="T32" fmla="*/ 2562 w 3477"/>
                <a:gd name="T33" fmla="*/ 51 h 2464"/>
                <a:gd name="T34" fmla="*/ 2690 w 3477"/>
                <a:gd name="T35" fmla="*/ 111 h 2464"/>
                <a:gd name="T36" fmla="*/ 2784 w 3477"/>
                <a:gd name="T37" fmla="*/ 223 h 2464"/>
                <a:gd name="T38" fmla="*/ 2859 w 3477"/>
                <a:gd name="T39" fmla="*/ 390 h 2464"/>
                <a:gd name="T40" fmla="*/ 2895 w 3477"/>
                <a:gd name="T41" fmla="*/ 465 h 2464"/>
                <a:gd name="T42" fmla="*/ 3121 w 3477"/>
                <a:gd name="T43" fmla="*/ 500 h 2464"/>
                <a:gd name="T44" fmla="*/ 3321 w 3477"/>
                <a:gd name="T45" fmla="*/ 614 h 2464"/>
                <a:gd name="T46" fmla="*/ 3394 w 3477"/>
                <a:gd name="T47" fmla="*/ 724 h 2464"/>
                <a:gd name="T48" fmla="*/ 3433 w 3477"/>
                <a:gd name="T49" fmla="*/ 902 h 2464"/>
                <a:gd name="T50" fmla="*/ 3419 w 3477"/>
                <a:gd name="T51" fmla="*/ 1133 h 2464"/>
                <a:gd name="T52" fmla="*/ 3367 w 3477"/>
                <a:gd name="T53" fmla="*/ 1292 h 2464"/>
                <a:gd name="T54" fmla="*/ 3381 w 3477"/>
                <a:gd name="T55" fmla="*/ 1401 h 2464"/>
                <a:gd name="T56" fmla="*/ 3388 w 3477"/>
                <a:gd name="T57" fmla="*/ 1554 h 2464"/>
                <a:gd name="T58" fmla="*/ 3316 w 3477"/>
                <a:gd name="T59" fmla="*/ 1749 h 2464"/>
                <a:gd name="T60" fmla="*/ 3156 w 3477"/>
                <a:gd name="T61" fmla="*/ 1989 h 2464"/>
                <a:gd name="T62" fmla="*/ 3171 w 3477"/>
                <a:gd name="T63" fmla="*/ 2028 h 2464"/>
                <a:gd name="T64" fmla="*/ 3247 w 3477"/>
                <a:gd name="T65" fmla="*/ 1939 h 2464"/>
                <a:gd name="T66" fmla="*/ 3390 w 3477"/>
                <a:gd name="T67" fmla="*/ 1703 h 2464"/>
                <a:gd name="T68" fmla="*/ 3431 w 3477"/>
                <a:gd name="T69" fmla="*/ 1557 h 2464"/>
                <a:gd name="T70" fmla="*/ 3424 w 3477"/>
                <a:gd name="T71" fmla="*/ 1378 h 2464"/>
                <a:gd name="T72" fmla="*/ 3410 w 3477"/>
                <a:gd name="T73" fmla="*/ 1303 h 2464"/>
                <a:gd name="T74" fmla="*/ 3468 w 3477"/>
                <a:gd name="T75" fmla="*/ 1103 h 2464"/>
                <a:gd name="T76" fmla="*/ 3448 w 3477"/>
                <a:gd name="T77" fmla="*/ 747 h 2464"/>
                <a:gd name="T78" fmla="*/ 3342 w 3477"/>
                <a:gd name="T79" fmla="*/ 577 h 2464"/>
                <a:gd name="T80" fmla="*/ 3138 w 3477"/>
                <a:gd name="T81" fmla="*/ 463 h 2464"/>
                <a:gd name="T82" fmla="*/ 2932 w 3477"/>
                <a:gd name="T83" fmla="*/ 423 h 2464"/>
                <a:gd name="T84" fmla="*/ 2890 w 3477"/>
                <a:gd name="T85" fmla="*/ 343 h 2464"/>
                <a:gd name="T86" fmla="*/ 2778 w 3477"/>
                <a:gd name="T87" fmla="*/ 136 h 2464"/>
                <a:gd name="T88" fmla="*/ 2618 w 3477"/>
                <a:gd name="T89" fmla="*/ 20 h 2464"/>
                <a:gd name="T90" fmla="*/ 2421 w 3477"/>
                <a:gd name="T91" fmla="*/ 3 h 2464"/>
                <a:gd name="T92" fmla="*/ 2149 w 3477"/>
                <a:gd name="T93" fmla="*/ 77 h 2464"/>
                <a:gd name="T94" fmla="*/ 1898 w 3477"/>
                <a:gd name="T95" fmla="*/ 188 h 2464"/>
                <a:gd name="T96" fmla="*/ 1554 w 3477"/>
                <a:gd name="T97" fmla="*/ 268 h 2464"/>
                <a:gd name="T98" fmla="*/ 1014 w 3477"/>
                <a:gd name="T99" fmla="*/ 339 h 2464"/>
                <a:gd name="T100" fmla="*/ 702 w 3477"/>
                <a:gd name="T101" fmla="*/ 439 h 2464"/>
                <a:gd name="T102" fmla="*/ 514 w 3477"/>
                <a:gd name="T103" fmla="*/ 581 h 2464"/>
                <a:gd name="T104" fmla="*/ 382 w 3477"/>
                <a:gd name="T105" fmla="*/ 804 h 2464"/>
                <a:gd name="T106" fmla="*/ 385 w 3477"/>
                <a:gd name="T107" fmla="*/ 865 h 2464"/>
                <a:gd name="T108" fmla="*/ 276 w 3477"/>
                <a:gd name="T109" fmla="*/ 912 h 2464"/>
                <a:gd name="T110" fmla="*/ 157 w 3477"/>
                <a:gd name="T111" fmla="*/ 1041 h 2464"/>
                <a:gd name="T112" fmla="*/ 45 w 3477"/>
                <a:gd name="T113" fmla="*/ 1233 h 2464"/>
                <a:gd name="T114" fmla="*/ 4 w 3477"/>
                <a:gd name="T115" fmla="*/ 1421 h 2464"/>
                <a:gd name="T116" fmla="*/ 28 w 3477"/>
                <a:gd name="T117" fmla="*/ 1803 h 2464"/>
                <a:gd name="T118" fmla="*/ 123 w 3477"/>
                <a:gd name="T119" fmla="*/ 2228 h 2464"/>
                <a:gd name="T120" fmla="*/ 203 w 3477"/>
                <a:gd name="T121" fmla="*/ 2462 h 2464"/>
                <a:gd name="T122" fmla="*/ 236 w 3477"/>
                <a:gd name="T123" fmla="*/ 2442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7" h="2464">
                  <a:moveTo>
                    <a:pt x="234" y="2438"/>
                  </a:moveTo>
                  <a:lnTo>
                    <a:pt x="234" y="2438"/>
                  </a:lnTo>
                  <a:lnTo>
                    <a:pt x="211" y="2370"/>
                  </a:lnTo>
                  <a:lnTo>
                    <a:pt x="190" y="2304"/>
                  </a:lnTo>
                  <a:lnTo>
                    <a:pt x="170" y="2234"/>
                  </a:lnTo>
                  <a:lnTo>
                    <a:pt x="151" y="2167"/>
                  </a:lnTo>
                  <a:lnTo>
                    <a:pt x="133" y="2097"/>
                  </a:lnTo>
                  <a:lnTo>
                    <a:pt x="116" y="2029"/>
                  </a:lnTo>
                  <a:lnTo>
                    <a:pt x="100" y="1960"/>
                  </a:lnTo>
                  <a:lnTo>
                    <a:pt x="87" y="1891"/>
                  </a:lnTo>
                  <a:lnTo>
                    <a:pt x="87" y="1891"/>
                  </a:lnTo>
                  <a:lnTo>
                    <a:pt x="77" y="1837"/>
                  </a:lnTo>
                  <a:lnTo>
                    <a:pt x="68" y="1783"/>
                  </a:lnTo>
                  <a:lnTo>
                    <a:pt x="60" y="1729"/>
                  </a:lnTo>
                  <a:lnTo>
                    <a:pt x="53" y="1675"/>
                  </a:lnTo>
                  <a:lnTo>
                    <a:pt x="48" y="1620"/>
                  </a:lnTo>
                  <a:lnTo>
                    <a:pt x="45" y="1566"/>
                  </a:lnTo>
                  <a:lnTo>
                    <a:pt x="44" y="1512"/>
                  </a:lnTo>
                  <a:lnTo>
                    <a:pt x="45" y="1457"/>
                  </a:lnTo>
                  <a:lnTo>
                    <a:pt x="45" y="1457"/>
                  </a:lnTo>
                  <a:lnTo>
                    <a:pt x="48" y="1410"/>
                  </a:lnTo>
                  <a:lnTo>
                    <a:pt x="53" y="1366"/>
                  </a:lnTo>
                  <a:lnTo>
                    <a:pt x="62" y="1321"/>
                  </a:lnTo>
                  <a:lnTo>
                    <a:pt x="68" y="1298"/>
                  </a:lnTo>
                  <a:lnTo>
                    <a:pt x="74" y="1277"/>
                  </a:lnTo>
                  <a:lnTo>
                    <a:pt x="74" y="1277"/>
                  </a:lnTo>
                  <a:lnTo>
                    <a:pt x="85" y="1246"/>
                  </a:lnTo>
                  <a:lnTo>
                    <a:pt x="99" y="1216"/>
                  </a:lnTo>
                  <a:lnTo>
                    <a:pt x="113" y="1187"/>
                  </a:lnTo>
                  <a:lnTo>
                    <a:pt x="130" y="1159"/>
                  </a:lnTo>
                  <a:lnTo>
                    <a:pt x="147" y="1132"/>
                  </a:lnTo>
                  <a:lnTo>
                    <a:pt x="165" y="1104"/>
                  </a:lnTo>
                  <a:lnTo>
                    <a:pt x="202" y="1052"/>
                  </a:lnTo>
                  <a:lnTo>
                    <a:pt x="202" y="1052"/>
                  </a:lnTo>
                  <a:lnTo>
                    <a:pt x="231" y="1015"/>
                  </a:lnTo>
                  <a:lnTo>
                    <a:pt x="248" y="996"/>
                  </a:lnTo>
                  <a:lnTo>
                    <a:pt x="265" y="979"/>
                  </a:lnTo>
                  <a:lnTo>
                    <a:pt x="282" y="962"/>
                  </a:lnTo>
                  <a:lnTo>
                    <a:pt x="300" y="947"/>
                  </a:lnTo>
                  <a:lnTo>
                    <a:pt x="320" y="935"/>
                  </a:lnTo>
                  <a:lnTo>
                    <a:pt x="340" y="922"/>
                  </a:lnTo>
                  <a:lnTo>
                    <a:pt x="340" y="922"/>
                  </a:lnTo>
                  <a:lnTo>
                    <a:pt x="357" y="915"/>
                  </a:lnTo>
                  <a:lnTo>
                    <a:pt x="376" y="909"/>
                  </a:lnTo>
                  <a:lnTo>
                    <a:pt x="376" y="909"/>
                  </a:lnTo>
                  <a:lnTo>
                    <a:pt x="379" y="909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5" y="909"/>
                  </a:lnTo>
                  <a:lnTo>
                    <a:pt x="385" y="909"/>
                  </a:lnTo>
                  <a:lnTo>
                    <a:pt x="390" y="909"/>
                  </a:lnTo>
                  <a:lnTo>
                    <a:pt x="394" y="907"/>
                  </a:lnTo>
                  <a:lnTo>
                    <a:pt x="400" y="902"/>
                  </a:lnTo>
                  <a:lnTo>
                    <a:pt x="405" y="895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06" y="888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10" y="870"/>
                  </a:lnTo>
                  <a:lnTo>
                    <a:pt x="410" y="870"/>
                  </a:lnTo>
                  <a:lnTo>
                    <a:pt x="416" y="842"/>
                  </a:lnTo>
                  <a:lnTo>
                    <a:pt x="425" y="815"/>
                  </a:lnTo>
                  <a:lnTo>
                    <a:pt x="425" y="815"/>
                  </a:lnTo>
                  <a:lnTo>
                    <a:pt x="433" y="793"/>
                  </a:lnTo>
                  <a:lnTo>
                    <a:pt x="442" y="771"/>
                  </a:lnTo>
                  <a:lnTo>
                    <a:pt x="451" y="750"/>
                  </a:lnTo>
                  <a:lnTo>
                    <a:pt x="462" y="730"/>
                  </a:lnTo>
                  <a:lnTo>
                    <a:pt x="473" y="710"/>
                  </a:lnTo>
                  <a:lnTo>
                    <a:pt x="485" y="690"/>
                  </a:lnTo>
                  <a:lnTo>
                    <a:pt x="511" y="651"/>
                  </a:lnTo>
                  <a:lnTo>
                    <a:pt x="511" y="651"/>
                  </a:lnTo>
                  <a:lnTo>
                    <a:pt x="533" y="624"/>
                  </a:lnTo>
                  <a:lnTo>
                    <a:pt x="557" y="597"/>
                  </a:lnTo>
                  <a:lnTo>
                    <a:pt x="582" y="574"/>
                  </a:lnTo>
                  <a:lnTo>
                    <a:pt x="608" y="551"/>
                  </a:lnTo>
                  <a:lnTo>
                    <a:pt x="636" y="530"/>
                  </a:lnTo>
                  <a:lnTo>
                    <a:pt x="665" y="510"/>
                  </a:lnTo>
                  <a:lnTo>
                    <a:pt x="694" y="491"/>
                  </a:lnTo>
                  <a:lnTo>
                    <a:pt x="725" y="474"/>
                  </a:lnTo>
                  <a:lnTo>
                    <a:pt x="725" y="474"/>
                  </a:lnTo>
                  <a:lnTo>
                    <a:pt x="748" y="463"/>
                  </a:lnTo>
                  <a:lnTo>
                    <a:pt x="771" y="453"/>
                  </a:lnTo>
                  <a:lnTo>
                    <a:pt x="817" y="434"/>
                  </a:lnTo>
                  <a:lnTo>
                    <a:pt x="865" y="419"/>
                  </a:lnTo>
                  <a:lnTo>
                    <a:pt x="914" y="405"/>
                  </a:lnTo>
                  <a:lnTo>
                    <a:pt x="963" y="394"/>
                  </a:lnTo>
                  <a:lnTo>
                    <a:pt x="1012" y="383"/>
                  </a:lnTo>
                  <a:lnTo>
                    <a:pt x="1112" y="366"/>
                  </a:lnTo>
                  <a:lnTo>
                    <a:pt x="1112" y="366"/>
                  </a:lnTo>
                  <a:lnTo>
                    <a:pt x="1198" y="353"/>
                  </a:lnTo>
                  <a:lnTo>
                    <a:pt x="1286" y="342"/>
                  </a:lnTo>
                  <a:lnTo>
                    <a:pt x="1463" y="323"/>
                  </a:lnTo>
                  <a:lnTo>
                    <a:pt x="1551" y="313"/>
                  </a:lnTo>
                  <a:lnTo>
                    <a:pt x="1638" y="300"/>
                  </a:lnTo>
                  <a:lnTo>
                    <a:pt x="1681" y="293"/>
                  </a:lnTo>
                  <a:lnTo>
                    <a:pt x="1724" y="283"/>
                  </a:lnTo>
                  <a:lnTo>
                    <a:pt x="1767" y="274"/>
                  </a:lnTo>
                  <a:lnTo>
                    <a:pt x="1810" y="263"/>
                  </a:lnTo>
                  <a:lnTo>
                    <a:pt x="1810" y="263"/>
                  </a:lnTo>
                  <a:lnTo>
                    <a:pt x="1854" y="249"/>
                  </a:lnTo>
                  <a:lnTo>
                    <a:pt x="1898" y="234"/>
                  </a:lnTo>
                  <a:lnTo>
                    <a:pt x="1941" y="217"/>
                  </a:lnTo>
                  <a:lnTo>
                    <a:pt x="1984" y="199"/>
                  </a:lnTo>
                  <a:lnTo>
                    <a:pt x="2070" y="160"/>
                  </a:lnTo>
                  <a:lnTo>
                    <a:pt x="2156" y="122"/>
                  </a:lnTo>
                  <a:lnTo>
                    <a:pt x="2201" y="105"/>
                  </a:lnTo>
                  <a:lnTo>
                    <a:pt x="2244" y="88"/>
                  </a:lnTo>
                  <a:lnTo>
                    <a:pt x="2289" y="74"/>
                  </a:lnTo>
                  <a:lnTo>
                    <a:pt x="2333" y="62"/>
                  </a:lnTo>
                  <a:lnTo>
                    <a:pt x="2378" y="52"/>
                  </a:lnTo>
                  <a:lnTo>
                    <a:pt x="2424" y="46"/>
                  </a:lnTo>
                  <a:lnTo>
                    <a:pt x="2447" y="45"/>
                  </a:lnTo>
                  <a:lnTo>
                    <a:pt x="2472" y="43"/>
                  </a:lnTo>
                  <a:lnTo>
                    <a:pt x="2495" y="43"/>
                  </a:lnTo>
                  <a:lnTo>
                    <a:pt x="2519" y="45"/>
                  </a:lnTo>
                  <a:lnTo>
                    <a:pt x="2519" y="45"/>
                  </a:lnTo>
                  <a:lnTo>
                    <a:pt x="2541" y="46"/>
                  </a:lnTo>
                  <a:lnTo>
                    <a:pt x="2562" y="51"/>
                  </a:lnTo>
                  <a:lnTo>
                    <a:pt x="2582" y="55"/>
                  </a:lnTo>
                  <a:lnTo>
                    <a:pt x="2602" y="62"/>
                  </a:lnTo>
                  <a:lnTo>
                    <a:pt x="2621" y="69"/>
                  </a:lnTo>
                  <a:lnTo>
                    <a:pt x="2639" y="79"/>
                  </a:lnTo>
                  <a:lnTo>
                    <a:pt x="2658" y="88"/>
                  </a:lnTo>
                  <a:lnTo>
                    <a:pt x="2673" y="99"/>
                  </a:lnTo>
                  <a:lnTo>
                    <a:pt x="2690" y="111"/>
                  </a:lnTo>
                  <a:lnTo>
                    <a:pt x="2705" y="125"/>
                  </a:lnTo>
                  <a:lnTo>
                    <a:pt x="2721" y="139"/>
                  </a:lnTo>
                  <a:lnTo>
                    <a:pt x="2735" y="154"/>
                  </a:lnTo>
                  <a:lnTo>
                    <a:pt x="2749" y="169"/>
                  </a:lnTo>
                  <a:lnTo>
                    <a:pt x="2761" y="186"/>
                  </a:lnTo>
                  <a:lnTo>
                    <a:pt x="2773" y="205"/>
                  </a:lnTo>
                  <a:lnTo>
                    <a:pt x="2784" y="223"/>
                  </a:lnTo>
                  <a:lnTo>
                    <a:pt x="2784" y="223"/>
                  </a:lnTo>
                  <a:lnTo>
                    <a:pt x="2799" y="249"/>
                  </a:lnTo>
                  <a:lnTo>
                    <a:pt x="2813" y="277"/>
                  </a:lnTo>
                  <a:lnTo>
                    <a:pt x="2827" y="305"/>
                  </a:lnTo>
                  <a:lnTo>
                    <a:pt x="2838" y="333"/>
                  </a:lnTo>
                  <a:lnTo>
                    <a:pt x="2849" y="362"/>
                  </a:lnTo>
                  <a:lnTo>
                    <a:pt x="2859" y="390"/>
                  </a:lnTo>
                  <a:lnTo>
                    <a:pt x="2867" y="420"/>
                  </a:lnTo>
                  <a:lnTo>
                    <a:pt x="2875" y="450"/>
                  </a:lnTo>
                  <a:lnTo>
                    <a:pt x="2875" y="450"/>
                  </a:lnTo>
                  <a:lnTo>
                    <a:pt x="2876" y="456"/>
                  </a:lnTo>
                  <a:lnTo>
                    <a:pt x="2882" y="460"/>
                  </a:lnTo>
                  <a:lnTo>
                    <a:pt x="2888" y="463"/>
                  </a:lnTo>
                  <a:lnTo>
                    <a:pt x="2895" y="465"/>
                  </a:lnTo>
                  <a:lnTo>
                    <a:pt x="2895" y="465"/>
                  </a:lnTo>
                  <a:lnTo>
                    <a:pt x="2932" y="467"/>
                  </a:lnTo>
                  <a:lnTo>
                    <a:pt x="2968" y="468"/>
                  </a:lnTo>
                  <a:lnTo>
                    <a:pt x="3007" y="474"/>
                  </a:lnTo>
                  <a:lnTo>
                    <a:pt x="3045" y="480"/>
                  </a:lnTo>
                  <a:lnTo>
                    <a:pt x="3084" y="490"/>
                  </a:lnTo>
                  <a:lnTo>
                    <a:pt x="3121" y="500"/>
                  </a:lnTo>
                  <a:lnTo>
                    <a:pt x="3159" y="513"/>
                  </a:lnTo>
                  <a:lnTo>
                    <a:pt x="3195" y="530"/>
                  </a:lnTo>
                  <a:lnTo>
                    <a:pt x="3228" y="547"/>
                  </a:lnTo>
                  <a:lnTo>
                    <a:pt x="3262" y="567"/>
                  </a:lnTo>
                  <a:lnTo>
                    <a:pt x="3293" y="590"/>
                  </a:lnTo>
                  <a:lnTo>
                    <a:pt x="3307" y="602"/>
                  </a:lnTo>
                  <a:lnTo>
                    <a:pt x="3321" y="614"/>
                  </a:lnTo>
                  <a:lnTo>
                    <a:pt x="3333" y="628"/>
                  </a:lnTo>
                  <a:lnTo>
                    <a:pt x="3345" y="642"/>
                  </a:lnTo>
                  <a:lnTo>
                    <a:pt x="3358" y="658"/>
                  </a:lnTo>
                  <a:lnTo>
                    <a:pt x="3368" y="673"/>
                  </a:lnTo>
                  <a:lnTo>
                    <a:pt x="3378" y="690"/>
                  </a:lnTo>
                  <a:lnTo>
                    <a:pt x="3387" y="707"/>
                  </a:lnTo>
                  <a:lnTo>
                    <a:pt x="3394" y="724"/>
                  </a:lnTo>
                  <a:lnTo>
                    <a:pt x="3401" y="742"/>
                  </a:lnTo>
                  <a:lnTo>
                    <a:pt x="3401" y="742"/>
                  </a:lnTo>
                  <a:lnTo>
                    <a:pt x="3410" y="773"/>
                  </a:lnTo>
                  <a:lnTo>
                    <a:pt x="3419" y="804"/>
                  </a:lnTo>
                  <a:lnTo>
                    <a:pt x="3425" y="836"/>
                  </a:lnTo>
                  <a:lnTo>
                    <a:pt x="3430" y="868"/>
                  </a:lnTo>
                  <a:lnTo>
                    <a:pt x="3433" y="902"/>
                  </a:lnTo>
                  <a:lnTo>
                    <a:pt x="3436" y="935"/>
                  </a:lnTo>
                  <a:lnTo>
                    <a:pt x="3436" y="969"/>
                  </a:lnTo>
                  <a:lnTo>
                    <a:pt x="3436" y="1002"/>
                  </a:lnTo>
                  <a:lnTo>
                    <a:pt x="3433" y="1035"/>
                  </a:lnTo>
                  <a:lnTo>
                    <a:pt x="3430" y="1069"/>
                  </a:lnTo>
                  <a:lnTo>
                    <a:pt x="3425" y="1101"/>
                  </a:lnTo>
                  <a:lnTo>
                    <a:pt x="3419" y="1133"/>
                  </a:lnTo>
                  <a:lnTo>
                    <a:pt x="3411" y="1166"/>
                  </a:lnTo>
                  <a:lnTo>
                    <a:pt x="3402" y="1198"/>
                  </a:lnTo>
                  <a:lnTo>
                    <a:pt x="3393" y="1229"/>
                  </a:lnTo>
                  <a:lnTo>
                    <a:pt x="3382" y="1260"/>
                  </a:lnTo>
                  <a:lnTo>
                    <a:pt x="3382" y="1260"/>
                  </a:lnTo>
                  <a:lnTo>
                    <a:pt x="3374" y="1275"/>
                  </a:lnTo>
                  <a:lnTo>
                    <a:pt x="3367" y="1292"/>
                  </a:lnTo>
                  <a:lnTo>
                    <a:pt x="3364" y="1300"/>
                  </a:lnTo>
                  <a:lnTo>
                    <a:pt x="3362" y="1307"/>
                  </a:lnTo>
                  <a:lnTo>
                    <a:pt x="3361" y="1317"/>
                  </a:lnTo>
                  <a:lnTo>
                    <a:pt x="3362" y="1326"/>
                  </a:lnTo>
                  <a:lnTo>
                    <a:pt x="3362" y="1326"/>
                  </a:lnTo>
                  <a:lnTo>
                    <a:pt x="3376" y="1375"/>
                  </a:lnTo>
                  <a:lnTo>
                    <a:pt x="3381" y="1401"/>
                  </a:lnTo>
                  <a:lnTo>
                    <a:pt x="3385" y="1426"/>
                  </a:lnTo>
                  <a:lnTo>
                    <a:pt x="3388" y="1452"/>
                  </a:lnTo>
                  <a:lnTo>
                    <a:pt x="3390" y="1478"/>
                  </a:lnTo>
                  <a:lnTo>
                    <a:pt x="3391" y="1504"/>
                  </a:lnTo>
                  <a:lnTo>
                    <a:pt x="3390" y="1531"/>
                  </a:lnTo>
                  <a:lnTo>
                    <a:pt x="3390" y="1531"/>
                  </a:lnTo>
                  <a:lnTo>
                    <a:pt x="3388" y="1554"/>
                  </a:lnTo>
                  <a:lnTo>
                    <a:pt x="3384" y="1577"/>
                  </a:lnTo>
                  <a:lnTo>
                    <a:pt x="3379" y="1600"/>
                  </a:lnTo>
                  <a:lnTo>
                    <a:pt x="3373" y="1623"/>
                  </a:lnTo>
                  <a:lnTo>
                    <a:pt x="3365" y="1645"/>
                  </a:lnTo>
                  <a:lnTo>
                    <a:pt x="3358" y="1666"/>
                  </a:lnTo>
                  <a:lnTo>
                    <a:pt x="3339" y="1708"/>
                  </a:lnTo>
                  <a:lnTo>
                    <a:pt x="3316" y="1749"/>
                  </a:lnTo>
                  <a:lnTo>
                    <a:pt x="3293" y="1789"/>
                  </a:lnTo>
                  <a:lnTo>
                    <a:pt x="3242" y="1868"/>
                  </a:lnTo>
                  <a:lnTo>
                    <a:pt x="3242" y="1868"/>
                  </a:lnTo>
                  <a:lnTo>
                    <a:pt x="3201" y="1931"/>
                  </a:lnTo>
                  <a:lnTo>
                    <a:pt x="3178" y="1962"/>
                  </a:lnTo>
                  <a:lnTo>
                    <a:pt x="3156" y="1989"/>
                  </a:lnTo>
                  <a:lnTo>
                    <a:pt x="3156" y="1989"/>
                  </a:lnTo>
                  <a:lnTo>
                    <a:pt x="3153" y="1994"/>
                  </a:lnTo>
                  <a:lnTo>
                    <a:pt x="3151" y="1999"/>
                  </a:lnTo>
                  <a:lnTo>
                    <a:pt x="3151" y="2006"/>
                  </a:lnTo>
                  <a:lnTo>
                    <a:pt x="3153" y="2014"/>
                  </a:lnTo>
                  <a:lnTo>
                    <a:pt x="3159" y="2022"/>
                  </a:lnTo>
                  <a:lnTo>
                    <a:pt x="3165" y="2026"/>
                  </a:lnTo>
                  <a:lnTo>
                    <a:pt x="3171" y="2028"/>
                  </a:lnTo>
                  <a:lnTo>
                    <a:pt x="3176" y="2028"/>
                  </a:lnTo>
                  <a:lnTo>
                    <a:pt x="3179" y="2026"/>
                  </a:lnTo>
                  <a:lnTo>
                    <a:pt x="3184" y="2023"/>
                  </a:lnTo>
                  <a:lnTo>
                    <a:pt x="3187" y="2020"/>
                  </a:lnTo>
                  <a:lnTo>
                    <a:pt x="3187" y="2020"/>
                  </a:lnTo>
                  <a:lnTo>
                    <a:pt x="3218" y="1980"/>
                  </a:lnTo>
                  <a:lnTo>
                    <a:pt x="3247" y="1939"/>
                  </a:lnTo>
                  <a:lnTo>
                    <a:pt x="3247" y="1939"/>
                  </a:lnTo>
                  <a:lnTo>
                    <a:pt x="3285" y="1882"/>
                  </a:lnTo>
                  <a:lnTo>
                    <a:pt x="3324" y="1823"/>
                  </a:lnTo>
                  <a:lnTo>
                    <a:pt x="3341" y="1794"/>
                  </a:lnTo>
                  <a:lnTo>
                    <a:pt x="3359" y="1763"/>
                  </a:lnTo>
                  <a:lnTo>
                    <a:pt x="3374" y="1734"/>
                  </a:lnTo>
                  <a:lnTo>
                    <a:pt x="3390" y="1703"/>
                  </a:lnTo>
                  <a:lnTo>
                    <a:pt x="3390" y="1703"/>
                  </a:lnTo>
                  <a:lnTo>
                    <a:pt x="3401" y="1680"/>
                  </a:lnTo>
                  <a:lnTo>
                    <a:pt x="3408" y="1655"/>
                  </a:lnTo>
                  <a:lnTo>
                    <a:pt x="3416" y="1632"/>
                  </a:lnTo>
                  <a:lnTo>
                    <a:pt x="3422" y="1608"/>
                  </a:lnTo>
                  <a:lnTo>
                    <a:pt x="3427" y="1583"/>
                  </a:lnTo>
                  <a:lnTo>
                    <a:pt x="3431" y="1557"/>
                  </a:lnTo>
                  <a:lnTo>
                    <a:pt x="3434" y="1532"/>
                  </a:lnTo>
                  <a:lnTo>
                    <a:pt x="3434" y="1506"/>
                  </a:lnTo>
                  <a:lnTo>
                    <a:pt x="3436" y="1480"/>
                  </a:lnTo>
                  <a:lnTo>
                    <a:pt x="3434" y="1454"/>
                  </a:lnTo>
                  <a:lnTo>
                    <a:pt x="3431" y="1429"/>
                  </a:lnTo>
                  <a:lnTo>
                    <a:pt x="3428" y="1403"/>
                  </a:lnTo>
                  <a:lnTo>
                    <a:pt x="3424" y="1378"/>
                  </a:lnTo>
                  <a:lnTo>
                    <a:pt x="3417" y="1354"/>
                  </a:lnTo>
                  <a:lnTo>
                    <a:pt x="3410" y="1330"/>
                  </a:lnTo>
                  <a:lnTo>
                    <a:pt x="3402" y="1306"/>
                  </a:lnTo>
                  <a:lnTo>
                    <a:pt x="3402" y="1306"/>
                  </a:lnTo>
                  <a:lnTo>
                    <a:pt x="3399" y="1323"/>
                  </a:lnTo>
                  <a:lnTo>
                    <a:pt x="3399" y="1323"/>
                  </a:lnTo>
                  <a:lnTo>
                    <a:pt x="3410" y="1303"/>
                  </a:lnTo>
                  <a:lnTo>
                    <a:pt x="3419" y="1283"/>
                  </a:lnTo>
                  <a:lnTo>
                    <a:pt x="3427" y="1261"/>
                  </a:lnTo>
                  <a:lnTo>
                    <a:pt x="3434" y="1240"/>
                  </a:lnTo>
                  <a:lnTo>
                    <a:pt x="3448" y="1196"/>
                  </a:lnTo>
                  <a:lnTo>
                    <a:pt x="3459" y="1153"/>
                  </a:lnTo>
                  <a:lnTo>
                    <a:pt x="3459" y="1153"/>
                  </a:lnTo>
                  <a:lnTo>
                    <a:pt x="3468" y="1103"/>
                  </a:lnTo>
                  <a:lnTo>
                    <a:pt x="3474" y="1052"/>
                  </a:lnTo>
                  <a:lnTo>
                    <a:pt x="3477" y="1001"/>
                  </a:lnTo>
                  <a:lnTo>
                    <a:pt x="3477" y="950"/>
                  </a:lnTo>
                  <a:lnTo>
                    <a:pt x="3474" y="898"/>
                  </a:lnTo>
                  <a:lnTo>
                    <a:pt x="3470" y="847"/>
                  </a:lnTo>
                  <a:lnTo>
                    <a:pt x="3461" y="798"/>
                  </a:lnTo>
                  <a:lnTo>
                    <a:pt x="3448" y="747"/>
                  </a:lnTo>
                  <a:lnTo>
                    <a:pt x="3448" y="747"/>
                  </a:lnTo>
                  <a:lnTo>
                    <a:pt x="3436" y="714"/>
                  </a:lnTo>
                  <a:lnTo>
                    <a:pt x="3422" y="682"/>
                  </a:lnTo>
                  <a:lnTo>
                    <a:pt x="3405" y="653"/>
                  </a:lnTo>
                  <a:lnTo>
                    <a:pt x="3387" y="627"/>
                  </a:lnTo>
                  <a:lnTo>
                    <a:pt x="3365" y="601"/>
                  </a:lnTo>
                  <a:lnTo>
                    <a:pt x="3342" y="577"/>
                  </a:lnTo>
                  <a:lnTo>
                    <a:pt x="3316" y="556"/>
                  </a:lnTo>
                  <a:lnTo>
                    <a:pt x="3290" y="536"/>
                  </a:lnTo>
                  <a:lnTo>
                    <a:pt x="3261" y="517"/>
                  </a:lnTo>
                  <a:lnTo>
                    <a:pt x="3231" y="502"/>
                  </a:lnTo>
                  <a:lnTo>
                    <a:pt x="3201" y="487"/>
                  </a:lnTo>
                  <a:lnTo>
                    <a:pt x="3170" y="474"/>
                  </a:lnTo>
                  <a:lnTo>
                    <a:pt x="3138" y="463"/>
                  </a:lnTo>
                  <a:lnTo>
                    <a:pt x="3105" y="453"/>
                  </a:lnTo>
                  <a:lnTo>
                    <a:pt x="3071" y="445"/>
                  </a:lnTo>
                  <a:lnTo>
                    <a:pt x="3039" y="437"/>
                  </a:lnTo>
                  <a:lnTo>
                    <a:pt x="3039" y="437"/>
                  </a:lnTo>
                  <a:lnTo>
                    <a:pt x="3004" y="431"/>
                  </a:lnTo>
                  <a:lnTo>
                    <a:pt x="2967" y="427"/>
                  </a:lnTo>
                  <a:lnTo>
                    <a:pt x="2932" y="423"/>
                  </a:lnTo>
                  <a:lnTo>
                    <a:pt x="2895" y="422"/>
                  </a:lnTo>
                  <a:lnTo>
                    <a:pt x="2895" y="422"/>
                  </a:lnTo>
                  <a:lnTo>
                    <a:pt x="2916" y="437"/>
                  </a:lnTo>
                  <a:lnTo>
                    <a:pt x="2916" y="437"/>
                  </a:lnTo>
                  <a:lnTo>
                    <a:pt x="2908" y="407"/>
                  </a:lnTo>
                  <a:lnTo>
                    <a:pt x="2899" y="376"/>
                  </a:lnTo>
                  <a:lnTo>
                    <a:pt x="2890" y="343"/>
                  </a:lnTo>
                  <a:lnTo>
                    <a:pt x="2878" y="311"/>
                  </a:lnTo>
                  <a:lnTo>
                    <a:pt x="2865" y="280"/>
                  </a:lnTo>
                  <a:lnTo>
                    <a:pt x="2850" y="249"/>
                  </a:lnTo>
                  <a:lnTo>
                    <a:pt x="2835" y="219"/>
                  </a:lnTo>
                  <a:lnTo>
                    <a:pt x="2816" y="189"/>
                  </a:lnTo>
                  <a:lnTo>
                    <a:pt x="2798" y="162"/>
                  </a:lnTo>
                  <a:lnTo>
                    <a:pt x="2778" y="136"/>
                  </a:lnTo>
                  <a:lnTo>
                    <a:pt x="2755" y="111"/>
                  </a:lnTo>
                  <a:lnTo>
                    <a:pt x="2732" y="88"/>
                  </a:lnTo>
                  <a:lnTo>
                    <a:pt x="2705" y="66"/>
                  </a:lnTo>
                  <a:lnTo>
                    <a:pt x="2678" y="49"/>
                  </a:lnTo>
                  <a:lnTo>
                    <a:pt x="2649" y="32"/>
                  </a:lnTo>
                  <a:lnTo>
                    <a:pt x="2618" y="20"/>
                  </a:lnTo>
                  <a:lnTo>
                    <a:pt x="2618" y="20"/>
                  </a:lnTo>
                  <a:lnTo>
                    <a:pt x="2599" y="14"/>
                  </a:lnTo>
                  <a:lnTo>
                    <a:pt x="2581" y="9"/>
                  </a:lnTo>
                  <a:lnTo>
                    <a:pt x="2561" y="6"/>
                  </a:lnTo>
                  <a:lnTo>
                    <a:pt x="2541" y="3"/>
                  </a:lnTo>
                  <a:lnTo>
                    <a:pt x="2501" y="0"/>
                  </a:lnTo>
                  <a:lnTo>
                    <a:pt x="2461" y="0"/>
                  </a:lnTo>
                  <a:lnTo>
                    <a:pt x="2421" y="3"/>
                  </a:lnTo>
                  <a:lnTo>
                    <a:pt x="2381" y="9"/>
                  </a:lnTo>
                  <a:lnTo>
                    <a:pt x="2343" y="17"/>
                  </a:lnTo>
                  <a:lnTo>
                    <a:pt x="2304" y="26"/>
                  </a:lnTo>
                  <a:lnTo>
                    <a:pt x="2304" y="26"/>
                  </a:lnTo>
                  <a:lnTo>
                    <a:pt x="2252" y="42"/>
                  </a:lnTo>
                  <a:lnTo>
                    <a:pt x="2200" y="59"/>
                  </a:lnTo>
                  <a:lnTo>
                    <a:pt x="2149" y="77"/>
                  </a:lnTo>
                  <a:lnTo>
                    <a:pt x="2098" y="99"/>
                  </a:lnTo>
                  <a:lnTo>
                    <a:pt x="2098" y="99"/>
                  </a:lnTo>
                  <a:lnTo>
                    <a:pt x="2049" y="122"/>
                  </a:lnTo>
                  <a:lnTo>
                    <a:pt x="1998" y="145"/>
                  </a:lnTo>
                  <a:lnTo>
                    <a:pt x="1949" y="168"/>
                  </a:lnTo>
                  <a:lnTo>
                    <a:pt x="1898" y="188"/>
                  </a:lnTo>
                  <a:lnTo>
                    <a:pt x="1898" y="188"/>
                  </a:lnTo>
                  <a:lnTo>
                    <a:pt x="1857" y="203"/>
                  </a:lnTo>
                  <a:lnTo>
                    <a:pt x="1814" y="217"/>
                  </a:lnTo>
                  <a:lnTo>
                    <a:pt x="1772" y="228"/>
                  </a:lnTo>
                  <a:lnTo>
                    <a:pt x="1729" y="239"/>
                  </a:lnTo>
                  <a:lnTo>
                    <a:pt x="1684" y="248"/>
                  </a:lnTo>
                  <a:lnTo>
                    <a:pt x="1641" y="256"/>
                  </a:lnTo>
                  <a:lnTo>
                    <a:pt x="1554" y="268"/>
                  </a:lnTo>
                  <a:lnTo>
                    <a:pt x="1464" y="279"/>
                  </a:lnTo>
                  <a:lnTo>
                    <a:pt x="1377" y="288"/>
                  </a:lnTo>
                  <a:lnTo>
                    <a:pt x="1288" y="299"/>
                  </a:lnTo>
                  <a:lnTo>
                    <a:pt x="1200" y="310"/>
                  </a:lnTo>
                  <a:lnTo>
                    <a:pt x="1200" y="310"/>
                  </a:lnTo>
                  <a:lnTo>
                    <a:pt x="1108" y="323"/>
                  </a:lnTo>
                  <a:lnTo>
                    <a:pt x="1014" y="339"/>
                  </a:lnTo>
                  <a:lnTo>
                    <a:pt x="968" y="348"/>
                  </a:lnTo>
                  <a:lnTo>
                    <a:pt x="922" y="359"/>
                  </a:lnTo>
                  <a:lnTo>
                    <a:pt x="875" y="371"/>
                  </a:lnTo>
                  <a:lnTo>
                    <a:pt x="831" y="385"/>
                  </a:lnTo>
                  <a:lnTo>
                    <a:pt x="786" y="402"/>
                  </a:lnTo>
                  <a:lnTo>
                    <a:pt x="743" y="419"/>
                  </a:lnTo>
                  <a:lnTo>
                    <a:pt x="702" y="439"/>
                  </a:lnTo>
                  <a:lnTo>
                    <a:pt x="660" y="462"/>
                  </a:lnTo>
                  <a:lnTo>
                    <a:pt x="622" y="487"/>
                  </a:lnTo>
                  <a:lnTo>
                    <a:pt x="583" y="514"/>
                  </a:lnTo>
                  <a:lnTo>
                    <a:pt x="548" y="547"/>
                  </a:lnTo>
                  <a:lnTo>
                    <a:pt x="531" y="564"/>
                  </a:lnTo>
                  <a:lnTo>
                    <a:pt x="514" y="581"/>
                  </a:lnTo>
                  <a:lnTo>
                    <a:pt x="514" y="581"/>
                  </a:lnTo>
                  <a:lnTo>
                    <a:pt x="486" y="613"/>
                  </a:lnTo>
                  <a:lnTo>
                    <a:pt x="460" y="647"/>
                  </a:lnTo>
                  <a:lnTo>
                    <a:pt x="437" y="684"/>
                  </a:lnTo>
                  <a:lnTo>
                    <a:pt x="416" y="722"/>
                  </a:lnTo>
                  <a:lnTo>
                    <a:pt x="397" y="762"/>
                  </a:lnTo>
                  <a:lnTo>
                    <a:pt x="390" y="782"/>
                  </a:lnTo>
                  <a:lnTo>
                    <a:pt x="382" y="804"/>
                  </a:lnTo>
                  <a:lnTo>
                    <a:pt x="376" y="824"/>
                  </a:lnTo>
                  <a:lnTo>
                    <a:pt x="371" y="845"/>
                  </a:lnTo>
                  <a:lnTo>
                    <a:pt x="366" y="865"/>
                  </a:lnTo>
                  <a:lnTo>
                    <a:pt x="363" y="887"/>
                  </a:lnTo>
                  <a:lnTo>
                    <a:pt x="363" y="887"/>
                  </a:lnTo>
                  <a:lnTo>
                    <a:pt x="385" y="865"/>
                  </a:lnTo>
                  <a:lnTo>
                    <a:pt x="385" y="865"/>
                  </a:lnTo>
                  <a:lnTo>
                    <a:pt x="374" y="865"/>
                  </a:lnTo>
                  <a:lnTo>
                    <a:pt x="362" y="867"/>
                  </a:lnTo>
                  <a:lnTo>
                    <a:pt x="351" y="868"/>
                  </a:lnTo>
                  <a:lnTo>
                    <a:pt x="340" y="873"/>
                  </a:lnTo>
                  <a:lnTo>
                    <a:pt x="317" y="882"/>
                  </a:lnTo>
                  <a:lnTo>
                    <a:pt x="296" y="896"/>
                  </a:lnTo>
                  <a:lnTo>
                    <a:pt x="276" y="912"/>
                  </a:lnTo>
                  <a:lnTo>
                    <a:pt x="256" y="929"/>
                  </a:lnTo>
                  <a:lnTo>
                    <a:pt x="239" y="944"/>
                  </a:lnTo>
                  <a:lnTo>
                    <a:pt x="223" y="959"/>
                  </a:lnTo>
                  <a:lnTo>
                    <a:pt x="223" y="959"/>
                  </a:lnTo>
                  <a:lnTo>
                    <a:pt x="200" y="985"/>
                  </a:lnTo>
                  <a:lnTo>
                    <a:pt x="177" y="1013"/>
                  </a:lnTo>
                  <a:lnTo>
                    <a:pt x="157" y="1041"/>
                  </a:lnTo>
                  <a:lnTo>
                    <a:pt x="136" y="1070"/>
                  </a:lnTo>
                  <a:lnTo>
                    <a:pt x="117" y="1099"/>
                  </a:lnTo>
                  <a:lnTo>
                    <a:pt x="99" y="1130"/>
                  </a:lnTo>
                  <a:lnTo>
                    <a:pt x="65" y="1192"/>
                  </a:lnTo>
                  <a:lnTo>
                    <a:pt x="65" y="1192"/>
                  </a:lnTo>
                  <a:lnTo>
                    <a:pt x="54" y="1213"/>
                  </a:lnTo>
                  <a:lnTo>
                    <a:pt x="45" y="1233"/>
                  </a:lnTo>
                  <a:lnTo>
                    <a:pt x="36" y="1255"/>
                  </a:lnTo>
                  <a:lnTo>
                    <a:pt x="30" y="1277"/>
                  </a:lnTo>
                  <a:lnTo>
                    <a:pt x="24" y="1300"/>
                  </a:lnTo>
                  <a:lnTo>
                    <a:pt x="17" y="1321"/>
                  </a:lnTo>
                  <a:lnTo>
                    <a:pt x="10" y="1367"/>
                  </a:lnTo>
                  <a:lnTo>
                    <a:pt x="10" y="1367"/>
                  </a:lnTo>
                  <a:lnTo>
                    <a:pt x="4" y="1421"/>
                  </a:lnTo>
                  <a:lnTo>
                    <a:pt x="0" y="1477"/>
                  </a:lnTo>
                  <a:lnTo>
                    <a:pt x="0" y="1531"/>
                  </a:lnTo>
                  <a:lnTo>
                    <a:pt x="4" y="1586"/>
                  </a:lnTo>
                  <a:lnTo>
                    <a:pt x="7" y="1640"/>
                  </a:lnTo>
                  <a:lnTo>
                    <a:pt x="13" y="1695"/>
                  </a:lnTo>
                  <a:lnTo>
                    <a:pt x="20" y="1749"/>
                  </a:lnTo>
                  <a:lnTo>
                    <a:pt x="28" y="1803"/>
                  </a:lnTo>
                  <a:lnTo>
                    <a:pt x="28" y="1803"/>
                  </a:lnTo>
                  <a:lnTo>
                    <a:pt x="37" y="1857"/>
                  </a:lnTo>
                  <a:lnTo>
                    <a:pt x="47" y="1909"/>
                  </a:lnTo>
                  <a:lnTo>
                    <a:pt x="70" y="2017"/>
                  </a:lnTo>
                  <a:lnTo>
                    <a:pt x="96" y="2122"/>
                  </a:lnTo>
                  <a:lnTo>
                    <a:pt x="123" y="2228"/>
                  </a:lnTo>
                  <a:lnTo>
                    <a:pt x="123" y="2228"/>
                  </a:lnTo>
                  <a:lnTo>
                    <a:pt x="156" y="2339"/>
                  </a:lnTo>
                  <a:lnTo>
                    <a:pt x="174" y="2394"/>
                  </a:lnTo>
                  <a:lnTo>
                    <a:pt x="193" y="2448"/>
                  </a:lnTo>
                  <a:lnTo>
                    <a:pt x="193" y="2448"/>
                  </a:lnTo>
                  <a:lnTo>
                    <a:pt x="194" y="2453"/>
                  </a:lnTo>
                  <a:lnTo>
                    <a:pt x="197" y="2458"/>
                  </a:lnTo>
                  <a:lnTo>
                    <a:pt x="203" y="2462"/>
                  </a:lnTo>
                  <a:lnTo>
                    <a:pt x="213" y="2464"/>
                  </a:lnTo>
                  <a:lnTo>
                    <a:pt x="220" y="2462"/>
                  </a:lnTo>
                  <a:lnTo>
                    <a:pt x="227" y="2459"/>
                  </a:lnTo>
                  <a:lnTo>
                    <a:pt x="233" y="2454"/>
                  </a:lnTo>
                  <a:lnTo>
                    <a:pt x="234" y="2450"/>
                  </a:lnTo>
                  <a:lnTo>
                    <a:pt x="236" y="2447"/>
                  </a:lnTo>
                  <a:lnTo>
                    <a:pt x="236" y="2442"/>
                  </a:lnTo>
                  <a:lnTo>
                    <a:pt x="234" y="2438"/>
                  </a:lnTo>
                  <a:lnTo>
                    <a:pt x="234" y="2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28">
              <a:extLst>
                <a:ext uri="{FF2B5EF4-FFF2-40B4-BE49-F238E27FC236}">
                  <a16:creationId xmlns:a16="http://schemas.microsoft.com/office/drawing/2014/main" id="{32143015-2906-02D1-5665-5AC12B7FF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010"/>
              <a:ext cx="750" cy="519"/>
            </a:xfrm>
            <a:custGeom>
              <a:avLst/>
              <a:gdLst>
                <a:gd name="T0" fmla="*/ 13 w 1499"/>
                <a:gd name="T1" fmla="*/ 135 h 1037"/>
                <a:gd name="T2" fmla="*/ 0 w 1499"/>
                <a:gd name="T3" fmla="*/ 478 h 1037"/>
                <a:gd name="T4" fmla="*/ 1 w 1499"/>
                <a:gd name="T5" fmla="*/ 538 h 1037"/>
                <a:gd name="T6" fmla="*/ 10 w 1499"/>
                <a:gd name="T7" fmla="*/ 572 h 1037"/>
                <a:gd name="T8" fmla="*/ 38 w 1499"/>
                <a:gd name="T9" fmla="*/ 614 h 1037"/>
                <a:gd name="T10" fmla="*/ 78 w 1499"/>
                <a:gd name="T11" fmla="*/ 663 h 1037"/>
                <a:gd name="T12" fmla="*/ 170 w 1499"/>
                <a:gd name="T13" fmla="*/ 752 h 1037"/>
                <a:gd name="T14" fmla="*/ 253 w 1499"/>
                <a:gd name="T15" fmla="*/ 820 h 1037"/>
                <a:gd name="T16" fmla="*/ 358 w 1499"/>
                <a:gd name="T17" fmla="*/ 893 h 1037"/>
                <a:gd name="T18" fmla="*/ 470 w 1499"/>
                <a:gd name="T19" fmla="*/ 956 h 1037"/>
                <a:gd name="T20" fmla="*/ 590 w 1499"/>
                <a:gd name="T21" fmla="*/ 1003 h 1037"/>
                <a:gd name="T22" fmla="*/ 715 w 1499"/>
                <a:gd name="T23" fmla="*/ 1033 h 1037"/>
                <a:gd name="T24" fmla="*/ 842 w 1499"/>
                <a:gd name="T25" fmla="*/ 1036 h 1037"/>
                <a:gd name="T26" fmla="*/ 890 w 1499"/>
                <a:gd name="T27" fmla="*/ 1030 h 1037"/>
                <a:gd name="T28" fmla="*/ 984 w 1499"/>
                <a:gd name="T29" fmla="*/ 1005 h 1037"/>
                <a:gd name="T30" fmla="*/ 1119 w 1499"/>
                <a:gd name="T31" fmla="*/ 945 h 1037"/>
                <a:gd name="T32" fmla="*/ 1202 w 1499"/>
                <a:gd name="T33" fmla="*/ 894 h 1037"/>
                <a:gd name="T34" fmla="*/ 1291 w 1499"/>
                <a:gd name="T35" fmla="*/ 825 h 1037"/>
                <a:gd name="T36" fmla="*/ 1371 w 1499"/>
                <a:gd name="T37" fmla="*/ 745 h 1037"/>
                <a:gd name="T38" fmla="*/ 1417 w 1499"/>
                <a:gd name="T39" fmla="*/ 685 h 1037"/>
                <a:gd name="T40" fmla="*/ 1473 w 1499"/>
                <a:gd name="T41" fmla="*/ 597 h 1037"/>
                <a:gd name="T42" fmla="*/ 1496 w 1499"/>
                <a:gd name="T43" fmla="*/ 538 h 1037"/>
                <a:gd name="T44" fmla="*/ 1499 w 1499"/>
                <a:gd name="T45" fmla="*/ 503 h 1037"/>
                <a:gd name="T46" fmla="*/ 1497 w 1499"/>
                <a:gd name="T47" fmla="*/ 354 h 1037"/>
                <a:gd name="T48" fmla="*/ 1496 w 1499"/>
                <a:gd name="T49" fmla="*/ 344 h 1037"/>
                <a:gd name="T50" fmla="*/ 1484 w 1499"/>
                <a:gd name="T51" fmla="*/ 334 h 1037"/>
                <a:gd name="T52" fmla="*/ 1461 w 1499"/>
                <a:gd name="T53" fmla="*/ 338 h 1037"/>
                <a:gd name="T54" fmla="*/ 1454 w 1499"/>
                <a:gd name="T55" fmla="*/ 349 h 1037"/>
                <a:gd name="T56" fmla="*/ 1454 w 1499"/>
                <a:gd name="T57" fmla="*/ 443 h 1037"/>
                <a:gd name="T58" fmla="*/ 1454 w 1499"/>
                <a:gd name="T59" fmla="*/ 501 h 1037"/>
                <a:gd name="T60" fmla="*/ 1454 w 1499"/>
                <a:gd name="T61" fmla="*/ 529 h 1037"/>
                <a:gd name="T62" fmla="*/ 1448 w 1499"/>
                <a:gd name="T63" fmla="*/ 548 h 1037"/>
                <a:gd name="T64" fmla="*/ 1411 w 1499"/>
                <a:gd name="T65" fmla="*/ 614 h 1037"/>
                <a:gd name="T66" fmla="*/ 1368 w 1499"/>
                <a:gd name="T67" fmla="*/ 680 h 1037"/>
                <a:gd name="T68" fmla="*/ 1288 w 1499"/>
                <a:gd name="T69" fmla="*/ 769 h 1037"/>
                <a:gd name="T70" fmla="*/ 1198 w 1499"/>
                <a:gd name="T71" fmla="*/ 846 h 1037"/>
                <a:gd name="T72" fmla="*/ 1096 w 1499"/>
                <a:gd name="T73" fmla="*/ 910 h 1037"/>
                <a:gd name="T74" fmla="*/ 987 w 1499"/>
                <a:gd name="T75" fmla="*/ 957 h 1037"/>
                <a:gd name="T76" fmla="*/ 912 w 1499"/>
                <a:gd name="T77" fmla="*/ 980 h 1037"/>
                <a:gd name="T78" fmla="*/ 828 w 1499"/>
                <a:gd name="T79" fmla="*/ 993 h 1037"/>
                <a:gd name="T80" fmla="*/ 705 w 1499"/>
                <a:gd name="T81" fmla="*/ 988 h 1037"/>
                <a:gd name="T82" fmla="*/ 584 w 1499"/>
                <a:gd name="T83" fmla="*/ 956 h 1037"/>
                <a:gd name="T84" fmla="*/ 467 w 1499"/>
                <a:gd name="T85" fmla="*/ 905 h 1037"/>
                <a:gd name="T86" fmla="*/ 358 w 1499"/>
                <a:gd name="T87" fmla="*/ 842 h 1037"/>
                <a:gd name="T88" fmla="*/ 290 w 1499"/>
                <a:gd name="T89" fmla="*/ 796 h 1037"/>
                <a:gd name="T90" fmla="*/ 163 w 1499"/>
                <a:gd name="T91" fmla="*/ 686 h 1037"/>
                <a:gd name="T92" fmla="*/ 92 w 1499"/>
                <a:gd name="T93" fmla="*/ 614 h 1037"/>
                <a:gd name="T94" fmla="*/ 60 w 1499"/>
                <a:gd name="T95" fmla="*/ 571 h 1037"/>
                <a:gd name="T96" fmla="*/ 46 w 1499"/>
                <a:gd name="T97" fmla="*/ 549 h 1037"/>
                <a:gd name="T98" fmla="*/ 43 w 1499"/>
                <a:gd name="T99" fmla="*/ 525 h 1037"/>
                <a:gd name="T100" fmla="*/ 43 w 1499"/>
                <a:gd name="T101" fmla="*/ 445 h 1037"/>
                <a:gd name="T102" fmla="*/ 49 w 1499"/>
                <a:gd name="T103" fmla="*/ 263 h 1037"/>
                <a:gd name="T104" fmla="*/ 64 w 1499"/>
                <a:gd name="T105" fmla="*/ 20 h 1037"/>
                <a:gd name="T106" fmla="*/ 61 w 1499"/>
                <a:gd name="T107" fmla="*/ 7 h 1037"/>
                <a:gd name="T108" fmla="*/ 44 w 1499"/>
                <a:gd name="T109" fmla="*/ 0 h 1037"/>
                <a:gd name="T110" fmla="*/ 24 w 1499"/>
                <a:gd name="T111" fmla="*/ 12 h 1037"/>
                <a:gd name="T112" fmla="*/ 21 w 1499"/>
                <a:gd name="T113" fmla="*/ 2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9" h="1037">
                  <a:moveTo>
                    <a:pt x="21" y="20"/>
                  </a:moveTo>
                  <a:lnTo>
                    <a:pt x="21" y="20"/>
                  </a:lnTo>
                  <a:lnTo>
                    <a:pt x="13" y="135"/>
                  </a:lnTo>
                  <a:lnTo>
                    <a:pt x="7" y="249"/>
                  </a:lnTo>
                  <a:lnTo>
                    <a:pt x="3" y="36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18"/>
                  </a:lnTo>
                  <a:lnTo>
                    <a:pt x="1" y="53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10" y="572"/>
                  </a:lnTo>
                  <a:lnTo>
                    <a:pt x="18" y="588"/>
                  </a:lnTo>
                  <a:lnTo>
                    <a:pt x="27" y="602"/>
                  </a:lnTo>
                  <a:lnTo>
                    <a:pt x="38" y="614"/>
                  </a:lnTo>
                  <a:lnTo>
                    <a:pt x="38" y="614"/>
                  </a:lnTo>
                  <a:lnTo>
                    <a:pt x="58" y="639"/>
                  </a:lnTo>
                  <a:lnTo>
                    <a:pt x="78" y="663"/>
                  </a:lnTo>
                  <a:lnTo>
                    <a:pt x="101" y="686"/>
                  </a:lnTo>
                  <a:lnTo>
                    <a:pt x="123" y="709"/>
                  </a:lnTo>
                  <a:lnTo>
                    <a:pt x="170" y="752"/>
                  </a:lnTo>
                  <a:lnTo>
                    <a:pt x="219" y="794"/>
                  </a:lnTo>
                  <a:lnTo>
                    <a:pt x="219" y="794"/>
                  </a:lnTo>
                  <a:lnTo>
                    <a:pt x="253" y="820"/>
                  </a:lnTo>
                  <a:lnTo>
                    <a:pt x="287" y="845"/>
                  </a:lnTo>
                  <a:lnTo>
                    <a:pt x="321" y="870"/>
                  </a:lnTo>
                  <a:lnTo>
                    <a:pt x="358" y="893"/>
                  </a:lnTo>
                  <a:lnTo>
                    <a:pt x="395" y="916"/>
                  </a:lnTo>
                  <a:lnTo>
                    <a:pt x="432" y="936"/>
                  </a:lnTo>
                  <a:lnTo>
                    <a:pt x="470" y="956"/>
                  </a:lnTo>
                  <a:lnTo>
                    <a:pt x="510" y="974"/>
                  </a:lnTo>
                  <a:lnTo>
                    <a:pt x="550" y="990"/>
                  </a:lnTo>
                  <a:lnTo>
                    <a:pt x="590" y="1003"/>
                  </a:lnTo>
                  <a:lnTo>
                    <a:pt x="632" y="1016"/>
                  </a:lnTo>
                  <a:lnTo>
                    <a:pt x="673" y="1025"/>
                  </a:lnTo>
                  <a:lnTo>
                    <a:pt x="715" y="1033"/>
                  </a:lnTo>
                  <a:lnTo>
                    <a:pt x="756" y="1036"/>
                  </a:lnTo>
                  <a:lnTo>
                    <a:pt x="799" y="1037"/>
                  </a:lnTo>
                  <a:lnTo>
                    <a:pt x="842" y="1036"/>
                  </a:lnTo>
                  <a:lnTo>
                    <a:pt x="842" y="1036"/>
                  </a:lnTo>
                  <a:lnTo>
                    <a:pt x="865" y="1033"/>
                  </a:lnTo>
                  <a:lnTo>
                    <a:pt x="890" y="1030"/>
                  </a:lnTo>
                  <a:lnTo>
                    <a:pt x="913" y="1023"/>
                  </a:lnTo>
                  <a:lnTo>
                    <a:pt x="938" y="1019"/>
                  </a:lnTo>
                  <a:lnTo>
                    <a:pt x="984" y="1005"/>
                  </a:lnTo>
                  <a:lnTo>
                    <a:pt x="1030" y="988"/>
                  </a:lnTo>
                  <a:lnTo>
                    <a:pt x="1075" y="967"/>
                  </a:lnTo>
                  <a:lnTo>
                    <a:pt x="1119" y="945"/>
                  </a:lnTo>
                  <a:lnTo>
                    <a:pt x="1161" y="920"/>
                  </a:lnTo>
                  <a:lnTo>
                    <a:pt x="1202" y="894"/>
                  </a:lnTo>
                  <a:lnTo>
                    <a:pt x="1202" y="894"/>
                  </a:lnTo>
                  <a:lnTo>
                    <a:pt x="1233" y="873"/>
                  </a:lnTo>
                  <a:lnTo>
                    <a:pt x="1262" y="849"/>
                  </a:lnTo>
                  <a:lnTo>
                    <a:pt x="1291" y="825"/>
                  </a:lnTo>
                  <a:lnTo>
                    <a:pt x="1319" y="799"/>
                  </a:lnTo>
                  <a:lnTo>
                    <a:pt x="1345" y="772"/>
                  </a:lnTo>
                  <a:lnTo>
                    <a:pt x="1371" y="745"/>
                  </a:lnTo>
                  <a:lnTo>
                    <a:pt x="1394" y="716"/>
                  </a:lnTo>
                  <a:lnTo>
                    <a:pt x="1417" y="685"/>
                  </a:lnTo>
                  <a:lnTo>
                    <a:pt x="1417" y="685"/>
                  </a:lnTo>
                  <a:lnTo>
                    <a:pt x="1441" y="651"/>
                  </a:lnTo>
                  <a:lnTo>
                    <a:pt x="1464" y="615"/>
                  </a:lnTo>
                  <a:lnTo>
                    <a:pt x="1473" y="597"/>
                  </a:lnTo>
                  <a:lnTo>
                    <a:pt x="1482" y="577"/>
                  </a:lnTo>
                  <a:lnTo>
                    <a:pt x="1490" y="558"/>
                  </a:lnTo>
                  <a:lnTo>
                    <a:pt x="1496" y="538"/>
                  </a:lnTo>
                  <a:lnTo>
                    <a:pt x="1496" y="538"/>
                  </a:lnTo>
                  <a:lnTo>
                    <a:pt x="1499" y="522"/>
                  </a:lnTo>
                  <a:lnTo>
                    <a:pt x="1499" y="503"/>
                  </a:lnTo>
                  <a:lnTo>
                    <a:pt x="1497" y="466"/>
                  </a:lnTo>
                  <a:lnTo>
                    <a:pt x="1497" y="466"/>
                  </a:lnTo>
                  <a:lnTo>
                    <a:pt x="1497" y="354"/>
                  </a:lnTo>
                  <a:lnTo>
                    <a:pt x="1497" y="354"/>
                  </a:lnTo>
                  <a:lnTo>
                    <a:pt x="1497" y="349"/>
                  </a:lnTo>
                  <a:lnTo>
                    <a:pt x="1496" y="344"/>
                  </a:lnTo>
                  <a:lnTo>
                    <a:pt x="1493" y="341"/>
                  </a:lnTo>
                  <a:lnTo>
                    <a:pt x="1491" y="338"/>
                  </a:lnTo>
                  <a:lnTo>
                    <a:pt x="1484" y="334"/>
                  </a:lnTo>
                  <a:lnTo>
                    <a:pt x="1476" y="334"/>
                  </a:lnTo>
                  <a:lnTo>
                    <a:pt x="1468" y="334"/>
                  </a:lnTo>
                  <a:lnTo>
                    <a:pt x="1461" y="338"/>
                  </a:lnTo>
                  <a:lnTo>
                    <a:pt x="1459" y="341"/>
                  </a:lnTo>
                  <a:lnTo>
                    <a:pt x="1456" y="344"/>
                  </a:lnTo>
                  <a:lnTo>
                    <a:pt x="1454" y="349"/>
                  </a:lnTo>
                  <a:lnTo>
                    <a:pt x="1454" y="354"/>
                  </a:lnTo>
                  <a:lnTo>
                    <a:pt x="1454" y="354"/>
                  </a:lnTo>
                  <a:lnTo>
                    <a:pt x="1454" y="443"/>
                  </a:lnTo>
                  <a:lnTo>
                    <a:pt x="1454" y="443"/>
                  </a:lnTo>
                  <a:lnTo>
                    <a:pt x="1454" y="501"/>
                  </a:lnTo>
                  <a:lnTo>
                    <a:pt x="1454" y="501"/>
                  </a:lnTo>
                  <a:lnTo>
                    <a:pt x="1454" y="522"/>
                  </a:lnTo>
                  <a:lnTo>
                    <a:pt x="1454" y="522"/>
                  </a:lnTo>
                  <a:lnTo>
                    <a:pt x="1454" y="529"/>
                  </a:lnTo>
                  <a:lnTo>
                    <a:pt x="1454" y="525"/>
                  </a:lnTo>
                  <a:lnTo>
                    <a:pt x="1454" y="525"/>
                  </a:lnTo>
                  <a:lnTo>
                    <a:pt x="1448" y="548"/>
                  </a:lnTo>
                  <a:lnTo>
                    <a:pt x="1437" y="571"/>
                  </a:lnTo>
                  <a:lnTo>
                    <a:pt x="1425" y="592"/>
                  </a:lnTo>
                  <a:lnTo>
                    <a:pt x="1411" y="614"/>
                  </a:lnTo>
                  <a:lnTo>
                    <a:pt x="1411" y="614"/>
                  </a:lnTo>
                  <a:lnTo>
                    <a:pt x="1390" y="648"/>
                  </a:lnTo>
                  <a:lnTo>
                    <a:pt x="1368" y="680"/>
                  </a:lnTo>
                  <a:lnTo>
                    <a:pt x="1344" y="711"/>
                  </a:lnTo>
                  <a:lnTo>
                    <a:pt x="1316" y="740"/>
                  </a:lnTo>
                  <a:lnTo>
                    <a:pt x="1288" y="769"/>
                  </a:lnTo>
                  <a:lnTo>
                    <a:pt x="1259" y="796"/>
                  </a:lnTo>
                  <a:lnTo>
                    <a:pt x="1228" y="822"/>
                  </a:lnTo>
                  <a:lnTo>
                    <a:pt x="1198" y="846"/>
                  </a:lnTo>
                  <a:lnTo>
                    <a:pt x="1164" y="870"/>
                  </a:lnTo>
                  <a:lnTo>
                    <a:pt x="1130" y="890"/>
                  </a:lnTo>
                  <a:lnTo>
                    <a:pt x="1096" y="910"/>
                  </a:lnTo>
                  <a:lnTo>
                    <a:pt x="1059" y="928"/>
                  </a:lnTo>
                  <a:lnTo>
                    <a:pt x="1024" y="943"/>
                  </a:lnTo>
                  <a:lnTo>
                    <a:pt x="987" y="957"/>
                  </a:lnTo>
                  <a:lnTo>
                    <a:pt x="948" y="970"/>
                  </a:lnTo>
                  <a:lnTo>
                    <a:pt x="912" y="980"/>
                  </a:lnTo>
                  <a:lnTo>
                    <a:pt x="912" y="980"/>
                  </a:lnTo>
                  <a:lnTo>
                    <a:pt x="890" y="985"/>
                  </a:lnTo>
                  <a:lnTo>
                    <a:pt x="870" y="988"/>
                  </a:lnTo>
                  <a:lnTo>
                    <a:pt x="828" y="993"/>
                  </a:lnTo>
                  <a:lnTo>
                    <a:pt x="787" y="994"/>
                  </a:lnTo>
                  <a:lnTo>
                    <a:pt x="745" y="993"/>
                  </a:lnTo>
                  <a:lnTo>
                    <a:pt x="705" y="988"/>
                  </a:lnTo>
                  <a:lnTo>
                    <a:pt x="664" y="979"/>
                  </a:lnTo>
                  <a:lnTo>
                    <a:pt x="624" y="970"/>
                  </a:lnTo>
                  <a:lnTo>
                    <a:pt x="584" y="956"/>
                  </a:lnTo>
                  <a:lnTo>
                    <a:pt x="544" y="942"/>
                  </a:lnTo>
                  <a:lnTo>
                    <a:pt x="506" y="925"/>
                  </a:lnTo>
                  <a:lnTo>
                    <a:pt x="467" y="905"/>
                  </a:lnTo>
                  <a:lnTo>
                    <a:pt x="430" y="885"/>
                  </a:lnTo>
                  <a:lnTo>
                    <a:pt x="393" y="865"/>
                  </a:lnTo>
                  <a:lnTo>
                    <a:pt x="358" y="842"/>
                  </a:lnTo>
                  <a:lnTo>
                    <a:pt x="324" y="819"/>
                  </a:lnTo>
                  <a:lnTo>
                    <a:pt x="290" y="796"/>
                  </a:lnTo>
                  <a:lnTo>
                    <a:pt x="290" y="796"/>
                  </a:lnTo>
                  <a:lnTo>
                    <a:pt x="238" y="754"/>
                  </a:lnTo>
                  <a:lnTo>
                    <a:pt x="187" y="709"/>
                  </a:lnTo>
                  <a:lnTo>
                    <a:pt x="163" y="686"/>
                  </a:lnTo>
                  <a:lnTo>
                    <a:pt x="138" y="663"/>
                  </a:lnTo>
                  <a:lnTo>
                    <a:pt x="115" y="639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69" y="586"/>
                  </a:lnTo>
                  <a:lnTo>
                    <a:pt x="60" y="571"/>
                  </a:lnTo>
                  <a:lnTo>
                    <a:pt x="50" y="555"/>
                  </a:lnTo>
                  <a:lnTo>
                    <a:pt x="50" y="555"/>
                  </a:lnTo>
                  <a:lnTo>
                    <a:pt x="46" y="549"/>
                  </a:lnTo>
                  <a:lnTo>
                    <a:pt x="44" y="543"/>
                  </a:lnTo>
                  <a:lnTo>
                    <a:pt x="44" y="543"/>
                  </a:lnTo>
                  <a:lnTo>
                    <a:pt x="43" y="525"/>
                  </a:lnTo>
                  <a:lnTo>
                    <a:pt x="43" y="505"/>
                  </a:lnTo>
                  <a:lnTo>
                    <a:pt x="43" y="505"/>
                  </a:lnTo>
                  <a:lnTo>
                    <a:pt x="43" y="445"/>
                  </a:lnTo>
                  <a:lnTo>
                    <a:pt x="44" y="384"/>
                  </a:lnTo>
                  <a:lnTo>
                    <a:pt x="46" y="323"/>
                  </a:lnTo>
                  <a:lnTo>
                    <a:pt x="49" y="263"/>
                  </a:lnTo>
                  <a:lnTo>
                    <a:pt x="56" y="141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5"/>
                  </a:lnTo>
                  <a:lnTo>
                    <a:pt x="64" y="12"/>
                  </a:lnTo>
                  <a:lnTo>
                    <a:pt x="61" y="7"/>
                  </a:lnTo>
                  <a:lnTo>
                    <a:pt x="60" y="4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36" y="1"/>
                  </a:lnTo>
                  <a:lnTo>
                    <a:pt x="29" y="4"/>
                  </a:lnTo>
                  <a:lnTo>
                    <a:pt x="24" y="12"/>
                  </a:lnTo>
                  <a:lnTo>
                    <a:pt x="23" y="15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E1D45893-35EA-146C-D711-1C7E0BF1C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622"/>
              <a:ext cx="990" cy="665"/>
            </a:xfrm>
            <a:custGeom>
              <a:avLst/>
              <a:gdLst>
                <a:gd name="T0" fmla="*/ 351 w 1981"/>
                <a:gd name="T1" fmla="*/ 733 h 1329"/>
                <a:gd name="T2" fmla="*/ 303 w 1981"/>
                <a:gd name="T3" fmla="*/ 885 h 1329"/>
                <a:gd name="T4" fmla="*/ 288 w 1981"/>
                <a:gd name="T5" fmla="*/ 1132 h 1329"/>
                <a:gd name="T6" fmla="*/ 274 w 1981"/>
                <a:gd name="T7" fmla="*/ 1238 h 1329"/>
                <a:gd name="T8" fmla="*/ 235 w 1981"/>
                <a:gd name="T9" fmla="*/ 1280 h 1329"/>
                <a:gd name="T10" fmla="*/ 175 w 1981"/>
                <a:gd name="T11" fmla="*/ 1284 h 1329"/>
                <a:gd name="T12" fmla="*/ 105 w 1981"/>
                <a:gd name="T13" fmla="*/ 1238 h 1329"/>
                <a:gd name="T14" fmla="*/ 52 w 1981"/>
                <a:gd name="T15" fmla="*/ 1121 h 1329"/>
                <a:gd name="T16" fmla="*/ 43 w 1981"/>
                <a:gd name="T17" fmla="*/ 987 h 1329"/>
                <a:gd name="T18" fmla="*/ 75 w 1981"/>
                <a:gd name="T19" fmla="*/ 802 h 1329"/>
                <a:gd name="T20" fmla="*/ 154 w 1981"/>
                <a:gd name="T21" fmla="*/ 597 h 1329"/>
                <a:gd name="T22" fmla="*/ 274 w 1981"/>
                <a:gd name="T23" fmla="*/ 393 h 1329"/>
                <a:gd name="T24" fmla="*/ 438 w 1981"/>
                <a:gd name="T25" fmla="*/ 226 h 1329"/>
                <a:gd name="T26" fmla="*/ 643 w 1981"/>
                <a:gd name="T27" fmla="*/ 108 h 1329"/>
                <a:gd name="T28" fmla="*/ 827 w 1981"/>
                <a:gd name="T29" fmla="*/ 54 h 1329"/>
                <a:gd name="T30" fmla="*/ 1047 w 1981"/>
                <a:gd name="T31" fmla="*/ 48 h 1329"/>
                <a:gd name="T32" fmla="*/ 1221 w 1981"/>
                <a:gd name="T33" fmla="*/ 78 h 1329"/>
                <a:gd name="T34" fmla="*/ 1341 w 1981"/>
                <a:gd name="T35" fmla="*/ 155 h 1329"/>
                <a:gd name="T36" fmla="*/ 1469 w 1981"/>
                <a:gd name="T37" fmla="*/ 302 h 1329"/>
                <a:gd name="T38" fmla="*/ 1622 w 1981"/>
                <a:gd name="T39" fmla="*/ 473 h 1329"/>
                <a:gd name="T40" fmla="*/ 1865 w 1981"/>
                <a:gd name="T41" fmla="*/ 691 h 1329"/>
                <a:gd name="T42" fmla="*/ 1933 w 1981"/>
                <a:gd name="T43" fmla="*/ 791 h 1329"/>
                <a:gd name="T44" fmla="*/ 1922 w 1981"/>
                <a:gd name="T45" fmla="*/ 879 h 1329"/>
                <a:gd name="T46" fmla="*/ 1855 w 1981"/>
                <a:gd name="T47" fmla="*/ 925 h 1329"/>
                <a:gd name="T48" fmla="*/ 1762 w 1981"/>
                <a:gd name="T49" fmla="*/ 924 h 1329"/>
                <a:gd name="T50" fmla="*/ 1615 w 1981"/>
                <a:gd name="T51" fmla="*/ 862 h 1329"/>
                <a:gd name="T52" fmla="*/ 1432 w 1981"/>
                <a:gd name="T53" fmla="*/ 694 h 1329"/>
                <a:gd name="T54" fmla="*/ 1378 w 1981"/>
                <a:gd name="T55" fmla="*/ 634 h 1329"/>
                <a:gd name="T56" fmla="*/ 1350 w 1981"/>
                <a:gd name="T57" fmla="*/ 653 h 1329"/>
                <a:gd name="T58" fmla="*/ 1441 w 1981"/>
                <a:gd name="T59" fmla="*/ 770 h 1329"/>
                <a:gd name="T60" fmla="*/ 1592 w 1981"/>
                <a:gd name="T61" fmla="*/ 898 h 1329"/>
                <a:gd name="T62" fmla="*/ 1775 w 1981"/>
                <a:gd name="T63" fmla="*/ 967 h 1329"/>
                <a:gd name="T64" fmla="*/ 1882 w 1981"/>
                <a:gd name="T65" fmla="*/ 961 h 1329"/>
                <a:gd name="T66" fmla="*/ 1945 w 1981"/>
                <a:gd name="T67" fmla="*/ 916 h 1329"/>
                <a:gd name="T68" fmla="*/ 1981 w 1981"/>
                <a:gd name="T69" fmla="*/ 835 h 1329"/>
                <a:gd name="T70" fmla="*/ 1953 w 1981"/>
                <a:gd name="T71" fmla="*/ 737 h 1329"/>
                <a:gd name="T72" fmla="*/ 1804 w 1981"/>
                <a:gd name="T73" fmla="*/ 576 h 1329"/>
                <a:gd name="T74" fmla="*/ 1572 w 1981"/>
                <a:gd name="T75" fmla="*/ 359 h 1329"/>
                <a:gd name="T76" fmla="*/ 1409 w 1981"/>
                <a:gd name="T77" fmla="*/ 163 h 1329"/>
                <a:gd name="T78" fmla="*/ 1293 w 1981"/>
                <a:gd name="T79" fmla="*/ 66 h 1329"/>
                <a:gd name="T80" fmla="*/ 1149 w 1981"/>
                <a:gd name="T81" fmla="*/ 15 h 1329"/>
                <a:gd name="T82" fmla="*/ 884 w 1981"/>
                <a:gd name="T83" fmla="*/ 3 h 1329"/>
                <a:gd name="T84" fmla="*/ 686 w 1981"/>
                <a:gd name="T85" fmla="*/ 45 h 1329"/>
                <a:gd name="T86" fmla="*/ 509 w 1981"/>
                <a:gd name="T87" fmla="*/ 128 h 1329"/>
                <a:gd name="T88" fmla="*/ 343 w 1981"/>
                <a:gd name="T89" fmla="*/ 249 h 1329"/>
                <a:gd name="T90" fmla="*/ 214 w 1981"/>
                <a:gd name="T91" fmla="*/ 405 h 1329"/>
                <a:gd name="T92" fmla="*/ 106 w 1981"/>
                <a:gd name="T93" fmla="*/ 602 h 1329"/>
                <a:gd name="T94" fmla="*/ 17 w 1981"/>
                <a:gd name="T95" fmla="*/ 856 h 1329"/>
                <a:gd name="T96" fmla="*/ 2 w 1981"/>
                <a:gd name="T97" fmla="*/ 1055 h 1329"/>
                <a:gd name="T98" fmla="*/ 35 w 1981"/>
                <a:gd name="T99" fmla="*/ 1207 h 1329"/>
                <a:gd name="T100" fmla="*/ 94 w 1981"/>
                <a:gd name="T101" fmla="*/ 1289 h 1329"/>
                <a:gd name="T102" fmla="*/ 175 w 1981"/>
                <a:gd name="T103" fmla="*/ 1327 h 1329"/>
                <a:gd name="T104" fmla="*/ 263 w 1981"/>
                <a:gd name="T105" fmla="*/ 1313 h 1329"/>
                <a:gd name="T106" fmla="*/ 306 w 1981"/>
                <a:gd name="T107" fmla="*/ 1270 h 1329"/>
                <a:gd name="T108" fmla="*/ 328 w 1981"/>
                <a:gd name="T109" fmla="*/ 1166 h 1329"/>
                <a:gd name="T110" fmla="*/ 338 w 1981"/>
                <a:gd name="T111" fmla="*/ 930 h 1329"/>
                <a:gd name="T112" fmla="*/ 369 w 1981"/>
                <a:gd name="T113" fmla="*/ 798 h 1329"/>
                <a:gd name="T114" fmla="*/ 475 w 1981"/>
                <a:gd name="T115" fmla="*/ 622 h 1329"/>
                <a:gd name="T116" fmla="*/ 503 w 1981"/>
                <a:gd name="T117" fmla="*/ 568 h 1329"/>
                <a:gd name="T118" fmla="*/ 472 w 1981"/>
                <a:gd name="T119" fmla="*/ 55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1" h="1329">
                  <a:moveTo>
                    <a:pt x="469" y="562"/>
                  </a:moveTo>
                  <a:lnTo>
                    <a:pt x="469" y="562"/>
                  </a:lnTo>
                  <a:lnTo>
                    <a:pt x="435" y="602"/>
                  </a:lnTo>
                  <a:lnTo>
                    <a:pt x="404" y="644"/>
                  </a:lnTo>
                  <a:lnTo>
                    <a:pt x="377" y="688"/>
                  </a:lnTo>
                  <a:lnTo>
                    <a:pt x="351" y="733"/>
                  </a:lnTo>
                  <a:lnTo>
                    <a:pt x="351" y="733"/>
                  </a:lnTo>
                  <a:lnTo>
                    <a:pt x="343" y="751"/>
                  </a:lnTo>
                  <a:lnTo>
                    <a:pt x="334" y="770"/>
                  </a:lnTo>
                  <a:lnTo>
                    <a:pt x="321" y="808"/>
                  </a:lnTo>
                  <a:lnTo>
                    <a:pt x="311" y="847"/>
                  </a:lnTo>
                  <a:lnTo>
                    <a:pt x="303" y="885"/>
                  </a:lnTo>
                  <a:lnTo>
                    <a:pt x="297" y="925"/>
                  </a:lnTo>
                  <a:lnTo>
                    <a:pt x="294" y="964"/>
                  </a:lnTo>
                  <a:lnTo>
                    <a:pt x="291" y="1005"/>
                  </a:lnTo>
                  <a:lnTo>
                    <a:pt x="289" y="1045"/>
                  </a:lnTo>
                  <a:lnTo>
                    <a:pt x="289" y="1045"/>
                  </a:lnTo>
                  <a:lnTo>
                    <a:pt x="288" y="1132"/>
                  </a:lnTo>
                  <a:lnTo>
                    <a:pt x="284" y="1175"/>
                  </a:lnTo>
                  <a:lnTo>
                    <a:pt x="283" y="1196"/>
                  </a:lnTo>
                  <a:lnTo>
                    <a:pt x="280" y="1218"/>
                  </a:lnTo>
                  <a:lnTo>
                    <a:pt x="280" y="1218"/>
                  </a:lnTo>
                  <a:lnTo>
                    <a:pt x="277" y="1229"/>
                  </a:lnTo>
                  <a:lnTo>
                    <a:pt x="274" y="1238"/>
                  </a:lnTo>
                  <a:lnTo>
                    <a:pt x="271" y="1247"/>
                  </a:lnTo>
                  <a:lnTo>
                    <a:pt x="264" y="1255"/>
                  </a:lnTo>
                  <a:lnTo>
                    <a:pt x="260" y="1263"/>
                  </a:lnTo>
                  <a:lnTo>
                    <a:pt x="252" y="1269"/>
                  </a:lnTo>
                  <a:lnTo>
                    <a:pt x="244" y="1275"/>
                  </a:lnTo>
                  <a:lnTo>
                    <a:pt x="235" y="1280"/>
                  </a:lnTo>
                  <a:lnTo>
                    <a:pt x="235" y="1280"/>
                  </a:lnTo>
                  <a:lnTo>
                    <a:pt x="223" y="1284"/>
                  </a:lnTo>
                  <a:lnTo>
                    <a:pt x="211" y="1287"/>
                  </a:lnTo>
                  <a:lnTo>
                    <a:pt x="198" y="1287"/>
                  </a:lnTo>
                  <a:lnTo>
                    <a:pt x="188" y="1286"/>
                  </a:lnTo>
                  <a:lnTo>
                    <a:pt x="175" y="1284"/>
                  </a:lnTo>
                  <a:lnTo>
                    <a:pt x="165" y="1281"/>
                  </a:lnTo>
                  <a:lnTo>
                    <a:pt x="152" y="1275"/>
                  </a:lnTo>
                  <a:lnTo>
                    <a:pt x="141" y="1269"/>
                  </a:lnTo>
                  <a:lnTo>
                    <a:pt x="132" y="1263"/>
                  </a:lnTo>
                  <a:lnTo>
                    <a:pt x="121" y="1255"/>
                  </a:lnTo>
                  <a:lnTo>
                    <a:pt x="105" y="1238"/>
                  </a:lnTo>
                  <a:lnTo>
                    <a:pt x="89" y="1218"/>
                  </a:lnTo>
                  <a:lnTo>
                    <a:pt x="77" y="1198"/>
                  </a:lnTo>
                  <a:lnTo>
                    <a:pt x="77" y="1198"/>
                  </a:lnTo>
                  <a:lnTo>
                    <a:pt x="68" y="1173"/>
                  </a:lnTo>
                  <a:lnTo>
                    <a:pt x="58" y="1147"/>
                  </a:lnTo>
                  <a:lnTo>
                    <a:pt x="52" y="1121"/>
                  </a:lnTo>
                  <a:lnTo>
                    <a:pt x="48" y="1095"/>
                  </a:lnTo>
                  <a:lnTo>
                    <a:pt x="45" y="1067"/>
                  </a:lnTo>
                  <a:lnTo>
                    <a:pt x="43" y="1039"/>
                  </a:lnTo>
                  <a:lnTo>
                    <a:pt x="43" y="1013"/>
                  </a:lnTo>
                  <a:lnTo>
                    <a:pt x="43" y="987"/>
                  </a:lnTo>
                  <a:lnTo>
                    <a:pt x="43" y="987"/>
                  </a:lnTo>
                  <a:lnTo>
                    <a:pt x="45" y="956"/>
                  </a:lnTo>
                  <a:lnTo>
                    <a:pt x="49" y="924"/>
                  </a:lnTo>
                  <a:lnTo>
                    <a:pt x="54" y="893"/>
                  </a:lnTo>
                  <a:lnTo>
                    <a:pt x="60" y="862"/>
                  </a:lnTo>
                  <a:lnTo>
                    <a:pt x="68" y="831"/>
                  </a:lnTo>
                  <a:lnTo>
                    <a:pt x="75" y="802"/>
                  </a:lnTo>
                  <a:lnTo>
                    <a:pt x="85" y="771"/>
                  </a:lnTo>
                  <a:lnTo>
                    <a:pt x="95" y="742"/>
                  </a:lnTo>
                  <a:lnTo>
                    <a:pt x="95" y="742"/>
                  </a:lnTo>
                  <a:lnTo>
                    <a:pt x="123" y="670"/>
                  </a:lnTo>
                  <a:lnTo>
                    <a:pt x="138" y="633"/>
                  </a:lnTo>
                  <a:lnTo>
                    <a:pt x="154" y="597"/>
                  </a:lnTo>
                  <a:lnTo>
                    <a:pt x="171" y="562"/>
                  </a:lnTo>
                  <a:lnTo>
                    <a:pt x="189" y="527"/>
                  </a:lnTo>
                  <a:lnTo>
                    <a:pt x="209" y="493"/>
                  </a:lnTo>
                  <a:lnTo>
                    <a:pt x="229" y="459"/>
                  </a:lnTo>
                  <a:lnTo>
                    <a:pt x="251" y="425"/>
                  </a:lnTo>
                  <a:lnTo>
                    <a:pt x="274" y="393"/>
                  </a:lnTo>
                  <a:lnTo>
                    <a:pt x="298" y="362"/>
                  </a:lnTo>
                  <a:lnTo>
                    <a:pt x="323" y="333"/>
                  </a:lnTo>
                  <a:lnTo>
                    <a:pt x="351" y="303"/>
                  </a:lnTo>
                  <a:lnTo>
                    <a:pt x="378" y="276"/>
                  </a:lnTo>
                  <a:lnTo>
                    <a:pt x="408" y="251"/>
                  </a:lnTo>
                  <a:lnTo>
                    <a:pt x="438" y="226"/>
                  </a:lnTo>
                  <a:lnTo>
                    <a:pt x="438" y="226"/>
                  </a:lnTo>
                  <a:lnTo>
                    <a:pt x="477" y="199"/>
                  </a:lnTo>
                  <a:lnTo>
                    <a:pt x="515" y="172"/>
                  </a:lnTo>
                  <a:lnTo>
                    <a:pt x="557" y="149"/>
                  </a:lnTo>
                  <a:lnTo>
                    <a:pt x="600" y="128"/>
                  </a:lnTo>
                  <a:lnTo>
                    <a:pt x="643" y="108"/>
                  </a:lnTo>
                  <a:lnTo>
                    <a:pt x="687" y="91"/>
                  </a:lnTo>
                  <a:lnTo>
                    <a:pt x="732" y="77"/>
                  </a:lnTo>
                  <a:lnTo>
                    <a:pt x="777" y="63"/>
                  </a:lnTo>
                  <a:lnTo>
                    <a:pt x="777" y="63"/>
                  </a:lnTo>
                  <a:lnTo>
                    <a:pt x="803" y="58"/>
                  </a:lnTo>
                  <a:lnTo>
                    <a:pt x="827" y="54"/>
                  </a:lnTo>
                  <a:lnTo>
                    <a:pt x="853" y="51"/>
                  </a:lnTo>
                  <a:lnTo>
                    <a:pt x="880" y="48"/>
                  </a:lnTo>
                  <a:lnTo>
                    <a:pt x="933" y="46"/>
                  </a:lnTo>
                  <a:lnTo>
                    <a:pt x="987" y="45"/>
                  </a:lnTo>
                  <a:lnTo>
                    <a:pt x="987" y="45"/>
                  </a:lnTo>
                  <a:lnTo>
                    <a:pt x="1047" y="48"/>
                  </a:lnTo>
                  <a:lnTo>
                    <a:pt x="1076" y="49"/>
                  </a:lnTo>
                  <a:lnTo>
                    <a:pt x="1106" y="52"/>
                  </a:lnTo>
                  <a:lnTo>
                    <a:pt x="1135" y="57"/>
                  </a:lnTo>
                  <a:lnTo>
                    <a:pt x="1164" y="63"/>
                  </a:lnTo>
                  <a:lnTo>
                    <a:pt x="1193" y="69"/>
                  </a:lnTo>
                  <a:lnTo>
                    <a:pt x="1221" y="78"/>
                  </a:lnTo>
                  <a:lnTo>
                    <a:pt x="1221" y="78"/>
                  </a:lnTo>
                  <a:lnTo>
                    <a:pt x="1249" y="89"/>
                  </a:lnTo>
                  <a:lnTo>
                    <a:pt x="1273" y="103"/>
                  </a:lnTo>
                  <a:lnTo>
                    <a:pt x="1296" y="118"/>
                  </a:lnTo>
                  <a:lnTo>
                    <a:pt x="1319" y="137"/>
                  </a:lnTo>
                  <a:lnTo>
                    <a:pt x="1341" y="155"/>
                  </a:lnTo>
                  <a:lnTo>
                    <a:pt x="1361" y="175"/>
                  </a:lnTo>
                  <a:lnTo>
                    <a:pt x="1381" y="197"/>
                  </a:lnTo>
                  <a:lnTo>
                    <a:pt x="1401" y="219"/>
                  </a:lnTo>
                  <a:lnTo>
                    <a:pt x="1401" y="219"/>
                  </a:lnTo>
                  <a:lnTo>
                    <a:pt x="1435" y="259"/>
                  </a:lnTo>
                  <a:lnTo>
                    <a:pt x="1469" y="302"/>
                  </a:lnTo>
                  <a:lnTo>
                    <a:pt x="1501" y="343"/>
                  </a:lnTo>
                  <a:lnTo>
                    <a:pt x="1536" y="385"/>
                  </a:lnTo>
                  <a:lnTo>
                    <a:pt x="1536" y="385"/>
                  </a:lnTo>
                  <a:lnTo>
                    <a:pt x="1564" y="416"/>
                  </a:lnTo>
                  <a:lnTo>
                    <a:pt x="1593" y="445"/>
                  </a:lnTo>
                  <a:lnTo>
                    <a:pt x="1622" y="473"/>
                  </a:lnTo>
                  <a:lnTo>
                    <a:pt x="1653" y="500"/>
                  </a:lnTo>
                  <a:lnTo>
                    <a:pt x="1776" y="610"/>
                  </a:lnTo>
                  <a:lnTo>
                    <a:pt x="1776" y="610"/>
                  </a:lnTo>
                  <a:lnTo>
                    <a:pt x="1821" y="648"/>
                  </a:lnTo>
                  <a:lnTo>
                    <a:pt x="1844" y="670"/>
                  </a:lnTo>
                  <a:lnTo>
                    <a:pt x="1865" y="691"/>
                  </a:lnTo>
                  <a:lnTo>
                    <a:pt x="1885" y="714"/>
                  </a:lnTo>
                  <a:lnTo>
                    <a:pt x="1904" y="739"/>
                  </a:lnTo>
                  <a:lnTo>
                    <a:pt x="1921" y="765"/>
                  </a:lnTo>
                  <a:lnTo>
                    <a:pt x="1927" y="778"/>
                  </a:lnTo>
                  <a:lnTo>
                    <a:pt x="1933" y="791"/>
                  </a:lnTo>
                  <a:lnTo>
                    <a:pt x="1933" y="791"/>
                  </a:lnTo>
                  <a:lnTo>
                    <a:pt x="1935" y="801"/>
                  </a:lnTo>
                  <a:lnTo>
                    <a:pt x="1938" y="808"/>
                  </a:lnTo>
                  <a:lnTo>
                    <a:pt x="1938" y="827"/>
                  </a:lnTo>
                  <a:lnTo>
                    <a:pt x="1936" y="845"/>
                  </a:lnTo>
                  <a:lnTo>
                    <a:pt x="1930" y="862"/>
                  </a:lnTo>
                  <a:lnTo>
                    <a:pt x="1922" y="879"/>
                  </a:lnTo>
                  <a:lnTo>
                    <a:pt x="1912" y="893"/>
                  </a:lnTo>
                  <a:lnTo>
                    <a:pt x="1898" y="905"/>
                  </a:lnTo>
                  <a:lnTo>
                    <a:pt x="1882" y="916"/>
                  </a:lnTo>
                  <a:lnTo>
                    <a:pt x="1882" y="916"/>
                  </a:lnTo>
                  <a:lnTo>
                    <a:pt x="1868" y="921"/>
                  </a:lnTo>
                  <a:lnTo>
                    <a:pt x="1855" y="925"/>
                  </a:lnTo>
                  <a:lnTo>
                    <a:pt x="1839" y="928"/>
                  </a:lnTo>
                  <a:lnTo>
                    <a:pt x="1824" y="930"/>
                  </a:lnTo>
                  <a:lnTo>
                    <a:pt x="1808" y="930"/>
                  </a:lnTo>
                  <a:lnTo>
                    <a:pt x="1793" y="928"/>
                  </a:lnTo>
                  <a:lnTo>
                    <a:pt x="1778" y="927"/>
                  </a:lnTo>
                  <a:lnTo>
                    <a:pt x="1762" y="924"/>
                  </a:lnTo>
                  <a:lnTo>
                    <a:pt x="1730" y="915"/>
                  </a:lnTo>
                  <a:lnTo>
                    <a:pt x="1701" y="904"/>
                  </a:lnTo>
                  <a:lnTo>
                    <a:pt x="1672" y="891"/>
                  </a:lnTo>
                  <a:lnTo>
                    <a:pt x="1645" y="879"/>
                  </a:lnTo>
                  <a:lnTo>
                    <a:pt x="1645" y="879"/>
                  </a:lnTo>
                  <a:lnTo>
                    <a:pt x="1615" y="862"/>
                  </a:lnTo>
                  <a:lnTo>
                    <a:pt x="1584" y="842"/>
                  </a:lnTo>
                  <a:lnTo>
                    <a:pt x="1556" y="821"/>
                  </a:lnTo>
                  <a:lnTo>
                    <a:pt x="1530" y="798"/>
                  </a:lnTo>
                  <a:lnTo>
                    <a:pt x="1506" y="773"/>
                  </a:lnTo>
                  <a:lnTo>
                    <a:pt x="1481" y="748"/>
                  </a:lnTo>
                  <a:lnTo>
                    <a:pt x="1432" y="694"/>
                  </a:lnTo>
                  <a:lnTo>
                    <a:pt x="1432" y="694"/>
                  </a:lnTo>
                  <a:lnTo>
                    <a:pt x="1409" y="667"/>
                  </a:lnTo>
                  <a:lnTo>
                    <a:pt x="1386" y="639"/>
                  </a:lnTo>
                  <a:lnTo>
                    <a:pt x="1386" y="639"/>
                  </a:lnTo>
                  <a:lnTo>
                    <a:pt x="1382" y="636"/>
                  </a:lnTo>
                  <a:lnTo>
                    <a:pt x="1378" y="634"/>
                  </a:lnTo>
                  <a:lnTo>
                    <a:pt x="1375" y="633"/>
                  </a:lnTo>
                  <a:lnTo>
                    <a:pt x="1370" y="631"/>
                  </a:lnTo>
                  <a:lnTo>
                    <a:pt x="1364" y="634"/>
                  </a:lnTo>
                  <a:lnTo>
                    <a:pt x="1358" y="639"/>
                  </a:lnTo>
                  <a:lnTo>
                    <a:pt x="1352" y="645"/>
                  </a:lnTo>
                  <a:lnTo>
                    <a:pt x="1350" y="653"/>
                  </a:lnTo>
                  <a:lnTo>
                    <a:pt x="1350" y="662"/>
                  </a:lnTo>
                  <a:lnTo>
                    <a:pt x="1352" y="665"/>
                  </a:lnTo>
                  <a:lnTo>
                    <a:pt x="1355" y="670"/>
                  </a:lnTo>
                  <a:lnTo>
                    <a:pt x="1355" y="670"/>
                  </a:lnTo>
                  <a:lnTo>
                    <a:pt x="1398" y="721"/>
                  </a:lnTo>
                  <a:lnTo>
                    <a:pt x="1441" y="770"/>
                  </a:lnTo>
                  <a:lnTo>
                    <a:pt x="1464" y="794"/>
                  </a:lnTo>
                  <a:lnTo>
                    <a:pt x="1489" y="818"/>
                  </a:lnTo>
                  <a:lnTo>
                    <a:pt x="1513" y="839"/>
                  </a:lnTo>
                  <a:lnTo>
                    <a:pt x="1538" y="861"/>
                  </a:lnTo>
                  <a:lnTo>
                    <a:pt x="1564" y="879"/>
                  </a:lnTo>
                  <a:lnTo>
                    <a:pt x="1592" y="898"/>
                  </a:lnTo>
                  <a:lnTo>
                    <a:pt x="1619" y="915"/>
                  </a:lnTo>
                  <a:lnTo>
                    <a:pt x="1649" y="928"/>
                  </a:lnTo>
                  <a:lnTo>
                    <a:pt x="1678" y="942"/>
                  </a:lnTo>
                  <a:lnTo>
                    <a:pt x="1710" y="953"/>
                  </a:lnTo>
                  <a:lnTo>
                    <a:pt x="1742" y="961"/>
                  </a:lnTo>
                  <a:lnTo>
                    <a:pt x="1775" y="967"/>
                  </a:lnTo>
                  <a:lnTo>
                    <a:pt x="1775" y="967"/>
                  </a:lnTo>
                  <a:lnTo>
                    <a:pt x="1804" y="970"/>
                  </a:lnTo>
                  <a:lnTo>
                    <a:pt x="1830" y="970"/>
                  </a:lnTo>
                  <a:lnTo>
                    <a:pt x="1856" y="967"/>
                  </a:lnTo>
                  <a:lnTo>
                    <a:pt x="1870" y="964"/>
                  </a:lnTo>
                  <a:lnTo>
                    <a:pt x="1882" y="961"/>
                  </a:lnTo>
                  <a:lnTo>
                    <a:pt x="1893" y="956"/>
                  </a:lnTo>
                  <a:lnTo>
                    <a:pt x="1905" y="950"/>
                  </a:lnTo>
                  <a:lnTo>
                    <a:pt x="1916" y="944"/>
                  </a:lnTo>
                  <a:lnTo>
                    <a:pt x="1927" y="936"/>
                  </a:lnTo>
                  <a:lnTo>
                    <a:pt x="1936" y="927"/>
                  </a:lnTo>
                  <a:lnTo>
                    <a:pt x="1945" y="916"/>
                  </a:lnTo>
                  <a:lnTo>
                    <a:pt x="1955" y="905"/>
                  </a:lnTo>
                  <a:lnTo>
                    <a:pt x="1962" y="893"/>
                  </a:lnTo>
                  <a:lnTo>
                    <a:pt x="1962" y="893"/>
                  </a:lnTo>
                  <a:lnTo>
                    <a:pt x="1971" y="875"/>
                  </a:lnTo>
                  <a:lnTo>
                    <a:pt x="1978" y="855"/>
                  </a:lnTo>
                  <a:lnTo>
                    <a:pt x="1981" y="835"/>
                  </a:lnTo>
                  <a:lnTo>
                    <a:pt x="1981" y="814"/>
                  </a:lnTo>
                  <a:lnTo>
                    <a:pt x="1978" y="794"/>
                  </a:lnTo>
                  <a:lnTo>
                    <a:pt x="1971" y="776"/>
                  </a:lnTo>
                  <a:lnTo>
                    <a:pt x="1964" y="756"/>
                  </a:lnTo>
                  <a:lnTo>
                    <a:pt x="1953" y="737"/>
                  </a:lnTo>
                  <a:lnTo>
                    <a:pt x="1953" y="737"/>
                  </a:lnTo>
                  <a:lnTo>
                    <a:pt x="1933" y="708"/>
                  </a:lnTo>
                  <a:lnTo>
                    <a:pt x="1910" y="679"/>
                  </a:lnTo>
                  <a:lnTo>
                    <a:pt x="1885" y="651"/>
                  </a:lnTo>
                  <a:lnTo>
                    <a:pt x="1859" y="625"/>
                  </a:lnTo>
                  <a:lnTo>
                    <a:pt x="1832" y="600"/>
                  </a:lnTo>
                  <a:lnTo>
                    <a:pt x="1804" y="576"/>
                  </a:lnTo>
                  <a:lnTo>
                    <a:pt x="1748" y="528"/>
                  </a:lnTo>
                  <a:lnTo>
                    <a:pt x="1748" y="528"/>
                  </a:lnTo>
                  <a:lnTo>
                    <a:pt x="1687" y="474"/>
                  </a:lnTo>
                  <a:lnTo>
                    <a:pt x="1629" y="417"/>
                  </a:lnTo>
                  <a:lnTo>
                    <a:pt x="1599" y="388"/>
                  </a:lnTo>
                  <a:lnTo>
                    <a:pt x="1572" y="359"/>
                  </a:lnTo>
                  <a:lnTo>
                    <a:pt x="1544" y="328"/>
                  </a:lnTo>
                  <a:lnTo>
                    <a:pt x="1518" y="296"/>
                  </a:lnTo>
                  <a:lnTo>
                    <a:pt x="1518" y="296"/>
                  </a:lnTo>
                  <a:lnTo>
                    <a:pt x="1482" y="251"/>
                  </a:lnTo>
                  <a:lnTo>
                    <a:pt x="1446" y="206"/>
                  </a:lnTo>
                  <a:lnTo>
                    <a:pt x="1409" y="163"/>
                  </a:lnTo>
                  <a:lnTo>
                    <a:pt x="1389" y="142"/>
                  </a:lnTo>
                  <a:lnTo>
                    <a:pt x="1367" y="122"/>
                  </a:lnTo>
                  <a:lnTo>
                    <a:pt x="1367" y="122"/>
                  </a:lnTo>
                  <a:lnTo>
                    <a:pt x="1344" y="102"/>
                  </a:lnTo>
                  <a:lnTo>
                    <a:pt x="1319" y="83"/>
                  </a:lnTo>
                  <a:lnTo>
                    <a:pt x="1293" y="66"/>
                  </a:lnTo>
                  <a:lnTo>
                    <a:pt x="1266" y="52"/>
                  </a:lnTo>
                  <a:lnTo>
                    <a:pt x="1238" y="40"/>
                  </a:lnTo>
                  <a:lnTo>
                    <a:pt x="1210" y="31"/>
                  </a:lnTo>
                  <a:lnTo>
                    <a:pt x="1179" y="21"/>
                  </a:lnTo>
                  <a:lnTo>
                    <a:pt x="1149" y="15"/>
                  </a:lnTo>
                  <a:lnTo>
                    <a:pt x="1149" y="15"/>
                  </a:lnTo>
                  <a:lnTo>
                    <a:pt x="1106" y="9"/>
                  </a:lnTo>
                  <a:lnTo>
                    <a:pt x="1063" y="5"/>
                  </a:lnTo>
                  <a:lnTo>
                    <a:pt x="1018" y="1"/>
                  </a:lnTo>
                  <a:lnTo>
                    <a:pt x="973" y="0"/>
                  </a:lnTo>
                  <a:lnTo>
                    <a:pt x="929" y="1"/>
                  </a:lnTo>
                  <a:lnTo>
                    <a:pt x="884" y="3"/>
                  </a:lnTo>
                  <a:lnTo>
                    <a:pt x="841" y="8"/>
                  </a:lnTo>
                  <a:lnTo>
                    <a:pt x="798" y="15"/>
                  </a:lnTo>
                  <a:lnTo>
                    <a:pt x="798" y="15"/>
                  </a:lnTo>
                  <a:lnTo>
                    <a:pt x="760" y="23"/>
                  </a:lnTo>
                  <a:lnTo>
                    <a:pt x="723" y="32"/>
                  </a:lnTo>
                  <a:lnTo>
                    <a:pt x="686" y="45"/>
                  </a:lnTo>
                  <a:lnTo>
                    <a:pt x="649" y="58"/>
                  </a:lnTo>
                  <a:lnTo>
                    <a:pt x="612" y="74"/>
                  </a:lnTo>
                  <a:lnTo>
                    <a:pt x="577" y="91"/>
                  </a:lnTo>
                  <a:lnTo>
                    <a:pt x="543" y="108"/>
                  </a:lnTo>
                  <a:lnTo>
                    <a:pt x="509" y="128"/>
                  </a:lnTo>
                  <a:lnTo>
                    <a:pt x="509" y="128"/>
                  </a:lnTo>
                  <a:lnTo>
                    <a:pt x="480" y="145"/>
                  </a:lnTo>
                  <a:lnTo>
                    <a:pt x="451" y="163"/>
                  </a:lnTo>
                  <a:lnTo>
                    <a:pt x="423" y="183"/>
                  </a:lnTo>
                  <a:lnTo>
                    <a:pt x="395" y="205"/>
                  </a:lnTo>
                  <a:lnTo>
                    <a:pt x="368" y="226"/>
                  </a:lnTo>
                  <a:lnTo>
                    <a:pt x="343" y="249"/>
                  </a:lnTo>
                  <a:lnTo>
                    <a:pt x="318" y="274"/>
                  </a:lnTo>
                  <a:lnTo>
                    <a:pt x="294" y="299"/>
                  </a:lnTo>
                  <a:lnTo>
                    <a:pt x="294" y="299"/>
                  </a:lnTo>
                  <a:lnTo>
                    <a:pt x="264" y="333"/>
                  </a:lnTo>
                  <a:lnTo>
                    <a:pt x="238" y="368"/>
                  </a:lnTo>
                  <a:lnTo>
                    <a:pt x="214" y="405"/>
                  </a:lnTo>
                  <a:lnTo>
                    <a:pt x="189" y="443"/>
                  </a:lnTo>
                  <a:lnTo>
                    <a:pt x="168" y="482"/>
                  </a:lnTo>
                  <a:lnTo>
                    <a:pt x="146" y="522"/>
                  </a:lnTo>
                  <a:lnTo>
                    <a:pt x="126" y="562"/>
                  </a:lnTo>
                  <a:lnTo>
                    <a:pt x="106" y="602"/>
                  </a:lnTo>
                  <a:lnTo>
                    <a:pt x="106" y="602"/>
                  </a:lnTo>
                  <a:lnTo>
                    <a:pt x="80" y="664"/>
                  </a:lnTo>
                  <a:lnTo>
                    <a:pt x="55" y="727"/>
                  </a:lnTo>
                  <a:lnTo>
                    <a:pt x="45" y="758"/>
                  </a:lnTo>
                  <a:lnTo>
                    <a:pt x="34" y="790"/>
                  </a:lnTo>
                  <a:lnTo>
                    <a:pt x="25" y="822"/>
                  </a:lnTo>
                  <a:lnTo>
                    <a:pt x="17" y="856"/>
                  </a:lnTo>
                  <a:lnTo>
                    <a:pt x="11" y="888"/>
                  </a:lnTo>
                  <a:lnTo>
                    <a:pt x="6" y="921"/>
                  </a:lnTo>
                  <a:lnTo>
                    <a:pt x="3" y="955"/>
                  </a:lnTo>
                  <a:lnTo>
                    <a:pt x="0" y="988"/>
                  </a:lnTo>
                  <a:lnTo>
                    <a:pt x="0" y="1021"/>
                  </a:lnTo>
                  <a:lnTo>
                    <a:pt x="2" y="1055"/>
                  </a:lnTo>
                  <a:lnTo>
                    <a:pt x="5" y="1089"/>
                  </a:lnTo>
                  <a:lnTo>
                    <a:pt x="11" y="1122"/>
                  </a:lnTo>
                  <a:lnTo>
                    <a:pt x="11" y="1122"/>
                  </a:lnTo>
                  <a:lnTo>
                    <a:pt x="17" y="1150"/>
                  </a:lnTo>
                  <a:lnTo>
                    <a:pt x="25" y="1179"/>
                  </a:lnTo>
                  <a:lnTo>
                    <a:pt x="35" y="1207"/>
                  </a:lnTo>
                  <a:lnTo>
                    <a:pt x="48" y="1233"/>
                  </a:lnTo>
                  <a:lnTo>
                    <a:pt x="55" y="1246"/>
                  </a:lnTo>
                  <a:lnTo>
                    <a:pt x="65" y="1256"/>
                  </a:lnTo>
                  <a:lnTo>
                    <a:pt x="74" y="1269"/>
                  </a:lnTo>
                  <a:lnTo>
                    <a:pt x="83" y="1278"/>
                  </a:lnTo>
                  <a:lnTo>
                    <a:pt x="94" y="1289"/>
                  </a:lnTo>
                  <a:lnTo>
                    <a:pt x="106" y="1298"/>
                  </a:lnTo>
                  <a:lnTo>
                    <a:pt x="118" y="1306"/>
                  </a:lnTo>
                  <a:lnTo>
                    <a:pt x="132" y="1313"/>
                  </a:lnTo>
                  <a:lnTo>
                    <a:pt x="132" y="1313"/>
                  </a:lnTo>
                  <a:lnTo>
                    <a:pt x="154" y="1321"/>
                  </a:lnTo>
                  <a:lnTo>
                    <a:pt x="175" y="1327"/>
                  </a:lnTo>
                  <a:lnTo>
                    <a:pt x="198" y="1329"/>
                  </a:lnTo>
                  <a:lnTo>
                    <a:pt x="221" y="1327"/>
                  </a:lnTo>
                  <a:lnTo>
                    <a:pt x="232" y="1326"/>
                  </a:lnTo>
                  <a:lnTo>
                    <a:pt x="243" y="1323"/>
                  </a:lnTo>
                  <a:lnTo>
                    <a:pt x="254" y="1318"/>
                  </a:lnTo>
                  <a:lnTo>
                    <a:pt x="263" y="1313"/>
                  </a:lnTo>
                  <a:lnTo>
                    <a:pt x="274" y="1307"/>
                  </a:lnTo>
                  <a:lnTo>
                    <a:pt x="283" y="1301"/>
                  </a:lnTo>
                  <a:lnTo>
                    <a:pt x="291" y="1292"/>
                  </a:lnTo>
                  <a:lnTo>
                    <a:pt x="298" y="1283"/>
                  </a:lnTo>
                  <a:lnTo>
                    <a:pt x="298" y="1283"/>
                  </a:lnTo>
                  <a:lnTo>
                    <a:pt x="306" y="1270"/>
                  </a:lnTo>
                  <a:lnTo>
                    <a:pt x="314" y="1256"/>
                  </a:lnTo>
                  <a:lnTo>
                    <a:pt x="318" y="1241"/>
                  </a:lnTo>
                  <a:lnTo>
                    <a:pt x="321" y="1227"/>
                  </a:lnTo>
                  <a:lnTo>
                    <a:pt x="326" y="1196"/>
                  </a:lnTo>
                  <a:lnTo>
                    <a:pt x="328" y="1166"/>
                  </a:lnTo>
                  <a:lnTo>
                    <a:pt x="328" y="1166"/>
                  </a:lnTo>
                  <a:lnTo>
                    <a:pt x="331" y="1118"/>
                  </a:lnTo>
                  <a:lnTo>
                    <a:pt x="332" y="1070"/>
                  </a:lnTo>
                  <a:lnTo>
                    <a:pt x="334" y="1024"/>
                  </a:lnTo>
                  <a:lnTo>
                    <a:pt x="335" y="976"/>
                  </a:lnTo>
                  <a:lnTo>
                    <a:pt x="335" y="976"/>
                  </a:lnTo>
                  <a:lnTo>
                    <a:pt x="338" y="930"/>
                  </a:lnTo>
                  <a:lnTo>
                    <a:pt x="344" y="885"/>
                  </a:lnTo>
                  <a:lnTo>
                    <a:pt x="349" y="864"/>
                  </a:lnTo>
                  <a:lnTo>
                    <a:pt x="354" y="841"/>
                  </a:lnTo>
                  <a:lnTo>
                    <a:pt x="361" y="819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86" y="759"/>
                  </a:lnTo>
                  <a:lnTo>
                    <a:pt x="406" y="722"/>
                  </a:lnTo>
                  <a:lnTo>
                    <a:pt x="429" y="687"/>
                  </a:lnTo>
                  <a:lnTo>
                    <a:pt x="452" y="653"/>
                  </a:lnTo>
                  <a:lnTo>
                    <a:pt x="452" y="653"/>
                  </a:lnTo>
                  <a:lnTo>
                    <a:pt x="475" y="622"/>
                  </a:lnTo>
                  <a:lnTo>
                    <a:pt x="500" y="593"/>
                  </a:lnTo>
                  <a:lnTo>
                    <a:pt x="500" y="593"/>
                  </a:lnTo>
                  <a:lnTo>
                    <a:pt x="503" y="588"/>
                  </a:lnTo>
                  <a:lnTo>
                    <a:pt x="504" y="585"/>
                  </a:lnTo>
                  <a:lnTo>
                    <a:pt x="506" y="576"/>
                  </a:lnTo>
                  <a:lnTo>
                    <a:pt x="503" y="568"/>
                  </a:lnTo>
                  <a:lnTo>
                    <a:pt x="498" y="562"/>
                  </a:lnTo>
                  <a:lnTo>
                    <a:pt x="492" y="557"/>
                  </a:lnTo>
                  <a:lnTo>
                    <a:pt x="484" y="556"/>
                  </a:lnTo>
                  <a:lnTo>
                    <a:pt x="480" y="556"/>
                  </a:lnTo>
                  <a:lnTo>
                    <a:pt x="477" y="557"/>
                  </a:lnTo>
                  <a:lnTo>
                    <a:pt x="472" y="559"/>
                  </a:lnTo>
                  <a:lnTo>
                    <a:pt x="469" y="562"/>
                  </a:lnTo>
                  <a:lnTo>
                    <a:pt x="469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45F8CECC-612F-A965-0185-F467AC5EB8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876"/>
              <a:ext cx="260" cy="432"/>
            </a:xfrm>
            <a:custGeom>
              <a:avLst/>
              <a:gdLst>
                <a:gd name="T0" fmla="*/ 2 w 520"/>
                <a:gd name="T1" fmla="*/ 474 h 863"/>
                <a:gd name="T2" fmla="*/ 22 w 520"/>
                <a:gd name="T3" fmla="*/ 625 h 863"/>
                <a:gd name="T4" fmla="*/ 39 w 520"/>
                <a:gd name="T5" fmla="*/ 692 h 863"/>
                <a:gd name="T6" fmla="*/ 65 w 520"/>
                <a:gd name="T7" fmla="*/ 760 h 863"/>
                <a:gd name="T8" fmla="*/ 94 w 520"/>
                <a:gd name="T9" fmla="*/ 805 h 863"/>
                <a:gd name="T10" fmla="*/ 132 w 520"/>
                <a:gd name="T11" fmla="*/ 840 h 863"/>
                <a:gd name="T12" fmla="*/ 165 w 520"/>
                <a:gd name="T13" fmla="*/ 856 h 863"/>
                <a:gd name="T14" fmla="*/ 217 w 520"/>
                <a:gd name="T15" fmla="*/ 863 h 863"/>
                <a:gd name="T16" fmla="*/ 271 w 520"/>
                <a:gd name="T17" fmla="*/ 850 h 863"/>
                <a:gd name="T18" fmla="*/ 300 w 520"/>
                <a:gd name="T19" fmla="*/ 829 h 863"/>
                <a:gd name="T20" fmla="*/ 328 w 520"/>
                <a:gd name="T21" fmla="*/ 786 h 863"/>
                <a:gd name="T22" fmla="*/ 340 w 520"/>
                <a:gd name="T23" fmla="*/ 734 h 863"/>
                <a:gd name="T24" fmla="*/ 343 w 520"/>
                <a:gd name="T25" fmla="*/ 665 h 863"/>
                <a:gd name="T26" fmla="*/ 335 w 520"/>
                <a:gd name="T27" fmla="*/ 562 h 863"/>
                <a:gd name="T28" fmla="*/ 337 w 520"/>
                <a:gd name="T29" fmla="*/ 478 h 863"/>
                <a:gd name="T30" fmla="*/ 346 w 520"/>
                <a:gd name="T31" fmla="*/ 394 h 863"/>
                <a:gd name="T32" fmla="*/ 368 w 520"/>
                <a:gd name="T33" fmla="*/ 286 h 863"/>
                <a:gd name="T34" fmla="*/ 388 w 520"/>
                <a:gd name="T35" fmla="*/ 232 h 863"/>
                <a:gd name="T36" fmla="*/ 437 w 520"/>
                <a:gd name="T37" fmla="*/ 146 h 863"/>
                <a:gd name="T38" fmla="*/ 480 w 520"/>
                <a:gd name="T39" fmla="*/ 80 h 863"/>
                <a:gd name="T40" fmla="*/ 503 w 520"/>
                <a:gd name="T41" fmla="*/ 49 h 863"/>
                <a:gd name="T42" fmla="*/ 500 w 520"/>
                <a:gd name="T43" fmla="*/ 43 h 863"/>
                <a:gd name="T44" fmla="*/ 509 w 520"/>
                <a:gd name="T45" fmla="*/ 40 h 863"/>
                <a:gd name="T46" fmla="*/ 520 w 520"/>
                <a:gd name="T47" fmla="*/ 20 h 863"/>
                <a:gd name="T48" fmla="*/ 512 w 520"/>
                <a:gd name="T49" fmla="*/ 3 h 863"/>
                <a:gd name="T50" fmla="*/ 500 w 520"/>
                <a:gd name="T51" fmla="*/ 0 h 863"/>
                <a:gd name="T52" fmla="*/ 489 w 520"/>
                <a:gd name="T53" fmla="*/ 3 h 863"/>
                <a:gd name="T54" fmla="*/ 465 w 520"/>
                <a:gd name="T55" fmla="*/ 29 h 863"/>
                <a:gd name="T56" fmla="*/ 405 w 520"/>
                <a:gd name="T57" fmla="*/ 112 h 863"/>
                <a:gd name="T58" fmla="*/ 355 w 520"/>
                <a:gd name="T59" fmla="*/ 201 h 863"/>
                <a:gd name="T60" fmla="*/ 334 w 520"/>
                <a:gd name="T61" fmla="*/ 255 h 863"/>
                <a:gd name="T62" fmla="*/ 311 w 520"/>
                <a:gd name="T63" fmla="*/ 340 h 863"/>
                <a:gd name="T64" fmla="*/ 299 w 520"/>
                <a:gd name="T65" fmla="*/ 428 h 863"/>
                <a:gd name="T66" fmla="*/ 292 w 520"/>
                <a:gd name="T67" fmla="*/ 538 h 863"/>
                <a:gd name="T68" fmla="*/ 296 w 520"/>
                <a:gd name="T69" fmla="*/ 603 h 863"/>
                <a:gd name="T70" fmla="*/ 302 w 520"/>
                <a:gd name="T71" fmla="*/ 709 h 863"/>
                <a:gd name="T72" fmla="*/ 294 w 520"/>
                <a:gd name="T73" fmla="*/ 760 h 863"/>
                <a:gd name="T74" fmla="*/ 269 w 520"/>
                <a:gd name="T75" fmla="*/ 800 h 863"/>
                <a:gd name="T76" fmla="*/ 242 w 520"/>
                <a:gd name="T77" fmla="*/ 816 h 863"/>
                <a:gd name="T78" fmla="*/ 189 w 520"/>
                <a:gd name="T79" fmla="*/ 819 h 863"/>
                <a:gd name="T80" fmla="*/ 148 w 520"/>
                <a:gd name="T81" fmla="*/ 797 h 863"/>
                <a:gd name="T82" fmla="*/ 116 w 520"/>
                <a:gd name="T83" fmla="*/ 759 h 863"/>
                <a:gd name="T84" fmla="*/ 91 w 520"/>
                <a:gd name="T85" fmla="*/ 711 h 863"/>
                <a:gd name="T86" fmla="*/ 71 w 520"/>
                <a:gd name="T87" fmla="*/ 648 h 863"/>
                <a:gd name="T88" fmla="*/ 51 w 520"/>
                <a:gd name="T89" fmla="*/ 537 h 863"/>
                <a:gd name="T90" fmla="*/ 43 w 520"/>
                <a:gd name="T91" fmla="*/ 423 h 863"/>
                <a:gd name="T92" fmla="*/ 40 w 520"/>
                <a:gd name="T93" fmla="*/ 411 h 863"/>
                <a:gd name="T94" fmla="*/ 22 w 520"/>
                <a:gd name="T95" fmla="*/ 403 h 863"/>
                <a:gd name="T96" fmla="*/ 5 w 520"/>
                <a:gd name="T97" fmla="*/ 411 h 863"/>
                <a:gd name="T98" fmla="*/ 0 w 520"/>
                <a:gd name="T99" fmla="*/ 4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863">
                  <a:moveTo>
                    <a:pt x="0" y="423"/>
                  </a:moveTo>
                  <a:lnTo>
                    <a:pt x="0" y="423"/>
                  </a:lnTo>
                  <a:lnTo>
                    <a:pt x="2" y="474"/>
                  </a:lnTo>
                  <a:lnTo>
                    <a:pt x="6" y="525"/>
                  </a:lnTo>
                  <a:lnTo>
                    <a:pt x="13" y="575"/>
                  </a:lnTo>
                  <a:lnTo>
                    <a:pt x="22" y="625"/>
                  </a:lnTo>
                  <a:lnTo>
                    <a:pt x="22" y="625"/>
                  </a:lnTo>
                  <a:lnTo>
                    <a:pt x="29" y="657"/>
                  </a:lnTo>
                  <a:lnTo>
                    <a:pt x="39" y="692"/>
                  </a:lnTo>
                  <a:lnTo>
                    <a:pt x="51" y="726"/>
                  </a:lnTo>
                  <a:lnTo>
                    <a:pt x="57" y="743"/>
                  </a:lnTo>
                  <a:lnTo>
                    <a:pt x="65" y="760"/>
                  </a:lnTo>
                  <a:lnTo>
                    <a:pt x="74" y="776"/>
                  </a:lnTo>
                  <a:lnTo>
                    <a:pt x="83" y="791"/>
                  </a:lnTo>
                  <a:lnTo>
                    <a:pt x="94" y="805"/>
                  </a:lnTo>
                  <a:lnTo>
                    <a:pt x="106" y="819"/>
                  </a:lnTo>
                  <a:lnTo>
                    <a:pt x="119" y="829"/>
                  </a:lnTo>
                  <a:lnTo>
                    <a:pt x="132" y="840"/>
                  </a:lnTo>
                  <a:lnTo>
                    <a:pt x="148" y="850"/>
                  </a:lnTo>
                  <a:lnTo>
                    <a:pt x="165" y="856"/>
                  </a:lnTo>
                  <a:lnTo>
                    <a:pt x="165" y="856"/>
                  </a:lnTo>
                  <a:lnTo>
                    <a:pt x="182" y="860"/>
                  </a:lnTo>
                  <a:lnTo>
                    <a:pt x="200" y="862"/>
                  </a:lnTo>
                  <a:lnTo>
                    <a:pt x="217" y="863"/>
                  </a:lnTo>
                  <a:lnTo>
                    <a:pt x="236" y="860"/>
                  </a:lnTo>
                  <a:lnTo>
                    <a:pt x="254" y="857"/>
                  </a:lnTo>
                  <a:lnTo>
                    <a:pt x="271" y="850"/>
                  </a:lnTo>
                  <a:lnTo>
                    <a:pt x="286" y="842"/>
                  </a:lnTo>
                  <a:lnTo>
                    <a:pt x="300" y="829"/>
                  </a:lnTo>
                  <a:lnTo>
                    <a:pt x="300" y="829"/>
                  </a:lnTo>
                  <a:lnTo>
                    <a:pt x="311" y="817"/>
                  </a:lnTo>
                  <a:lnTo>
                    <a:pt x="320" y="802"/>
                  </a:lnTo>
                  <a:lnTo>
                    <a:pt x="328" y="786"/>
                  </a:lnTo>
                  <a:lnTo>
                    <a:pt x="334" y="769"/>
                  </a:lnTo>
                  <a:lnTo>
                    <a:pt x="337" y="752"/>
                  </a:lnTo>
                  <a:lnTo>
                    <a:pt x="340" y="734"/>
                  </a:lnTo>
                  <a:lnTo>
                    <a:pt x="343" y="700"/>
                  </a:lnTo>
                  <a:lnTo>
                    <a:pt x="343" y="700"/>
                  </a:lnTo>
                  <a:lnTo>
                    <a:pt x="343" y="665"/>
                  </a:lnTo>
                  <a:lnTo>
                    <a:pt x="340" y="631"/>
                  </a:lnTo>
                  <a:lnTo>
                    <a:pt x="337" y="597"/>
                  </a:lnTo>
                  <a:lnTo>
                    <a:pt x="335" y="562"/>
                  </a:lnTo>
                  <a:lnTo>
                    <a:pt x="335" y="562"/>
                  </a:lnTo>
                  <a:lnTo>
                    <a:pt x="335" y="520"/>
                  </a:lnTo>
                  <a:lnTo>
                    <a:pt x="337" y="478"/>
                  </a:lnTo>
                  <a:lnTo>
                    <a:pt x="342" y="435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51" y="357"/>
                  </a:lnTo>
                  <a:lnTo>
                    <a:pt x="359" y="321"/>
                  </a:lnTo>
                  <a:lnTo>
                    <a:pt x="368" y="286"/>
                  </a:lnTo>
                  <a:lnTo>
                    <a:pt x="380" y="251"/>
                  </a:lnTo>
                  <a:lnTo>
                    <a:pt x="380" y="251"/>
                  </a:lnTo>
                  <a:lnTo>
                    <a:pt x="388" y="232"/>
                  </a:lnTo>
                  <a:lnTo>
                    <a:pt x="397" y="215"/>
                  </a:lnTo>
                  <a:lnTo>
                    <a:pt x="417" y="180"/>
                  </a:lnTo>
                  <a:lnTo>
                    <a:pt x="437" y="146"/>
                  </a:lnTo>
                  <a:lnTo>
                    <a:pt x="460" y="112"/>
                  </a:lnTo>
                  <a:lnTo>
                    <a:pt x="460" y="112"/>
                  </a:lnTo>
                  <a:lnTo>
                    <a:pt x="480" y="80"/>
                  </a:lnTo>
                  <a:lnTo>
                    <a:pt x="491" y="64"/>
                  </a:lnTo>
                  <a:lnTo>
                    <a:pt x="503" y="49"/>
                  </a:lnTo>
                  <a:lnTo>
                    <a:pt x="503" y="49"/>
                  </a:lnTo>
                  <a:lnTo>
                    <a:pt x="511" y="40"/>
                  </a:lnTo>
                  <a:lnTo>
                    <a:pt x="508" y="41"/>
                  </a:lnTo>
                  <a:lnTo>
                    <a:pt x="500" y="43"/>
                  </a:lnTo>
                  <a:lnTo>
                    <a:pt x="500" y="43"/>
                  </a:lnTo>
                  <a:lnTo>
                    <a:pt x="505" y="41"/>
                  </a:lnTo>
                  <a:lnTo>
                    <a:pt x="509" y="40"/>
                  </a:lnTo>
                  <a:lnTo>
                    <a:pt x="515" y="35"/>
                  </a:lnTo>
                  <a:lnTo>
                    <a:pt x="520" y="27"/>
                  </a:lnTo>
                  <a:lnTo>
                    <a:pt x="520" y="20"/>
                  </a:lnTo>
                  <a:lnTo>
                    <a:pt x="520" y="12"/>
                  </a:lnTo>
                  <a:lnTo>
                    <a:pt x="515" y="4"/>
                  </a:lnTo>
                  <a:lnTo>
                    <a:pt x="512" y="3"/>
                  </a:lnTo>
                  <a:lnTo>
                    <a:pt x="509" y="1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494" y="1"/>
                  </a:lnTo>
                  <a:lnTo>
                    <a:pt x="489" y="3"/>
                  </a:lnTo>
                  <a:lnTo>
                    <a:pt x="479" y="10"/>
                  </a:lnTo>
                  <a:lnTo>
                    <a:pt x="471" y="20"/>
                  </a:lnTo>
                  <a:lnTo>
                    <a:pt x="465" y="29"/>
                  </a:lnTo>
                  <a:lnTo>
                    <a:pt x="465" y="29"/>
                  </a:lnTo>
                  <a:lnTo>
                    <a:pt x="434" y="70"/>
                  </a:lnTo>
                  <a:lnTo>
                    <a:pt x="405" y="112"/>
                  </a:lnTo>
                  <a:lnTo>
                    <a:pt x="379" y="157"/>
                  </a:lnTo>
                  <a:lnTo>
                    <a:pt x="366" y="178"/>
                  </a:lnTo>
                  <a:lnTo>
                    <a:pt x="355" y="201"/>
                  </a:lnTo>
                  <a:lnTo>
                    <a:pt x="355" y="201"/>
                  </a:lnTo>
                  <a:lnTo>
                    <a:pt x="343" y="227"/>
                  </a:lnTo>
                  <a:lnTo>
                    <a:pt x="334" y="255"/>
                  </a:lnTo>
                  <a:lnTo>
                    <a:pt x="325" y="283"/>
                  </a:lnTo>
                  <a:lnTo>
                    <a:pt x="317" y="312"/>
                  </a:lnTo>
                  <a:lnTo>
                    <a:pt x="311" y="340"/>
                  </a:lnTo>
                  <a:lnTo>
                    <a:pt x="306" y="369"/>
                  </a:lnTo>
                  <a:lnTo>
                    <a:pt x="302" y="398"/>
                  </a:lnTo>
                  <a:lnTo>
                    <a:pt x="299" y="428"/>
                  </a:lnTo>
                  <a:lnTo>
                    <a:pt x="299" y="428"/>
                  </a:lnTo>
                  <a:lnTo>
                    <a:pt x="294" y="502"/>
                  </a:lnTo>
                  <a:lnTo>
                    <a:pt x="292" y="538"/>
                  </a:lnTo>
                  <a:lnTo>
                    <a:pt x="294" y="574"/>
                  </a:lnTo>
                  <a:lnTo>
                    <a:pt x="294" y="574"/>
                  </a:lnTo>
                  <a:lnTo>
                    <a:pt x="296" y="603"/>
                  </a:lnTo>
                  <a:lnTo>
                    <a:pt x="299" y="637"/>
                  </a:lnTo>
                  <a:lnTo>
                    <a:pt x="302" y="672"/>
                  </a:lnTo>
                  <a:lnTo>
                    <a:pt x="302" y="709"/>
                  </a:lnTo>
                  <a:lnTo>
                    <a:pt x="300" y="728"/>
                  </a:lnTo>
                  <a:lnTo>
                    <a:pt x="297" y="745"/>
                  </a:lnTo>
                  <a:lnTo>
                    <a:pt x="294" y="760"/>
                  </a:lnTo>
                  <a:lnTo>
                    <a:pt x="288" y="776"/>
                  </a:lnTo>
                  <a:lnTo>
                    <a:pt x="280" y="788"/>
                  </a:lnTo>
                  <a:lnTo>
                    <a:pt x="269" y="800"/>
                  </a:lnTo>
                  <a:lnTo>
                    <a:pt x="257" y="808"/>
                  </a:lnTo>
                  <a:lnTo>
                    <a:pt x="242" y="816"/>
                  </a:lnTo>
                  <a:lnTo>
                    <a:pt x="242" y="816"/>
                  </a:lnTo>
                  <a:lnTo>
                    <a:pt x="223" y="819"/>
                  </a:lnTo>
                  <a:lnTo>
                    <a:pt x="206" y="820"/>
                  </a:lnTo>
                  <a:lnTo>
                    <a:pt x="189" y="819"/>
                  </a:lnTo>
                  <a:lnTo>
                    <a:pt x="174" y="814"/>
                  </a:lnTo>
                  <a:lnTo>
                    <a:pt x="160" y="806"/>
                  </a:lnTo>
                  <a:lnTo>
                    <a:pt x="148" y="797"/>
                  </a:lnTo>
                  <a:lnTo>
                    <a:pt x="136" y="785"/>
                  </a:lnTo>
                  <a:lnTo>
                    <a:pt x="125" y="773"/>
                  </a:lnTo>
                  <a:lnTo>
                    <a:pt x="116" y="759"/>
                  </a:lnTo>
                  <a:lnTo>
                    <a:pt x="106" y="743"/>
                  </a:lnTo>
                  <a:lnTo>
                    <a:pt x="99" y="728"/>
                  </a:lnTo>
                  <a:lnTo>
                    <a:pt x="91" y="711"/>
                  </a:lnTo>
                  <a:lnTo>
                    <a:pt x="80" y="679"/>
                  </a:lnTo>
                  <a:lnTo>
                    <a:pt x="71" y="648"/>
                  </a:lnTo>
                  <a:lnTo>
                    <a:pt x="71" y="648"/>
                  </a:lnTo>
                  <a:lnTo>
                    <a:pt x="65" y="620"/>
                  </a:lnTo>
                  <a:lnTo>
                    <a:pt x="59" y="592"/>
                  </a:lnTo>
                  <a:lnTo>
                    <a:pt x="51" y="537"/>
                  </a:lnTo>
                  <a:lnTo>
                    <a:pt x="45" y="480"/>
                  </a:lnTo>
                  <a:lnTo>
                    <a:pt x="43" y="423"/>
                  </a:lnTo>
                  <a:lnTo>
                    <a:pt x="43" y="423"/>
                  </a:lnTo>
                  <a:lnTo>
                    <a:pt x="43" y="418"/>
                  </a:lnTo>
                  <a:lnTo>
                    <a:pt x="42" y="415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4"/>
                  </a:lnTo>
                  <a:lnTo>
                    <a:pt x="22" y="403"/>
                  </a:lnTo>
                  <a:lnTo>
                    <a:pt x="14" y="404"/>
                  </a:lnTo>
                  <a:lnTo>
                    <a:pt x="6" y="408"/>
                  </a:lnTo>
                  <a:lnTo>
                    <a:pt x="5" y="411"/>
                  </a:lnTo>
                  <a:lnTo>
                    <a:pt x="2" y="414"/>
                  </a:lnTo>
                  <a:lnTo>
                    <a:pt x="0" y="418"/>
                  </a:lnTo>
                  <a:lnTo>
                    <a:pt x="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CAA56124-348F-799F-CE99-AD7E89F1E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888"/>
              <a:ext cx="282" cy="432"/>
            </a:xfrm>
            <a:custGeom>
              <a:avLst/>
              <a:gdLst>
                <a:gd name="T0" fmla="*/ 1 w 563"/>
                <a:gd name="T1" fmla="*/ 476 h 864"/>
                <a:gd name="T2" fmla="*/ 24 w 563"/>
                <a:gd name="T3" fmla="*/ 628 h 864"/>
                <a:gd name="T4" fmla="*/ 43 w 563"/>
                <a:gd name="T5" fmla="*/ 698 h 864"/>
                <a:gd name="T6" fmla="*/ 73 w 563"/>
                <a:gd name="T7" fmla="*/ 765 h 864"/>
                <a:gd name="T8" fmla="*/ 106 w 563"/>
                <a:gd name="T9" fmla="*/ 810 h 864"/>
                <a:gd name="T10" fmla="*/ 149 w 563"/>
                <a:gd name="T11" fmla="*/ 844 h 864"/>
                <a:gd name="T12" fmla="*/ 183 w 563"/>
                <a:gd name="T13" fmla="*/ 858 h 864"/>
                <a:gd name="T14" fmla="*/ 240 w 563"/>
                <a:gd name="T15" fmla="*/ 862 h 864"/>
                <a:gd name="T16" fmla="*/ 295 w 563"/>
                <a:gd name="T17" fmla="*/ 849 h 864"/>
                <a:gd name="T18" fmla="*/ 326 w 563"/>
                <a:gd name="T19" fmla="*/ 827 h 864"/>
                <a:gd name="T20" fmla="*/ 355 w 563"/>
                <a:gd name="T21" fmla="*/ 784 h 864"/>
                <a:gd name="T22" fmla="*/ 367 w 563"/>
                <a:gd name="T23" fmla="*/ 733 h 864"/>
                <a:gd name="T24" fmla="*/ 369 w 563"/>
                <a:gd name="T25" fmla="*/ 698 h 864"/>
                <a:gd name="T26" fmla="*/ 363 w 563"/>
                <a:gd name="T27" fmla="*/ 595 h 864"/>
                <a:gd name="T28" fmla="*/ 363 w 563"/>
                <a:gd name="T29" fmla="*/ 518 h 864"/>
                <a:gd name="T30" fmla="*/ 373 w 563"/>
                <a:gd name="T31" fmla="*/ 387 h 864"/>
                <a:gd name="T32" fmla="*/ 389 w 563"/>
                <a:gd name="T33" fmla="*/ 313 h 864"/>
                <a:gd name="T34" fmla="*/ 415 w 563"/>
                <a:gd name="T35" fmla="*/ 242 h 864"/>
                <a:gd name="T36" fmla="*/ 475 w 563"/>
                <a:gd name="T37" fmla="*/ 142 h 864"/>
                <a:gd name="T38" fmla="*/ 521 w 563"/>
                <a:gd name="T39" fmla="*/ 79 h 864"/>
                <a:gd name="T40" fmla="*/ 546 w 563"/>
                <a:gd name="T41" fmla="*/ 48 h 864"/>
                <a:gd name="T42" fmla="*/ 555 w 563"/>
                <a:gd name="T43" fmla="*/ 39 h 864"/>
                <a:gd name="T44" fmla="*/ 543 w 563"/>
                <a:gd name="T45" fmla="*/ 43 h 864"/>
                <a:gd name="T46" fmla="*/ 558 w 563"/>
                <a:gd name="T47" fmla="*/ 36 h 864"/>
                <a:gd name="T48" fmla="*/ 563 w 563"/>
                <a:gd name="T49" fmla="*/ 12 h 864"/>
                <a:gd name="T50" fmla="*/ 552 w 563"/>
                <a:gd name="T51" fmla="*/ 2 h 864"/>
                <a:gd name="T52" fmla="*/ 543 w 563"/>
                <a:gd name="T53" fmla="*/ 0 h 864"/>
                <a:gd name="T54" fmla="*/ 521 w 563"/>
                <a:gd name="T55" fmla="*/ 11 h 864"/>
                <a:gd name="T56" fmla="*/ 506 w 563"/>
                <a:gd name="T57" fmla="*/ 28 h 864"/>
                <a:gd name="T58" fmla="*/ 413 w 563"/>
                <a:gd name="T59" fmla="*/ 156 h 864"/>
                <a:gd name="T60" fmla="*/ 387 w 563"/>
                <a:gd name="T61" fmla="*/ 200 h 864"/>
                <a:gd name="T62" fmla="*/ 353 w 563"/>
                <a:gd name="T63" fmla="*/ 282 h 864"/>
                <a:gd name="T64" fmla="*/ 333 w 563"/>
                <a:gd name="T65" fmla="*/ 368 h 864"/>
                <a:gd name="T66" fmla="*/ 326 w 563"/>
                <a:gd name="T67" fmla="*/ 427 h 864"/>
                <a:gd name="T68" fmla="*/ 320 w 563"/>
                <a:gd name="T69" fmla="*/ 575 h 864"/>
                <a:gd name="T70" fmla="*/ 326 w 563"/>
                <a:gd name="T71" fmla="*/ 638 h 864"/>
                <a:gd name="T72" fmla="*/ 327 w 563"/>
                <a:gd name="T73" fmla="*/ 708 h 864"/>
                <a:gd name="T74" fmla="*/ 320 w 563"/>
                <a:gd name="T75" fmla="*/ 759 h 864"/>
                <a:gd name="T76" fmla="*/ 295 w 563"/>
                <a:gd name="T77" fmla="*/ 798 h 864"/>
                <a:gd name="T78" fmla="*/ 266 w 563"/>
                <a:gd name="T79" fmla="*/ 815 h 864"/>
                <a:gd name="T80" fmla="*/ 210 w 563"/>
                <a:gd name="T81" fmla="*/ 821 h 864"/>
                <a:gd name="T82" fmla="*/ 164 w 563"/>
                <a:gd name="T83" fmla="*/ 802 h 864"/>
                <a:gd name="T84" fmla="*/ 127 w 563"/>
                <a:gd name="T85" fmla="*/ 765 h 864"/>
                <a:gd name="T86" fmla="*/ 100 w 563"/>
                <a:gd name="T87" fmla="*/ 719 h 864"/>
                <a:gd name="T88" fmla="*/ 75 w 563"/>
                <a:gd name="T89" fmla="*/ 653 h 864"/>
                <a:gd name="T90" fmla="*/ 55 w 563"/>
                <a:gd name="T91" fmla="*/ 568 h 864"/>
                <a:gd name="T92" fmla="*/ 46 w 563"/>
                <a:gd name="T93" fmla="*/ 482 h 864"/>
                <a:gd name="T94" fmla="*/ 43 w 563"/>
                <a:gd name="T95" fmla="*/ 424 h 864"/>
                <a:gd name="T96" fmla="*/ 40 w 563"/>
                <a:gd name="T97" fmla="*/ 411 h 864"/>
                <a:gd name="T98" fmla="*/ 21 w 563"/>
                <a:gd name="T99" fmla="*/ 404 h 864"/>
                <a:gd name="T100" fmla="*/ 4 w 563"/>
                <a:gd name="T101" fmla="*/ 411 h 864"/>
                <a:gd name="T102" fmla="*/ 0 w 563"/>
                <a:gd name="T103" fmla="*/ 4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" h="864">
                  <a:moveTo>
                    <a:pt x="0" y="424"/>
                  </a:moveTo>
                  <a:lnTo>
                    <a:pt x="0" y="424"/>
                  </a:lnTo>
                  <a:lnTo>
                    <a:pt x="1" y="476"/>
                  </a:lnTo>
                  <a:lnTo>
                    <a:pt x="6" y="527"/>
                  </a:lnTo>
                  <a:lnTo>
                    <a:pt x="14" y="578"/>
                  </a:lnTo>
                  <a:lnTo>
                    <a:pt x="24" y="628"/>
                  </a:lnTo>
                  <a:lnTo>
                    <a:pt x="24" y="628"/>
                  </a:lnTo>
                  <a:lnTo>
                    <a:pt x="32" y="662"/>
                  </a:lnTo>
                  <a:lnTo>
                    <a:pt x="43" y="698"/>
                  </a:lnTo>
                  <a:lnTo>
                    <a:pt x="57" y="733"/>
                  </a:lnTo>
                  <a:lnTo>
                    <a:pt x="66" y="750"/>
                  </a:lnTo>
                  <a:lnTo>
                    <a:pt x="73" y="765"/>
                  </a:lnTo>
                  <a:lnTo>
                    <a:pt x="84" y="782"/>
                  </a:lnTo>
                  <a:lnTo>
                    <a:pt x="95" y="796"/>
                  </a:lnTo>
                  <a:lnTo>
                    <a:pt x="106" y="810"/>
                  </a:lnTo>
                  <a:lnTo>
                    <a:pt x="120" y="822"/>
                  </a:lnTo>
                  <a:lnTo>
                    <a:pt x="133" y="835"/>
                  </a:lnTo>
                  <a:lnTo>
                    <a:pt x="149" y="844"/>
                  </a:lnTo>
                  <a:lnTo>
                    <a:pt x="164" y="852"/>
                  </a:lnTo>
                  <a:lnTo>
                    <a:pt x="183" y="858"/>
                  </a:lnTo>
                  <a:lnTo>
                    <a:pt x="183" y="858"/>
                  </a:lnTo>
                  <a:lnTo>
                    <a:pt x="201" y="861"/>
                  </a:lnTo>
                  <a:lnTo>
                    <a:pt x="220" y="864"/>
                  </a:lnTo>
                  <a:lnTo>
                    <a:pt x="240" y="862"/>
                  </a:lnTo>
                  <a:lnTo>
                    <a:pt x="258" y="861"/>
                  </a:lnTo>
                  <a:lnTo>
                    <a:pt x="278" y="856"/>
                  </a:lnTo>
                  <a:lnTo>
                    <a:pt x="295" y="849"/>
                  </a:lnTo>
                  <a:lnTo>
                    <a:pt x="312" y="839"/>
                  </a:lnTo>
                  <a:lnTo>
                    <a:pt x="326" y="827"/>
                  </a:lnTo>
                  <a:lnTo>
                    <a:pt x="326" y="827"/>
                  </a:lnTo>
                  <a:lnTo>
                    <a:pt x="338" y="815"/>
                  </a:lnTo>
                  <a:lnTo>
                    <a:pt x="347" y="799"/>
                  </a:lnTo>
                  <a:lnTo>
                    <a:pt x="355" y="784"/>
                  </a:lnTo>
                  <a:lnTo>
                    <a:pt x="360" y="767"/>
                  </a:lnTo>
                  <a:lnTo>
                    <a:pt x="364" y="750"/>
                  </a:lnTo>
                  <a:lnTo>
                    <a:pt x="367" y="733"/>
                  </a:lnTo>
                  <a:lnTo>
                    <a:pt x="369" y="715"/>
                  </a:lnTo>
                  <a:lnTo>
                    <a:pt x="369" y="698"/>
                  </a:lnTo>
                  <a:lnTo>
                    <a:pt x="369" y="698"/>
                  </a:lnTo>
                  <a:lnTo>
                    <a:pt x="369" y="664"/>
                  </a:lnTo>
                  <a:lnTo>
                    <a:pt x="366" y="630"/>
                  </a:lnTo>
                  <a:lnTo>
                    <a:pt x="363" y="595"/>
                  </a:lnTo>
                  <a:lnTo>
                    <a:pt x="361" y="561"/>
                  </a:lnTo>
                  <a:lnTo>
                    <a:pt x="361" y="561"/>
                  </a:lnTo>
                  <a:lnTo>
                    <a:pt x="363" y="518"/>
                  </a:lnTo>
                  <a:lnTo>
                    <a:pt x="364" y="473"/>
                  </a:lnTo>
                  <a:lnTo>
                    <a:pt x="367" y="430"/>
                  </a:lnTo>
                  <a:lnTo>
                    <a:pt x="373" y="387"/>
                  </a:lnTo>
                  <a:lnTo>
                    <a:pt x="373" y="387"/>
                  </a:lnTo>
                  <a:lnTo>
                    <a:pt x="380" y="350"/>
                  </a:lnTo>
                  <a:lnTo>
                    <a:pt x="389" y="313"/>
                  </a:lnTo>
                  <a:lnTo>
                    <a:pt x="401" y="276"/>
                  </a:lnTo>
                  <a:lnTo>
                    <a:pt x="415" y="242"/>
                  </a:lnTo>
                  <a:lnTo>
                    <a:pt x="415" y="242"/>
                  </a:lnTo>
                  <a:lnTo>
                    <a:pt x="433" y="206"/>
                  </a:lnTo>
                  <a:lnTo>
                    <a:pt x="453" y="174"/>
                  </a:lnTo>
                  <a:lnTo>
                    <a:pt x="475" y="142"/>
                  </a:lnTo>
                  <a:lnTo>
                    <a:pt x="498" y="109"/>
                  </a:lnTo>
                  <a:lnTo>
                    <a:pt x="498" y="109"/>
                  </a:lnTo>
                  <a:lnTo>
                    <a:pt x="521" y="79"/>
                  </a:lnTo>
                  <a:lnTo>
                    <a:pt x="533" y="63"/>
                  </a:lnTo>
                  <a:lnTo>
                    <a:pt x="546" y="48"/>
                  </a:lnTo>
                  <a:lnTo>
                    <a:pt x="546" y="48"/>
                  </a:lnTo>
                  <a:lnTo>
                    <a:pt x="550" y="45"/>
                  </a:lnTo>
                  <a:lnTo>
                    <a:pt x="555" y="39"/>
                  </a:lnTo>
                  <a:lnTo>
                    <a:pt x="555" y="39"/>
                  </a:lnTo>
                  <a:lnTo>
                    <a:pt x="550" y="42"/>
                  </a:lnTo>
                  <a:lnTo>
                    <a:pt x="543" y="43"/>
                  </a:lnTo>
                  <a:lnTo>
                    <a:pt x="543" y="43"/>
                  </a:lnTo>
                  <a:lnTo>
                    <a:pt x="547" y="42"/>
                  </a:lnTo>
                  <a:lnTo>
                    <a:pt x="552" y="40"/>
                  </a:lnTo>
                  <a:lnTo>
                    <a:pt x="558" y="36"/>
                  </a:lnTo>
                  <a:lnTo>
                    <a:pt x="563" y="28"/>
                  </a:lnTo>
                  <a:lnTo>
                    <a:pt x="563" y="20"/>
                  </a:lnTo>
                  <a:lnTo>
                    <a:pt x="563" y="12"/>
                  </a:lnTo>
                  <a:lnTo>
                    <a:pt x="558" y="5"/>
                  </a:lnTo>
                  <a:lnTo>
                    <a:pt x="555" y="3"/>
                  </a:lnTo>
                  <a:lnTo>
                    <a:pt x="552" y="2"/>
                  </a:lnTo>
                  <a:lnTo>
                    <a:pt x="547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36" y="2"/>
                  </a:lnTo>
                  <a:lnTo>
                    <a:pt x="532" y="3"/>
                  </a:lnTo>
                  <a:lnTo>
                    <a:pt x="521" y="11"/>
                  </a:lnTo>
                  <a:lnTo>
                    <a:pt x="513" y="19"/>
                  </a:lnTo>
                  <a:lnTo>
                    <a:pt x="506" y="28"/>
                  </a:lnTo>
                  <a:lnTo>
                    <a:pt x="506" y="28"/>
                  </a:lnTo>
                  <a:lnTo>
                    <a:pt x="473" y="69"/>
                  </a:lnTo>
                  <a:lnTo>
                    <a:pt x="443" y="111"/>
                  </a:lnTo>
                  <a:lnTo>
                    <a:pt x="413" y="156"/>
                  </a:lnTo>
                  <a:lnTo>
                    <a:pt x="399" y="177"/>
                  </a:lnTo>
                  <a:lnTo>
                    <a:pt x="387" y="200"/>
                  </a:lnTo>
                  <a:lnTo>
                    <a:pt x="387" y="200"/>
                  </a:lnTo>
                  <a:lnTo>
                    <a:pt x="375" y="228"/>
                  </a:lnTo>
                  <a:lnTo>
                    <a:pt x="363" y="254"/>
                  </a:lnTo>
                  <a:lnTo>
                    <a:pt x="353" y="282"/>
                  </a:lnTo>
                  <a:lnTo>
                    <a:pt x="346" y="311"/>
                  </a:lnTo>
                  <a:lnTo>
                    <a:pt x="338" y="339"/>
                  </a:lnTo>
                  <a:lnTo>
                    <a:pt x="333" y="368"/>
                  </a:lnTo>
                  <a:lnTo>
                    <a:pt x="329" y="397"/>
                  </a:lnTo>
                  <a:lnTo>
                    <a:pt x="326" y="427"/>
                  </a:lnTo>
                  <a:lnTo>
                    <a:pt x="326" y="427"/>
                  </a:lnTo>
                  <a:lnTo>
                    <a:pt x="320" y="501"/>
                  </a:lnTo>
                  <a:lnTo>
                    <a:pt x="318" y="538"/>
                  </a:lnTo>
                  <a:lnTo>
                    <a:pt x="320" y="575"/>
                  </a:lnTo>
                  <a:lnTo>
                    <a:pt x="320" y="575"/>
                  </a:lnTo>
                  <a:lnTo>
                    <a:pt x="321" y="604"/>
                  </a:lnTo>
                  <a:lnTo>
                    <a:pt x="326" y="638"/>
                  </a:lnTo>
                  <a:lnTo>
                    <a:pt x="327" y="673"/>
                  </a:lnTo>
                  <a:lnTo>
                    <a:pt x="329" y="692"/>
                  </a:lnTo>
                  <a:lnTo>
                    <a:pt x="327" y="708"/>
                  </a:lnTo>
                  <a:lnTo>
                    <a:pt x="326" y="727"/>
                  </a:lnTo>
                  <a:lnTo>
                    <a:pt x="323" y="744"/>
                  </a:lnTo>
                  <a:lnTo>
                    <a:pt x="320" y="759"/>
                  </a:lnTo>
                  <a:lnTo>
                    <a:pt x="313" y="775"/>
                  </a:lnTo>
                  <a:lnTo>
                    <a:pt x="304" y="787"/>
                  </a:lnTo>
                  <a:lnTo>
                    <a:pt x="295" y="798"/>
                  </a:lnTo>
                  <a:lnTo>
                    <a:pt x="281" y="807"/>
                  </a:lnTo>
                  <a:lnTo>
                    <a:pt x="266" y="815"/>
                  </a:lnTo>
                  <a:lnTo>
                    <a:pt x="266" y="815"/>
                  </a:lnTo>
                  <a:lnTo>
                    <a:pt x="246" y="819"/>
                  </a:lnTo>
                  <a:lnTo>
                    <a:pt x="227" y="821"/>
                  </a:lnTo>
                  <a:lnTo>
                    <a:pt x="210" y="821"/>
                  </a:lnTo>
                  <a:lnTo>
                    <a:pt x="193" y="816"/>
                  </a:lnTo>
                  <a:lnTo>
                    <a:pt x="178" y="810"/>
                  </a:lnTo>
                  <a:lnTo>
                    <a:pt x="164" y="802"/>
                  </a:lnTo>
                  <a:lnTo>
                    <a:pt x="152" y="792"/>
                  </a:lnTo>
                  <a:lnTo>
                    <a:pt x="140" y="779"/>
                  </a:lnTo>
                  <a:lnTo>
                    <a:pt x="127" y="765"/>
                  </a:lnTo>
                  <a:lnTo>
                    <a:pt x="118" y="752"/>
                  </a:lnTo>
                  <a:lnTo>
                    <a:pt x="109" y="736"/>
                  </a:lnTo>
                  <a:lnTo>
                    <a:pt x="100" y="719"/>
                  </a:lnTo>
                  <a:lnTo>
                    <a:pt x="86" y="685"/>
                  </a:lnTo>
                  <a:lnTo>
                    <a:pt x="75" y="653"/>
                  </a:lnTo>
                  <a:lnTo>
                    <a:pt x="75" y="653"/>
                  </a:lnTo>
                  <a:lnTo>
                    <a:pt x="67" y="625"/>
                  </a:lnTo>
                  <a:lnTo>
                    <a:pt x="61" y="598"/>
                  </a:lnTo>
                  <a:lnTo>
                    <a:pt x="55" y="568"/>
                  </a:lnTo>
                  <a:lnTo>
                    <a:pt x="50" y="541"/>
                  </a:lnTo>
                  <a:lnTo>
                    <a:pt x="47" y="511"/>
                  </a:lnTo>
                  <a:lnTo>
                    <a:pt x="46" y="482"/>
                  </a:lnTo>
                  <a:lnTo>
                    <a:pt x="44" y="453"/>
                  </a:lnTo>
                  <a:lnTo>
                    <a:pt x="43" y="424"/>
                  </a:lnTo>
                  <a:lnTo>
                    <a:pt x="43" y="424"/>
                  </a:lnTo>
                  <a:lnTo>
                    <a:pt x="43" y="419"/>
                  </a:lnTo>
                  <a:lnTo>
                    <a:pt x="41" y="416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5"/>
                  </a:lnTo>
                  <a:lnTo>
                    <a:pt x="21" y="404"/>
                  </a:lnTo>
                  <a:lnTo>
                    <a:pt x="14" y="405"/>
                  </a:lnTo>
                  <a:lnTo>
                    <a:pt x="6" y="408"/>
                  </a:lnTo>
                  <a:lnTo>
                    <a:pt x="4" y="411"/>
                  </a:lnTo>
                  <a:lnTo>
                    <a:pt x="1" y="414"/>
                  </a:lnTo>
                  <a:lnTo>
                    <a:pt x="0" y="419"/>
                  </a:lnTo>
                  <a:lnTo>
                    <a:pt x="0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E0BA65B1-6F50-74B2-F077-F22BD8237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920"/>
              <a:ext cx="252" cy="385"/>
            </a:xfrm>
            <a:custGeom>
              <a:avLst/>
              <a:gdLst>
                <a:gd name="T0" fmla="*/ 1 w 504"/>
                <a:gd name="T1" fmla="*/ 425 h 772"/>
                <a:gd name="T2" fmla="*/ 23 w 504"/>
                <a:gd name="T3" fmla="*/ 562 h 772"/>
                <a:gd name="T4" fmla="*/ 40 w 504"/>
                <a:gd name="T5" fmla="*/ 624 h 772"/>
                <a:gd name="T6" fmla="*/ 75 w 504"/>
                <a:gd name="T7" fmla="*/ 698 h 772"/>
                <a:gd name="T8" fmla="*/ 106 w 504"/>
                <a:gd name="T9" fmla="*/ 733 h 772"/>
                <a:gd name="T10" fmla="*/ 146 w 504"/>
                <a:gd name="T11" fmla="*/ 759 h 772"/>
                <a:gd name="T12" fmla="*/ 178 w 504"/>
                <a:gd name="T13" fmla="*/ 769 h 772"/>
                <a:gd name="T14" fmla="*/ 229 w 504"/>
                <a:gd name="T15" fmla="*/ 769 h 772"/>
                <a:gd name="T16" fmla="*/ 276 w 504"/>
                <a:gd name="T17" fmla="*/ 752 h 772"/>
                <a:gd name="T18" fmla="*/ 301 w 504"/>
                <a:gd name="T19" fmla="*/ 730 h 772"/>
                <a:gd name="T20" fmla="*/ 323 w 504"/>
                <a:gd name="T21" fmla="*/ 690 h 772"/>
                <a:gd name="T22" fmla="*/ 333 w 504"/>
                <a:gd name="T23" fmla="*/ 630 h 772"/>
                <a:gd name="T24" fmla="*/ 330 w 504"/>
                <a:gd name="T25" fmla="*/ 568 h 772"/>
                <a:gd name="T26" fmla="*/ 326 w 504"/>
                <a:gd name="T27" fmla="*/ 507 h 772"/>
                <a:gd name="T28" fmla="*/ 330 w 504"/>
                <a:gd name="T29" fmla="*/ 399 h 772"/>
                <a:gd name="T30" fmla="*/ 339 w 504"/>
                <a:gd name="T31" fmla="*/ 327 h 772"/>
                <a:gd name="T32" fmla="*/ 372 w 504"/>
                <a:gd name="T33" fmla="*/ 230 h 772"/>
                <a:gd name="T34" fmla="*/ 421 w 504"/>
                <a:gd name="T35" fmla="*/ 139 h 772"/>
                <a:gd name="T36" fmla="*/ 464 w 504"/>
                <a:gd name="T37" fmla="*/ 79 h 772"/>
                <a:gd name="T38" fmla="*/ 487 w 504"/>
                <a:gd name="T39" fmla="*/ 48 h 772"/>
                <a:gd name="T40" fmla="*/ 484 w 504"/>
                <a:gd name="T41" fmla="*/ 43 h 772"/>
                <a:gd name="T42" fmla="*/ 493 w 504"/>
                <a:gd name="T43" fmla="*/ 40 h 772"/>
                <a:gd name="T44" fmla="*/ 504 w 504"/>
                <a:gd name="T45" fmla="*/ 20 h 772"/>
                <a:gd name="T46" fmla="*/ 496 w 504"/>
                <a:gd name="T47" fmla="*/ 3 h 772"/>
                <a:gd name="T48" fmla="*/ 484 w 504"/>
                <a:gd name="T49" fmla="*/ 0 h 772"/>
                <a:gd name="T50" fmla="*/ 473 w 504"/>
                <a:gd name="T51" fmla="*/ 3 h 772"/>
                <a:gd name="T52" fmla="*/ 450 w 504"/>
                <a:gd name="T53" fmla="*/ 25 h 772"/>
                <a:gd name="T54" fmla="*/ 395 w 504"/>
                <a:gd name="T55" fmla="*/ 99 h 772"/>
                <a:gd name="T56" fmla="*/ 346 w 504"/>
                <a:gd name="T57" fmla="*/ 176 h 772"/>
                <a:gd name="T58" fmla="*/ 313 w 504"/>
                <a:gd name="T59" fmla="*/ 254 h 772"/>
                <a:gd name="T60" fmla="*/ 287 w 504"/>
                <a:gd name="T61" fmla="*/ 382 h 772"/>
                <a:gd name="T62" fmla="*/ 284 w 504"/>
                <a:gd name="T63" fmla="*/ 512 h 772"/>
                <a:gd name="T64" fmla="*/ 292 w 504"/>
                <a:gd name="T65" fmla="*/ 598 h 772"/>
                <a:gd name="T66" fmla="*/ 287 w 504"/>
                <a:gd name="T67" fmla="*/ 661 h 772"/>
                <a:gd name="T68" fmla="*/ 272 w 504"/>
                <a:gd name="T69" fmla="*/ 699 h 772"/>
                <a:gd name="T70" fmla="*/ 238 w 504"/>
                <a:gd name="T71" fmla="*/ 722 h 772"/>
                <a:gd name="T72" fmla="*/ 204 w 504"/>
                <a:gd name="T73" fmla="*/ 729 h 772"/>
                <a:gd name="T74" fmla="*/ 161 w 504"/>
                <a:gd name="T75" fmla="*/ 719 h 772"/>
                <a:gd name="T76" fmla="*/ 127 w 504"/>
                <a:gd name="T77" fmla="*/ 692 h 772"/>
                <a:gd name="T78" fmla="*/ 100 w 504"/>
                <a:gd name="T79" fmla="*/ 652 h 772"/>
                <a:gd name="T80" fmla="*/ 70 w 504"/>
                <a:gd name="T81" fmla="*/ 579 h 772"/>
                <a:gd name="T82" fmla="*/ 58 w 504"/>
                <a:gd name="T83" fmla="*/ 530 h 772"/>
                <a:gd name="T84" fmla="*/ 43 w 504"/>
                <a:gd name="T85" fmla="*/ 379 h 772"/>
                <a:gd name="T86" fmla="*/ 41 w 504"/>
                <a:gd name="T87" fmla="*/ 370 h 772"/>
                <a:gd name="T88" fmla="*/ 29 w 504"/>
                <a:gd name="T89" fmla="*/ 359 h 772"/>
                <a:gd name="T90" fmla="*/ 7 w 504"/>
                <a:gd name="T91" fmla="*/ 364 h 772"/>
                <a:gd name="T92" fmla="*/ 1 w 504"/>
                <a:gd name="T93" fmla="*/ 3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772">
                  <a:moveTo>
                    <a:pt x="0" y="379"/>
                  </a:moveTo>
                  <a:lnTo>
                    <a:pt x="0" y="379"/>
                  </a:lnTo>
                  <a:lnTo>
                    <a:pt x="1" y="425"/>
                  </a:lnTo>
                  <a:lnTo>
                    <a:pt x="6" y="471"/>
                  </a:lnTo>
                  <a:lnTo>
                    <a:pt x="13" y="518"/>
                  </a:lnTo>
                  <a:lnTo>
                    <a:pt x="23" y="562"/>
                  </a:lnTo>
                  <a:lnTo>
                    <a:pt x="23" y="562"/>
                  </a:lnTo>
                  <a:lnTo>
                    <a:pt x="30" y="593"/>
                  </a:lnTo>
                  <a:lnTo>
                    <a:pt x="40" y="624"/>
                  </a:lnTo>
                  <a:lnTo>
                    <a:pt x="52" y="655"/>
                  </a:lnTo>
                  <a:lnTo>
                    <a:pt x="66" y="684"/>
                  </a:lnTo>
                  <a:lnTo>
                    <a:pt x="75" y="698"/>
                  </a:lnTo>
                  <a:lnTo>
                    <a:pt x="84" y="710"/>
                  </a:lnTo>
                  <a:lnTo>
                    <a:pt x="95" y="722"/>
                  </a:lnTo>
                  <a:lnTo>
                    <a:pt x="106" y="733"/>
                  </a:lnTo>
                  <a:lnTo>
                    <a:pt x="118" y="744"/>
                  </a:lnTo>
                  <a:lnTo>
                    <a:pt x="132" y="752"/>
                  </a:lnTo>
                  <a:lnTo>
                    <a:pt x="146" y="759"/>
                  </a:lnTo>
                  <a:lnTo>
                    <a:pt x="161" y="766"/>
                  </a:lnTo>
                  <a:lnTo>
                    <a:pt x="161" y="766"/>
                  </a:lnTo>
                  <a:lnTo>
                    <a:pt x="178" y="769"/>
                  </a:lnTo>
                  <a:lnTo>
                    <a:pt x="195" y="770"/>
                  </a:lnTo>
                  <a:lnTo>
                    <a:pt x="212" y="772"/>
                  </a:lnTo>
                  <a:lnTo>
                    <a:pt x="229" y="769"/>
                  </a:lnTo>
                  <a:lnTo>
                    <a:pt x="246" y="766"/>
                  </a:lnTo>
                  <a:lnTo>
                    <a:pt x="263" y="759"/>
                  </a:lnTo>
                  <a:lnTo>
                    <a:pt x="276" y="752"/>
                  </a:lnTo>
                  <a:lnTo>
                    <a:pt x="290" y="742"/>
                  </a:lnTo>
                  <a:lnTo>
                    <a:pt x="290" y="742"/>
                  </a:lnTo>
                  <a:lnTo>
                    <a:pt x="301" y="730"/>
                  </a:lnTo>
                  <a:lnTo>
                    <a:pt x="310" y="718"/>
                  </a:lnTo>
                  <a:lnTo>
                    <a:pt x="316" y="704"/>
                  </a:lnTo>
                  <a:lnTo>
                    <a:pt x="323" y="690"/>
                  </a:lnTo>
                  <a:lnTo>
                    <a:pt x="327" y="676"/>
                  </a:lnTo>
                  <a:lnTo>
                    <a:pt x="329" y="661"/>
                  </a:lnTo>
                  <a:lnTo>
                    <a:pt x="333" y="630"/>
                  </a:lnTo>
                  <a:lnTo>
                    <a:pt x="333" y="630"/>
                  </a:lnTo>
                  <a:lnTo>
                    <a:pt x="333" y="599"/>
                  </a:lnTo>
                  <a:lnTo>
                    <a:pt x="330" y="568"/>
                  </a:lnTo>
                  <a:lnTo>
                    <a:pt x="329" y="538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6" y="471"/>
                  </a:lnTo>
                  <a:lnTo>
                    <a:pt x="327" y="435"/>
                  </a:lnTo>
                  <a:lnTo>
                    <a:pt x="330" y="399"/>
                  </a:lnTo>
                  <a:lnTo>
                    <a:pt x="333" y="362"/>
                  </a:lnTo>
                  <a:lnTo>
                    <a:pt x="333" y="362"/>
                  </a:lnTo>
                  <a:lnTo>
                    <a:pt x="339" y="327"/>
                  </a:lnTo>
                  <a:lnTo>
                    <a:pt x="347" y="293"/>
                  </a:lnTo>
                  <a:lnTo>
                    <a:pt x="358" y="261"/>
                  </a:lnTo>
                  <a:lnTo>
                    <a:pt x="372" y="230"/>
                  </a:lnTo>
                  <a:lnTo>
                    <a:pt x="386" y="199"/>
                  </a:lnTo>
                  <a:lnTo>
                    <a:pt x="403" y="168"/>
                  </a:lnTo>
                  <a:lnTo>
                    <a:pt x="421" y="139"/>
                  </a:lnTo>
                  <a:lnTo>
                    <a:pt x="441" y="110"/>
                  </a:lnTo>
                  <a:lnTo>
                    <a:pt x="441" y="110"/>
                  </a:lnTo>
                  <a:lnTo>
                    <a:pt x="464" y="79"/>
                  </a:lnTo>
                  <a:lnTo>
                    <a:pt x="475" y="63"/>
                  </a:lnTo>
                  <a:lnTo>
                    <a:pt x="487" y="48"/>
                  </a:lnTo>
                  <a:lnTo>
                    <a:pt x="487" y="48"/>
                  </a:lnTo>
                  <a:lnTo>
                    <a:pt x="495" y="40"/>
                  </a:lnTo>
                  <a:lnTo>
                    <a:pt x="492" y="42"/>
                  </a:lnTo>
                  <a:lnTo>
                    <a:pt x="484" y="43"/>
                  </a:lnTo>
                  <a:lnTo>
                    <a:pt x="484" y="43"/>
                  </a:lnTo>
                  <a:lnTo>
                    <a:pt x="489" y="42"/>
                  </a:lnTo>
                  <a:lnTo>
                    <a:pt x="493" y="40"/>
                  </a:lnTo>
                  <a:lnTo>
                    <a:pt x="499" y="36"/>
                  </a:lnTo>
                  <a:lnTo>
                    <a:pt x="504" y="28"/>
                  </a:lnTo>
                  <a:lnTo>
                    <a:pt x="504" y="20"/>
                  </a:lnTo>
                  <a:lnTo>
                    <a:pt x="504" y="13"/>
                  </a:lnTo>
                  <a:lnTo>
                    <a:pt x="499" y="5"/>
                  </a:lnTo>
                  <a:lnTo>
                    <a:pt x="496" y="3"/>
                  </a:lnTo>
                  <a:lnTo>
                    <a:pt x="493" y="2"/>
                  </a:lnTo>
                  <a:lnTo>
                    <a:pt x="489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78" y="2"/>
                  </a:lnTo>
                  <a:lnTo>
                    <a:pt x="473" y="3"/>
                  </a:lnTo>
                  <a:lnTo>
                    <a:pt x="466" y="10"/>
                  </a:lnTo>
                  <a:lnTo>
                    <a:pt x="458" y="17"/>
                  </a:lnTo>
                  <a:lnTo>
                    <a:pt x="450" y="25"/>
                  </a:lnTo>
                  <a:lnTo>
                    <a:pt x="450" y="25"/>
                  </a:lnTo>
                  <a:lnTo>
                    <a:pt x="423" y="60"/>
                  </a:lnTo>
                  <a:lnTo>
                    <a:pt x="395" y="99"/>
                  </a:lnTo>
                  <a:lnTo>
                    <a:pt x="369" y="137"/>
                  </a:lnTo>
                  <a:lnTo>
                    <a:pt x="346" y="176"/>
                  </a:lnTo>
                  <a:lnTo>
                    <a:pt x="346" y="176"/>
                  </a:lnTo>
                  <a:lnTo>
                    <a:pt x="336" y="194"/>
                  </a:lnTo>
                  <a:lnTo>
                    <a:pt x="327" y="214"/>
                  </a:lnTo>
                  <a:lnTo>
                    <a:pt x="313" y="254"/>
                  </a:lnTo>
                  <a:lnTo>
                    <a:pt x="301" y="296"/>
                  </a:lnTo>
                  <a:lnTo>
                    <a:pt x="292" y="339"/>
                  </a:lnTo>
                  <a:lnTo>
                    <a:pt x="287" y="382"/>
                  </a:lnTo>
                  <a:lnTo>
                    <a:pt x="283" y="427"/>
                  </a:lnTo>
                  <a:lnTo>
                    <a:pt x="283" y="470"/>
                  </a:lnTo>
                  <a:lnTo>
                    <a:pt x="284" y="512"/>
                  </a:lnTo>
                  <a:lnTo>
                    <a:pt x="284" y="512"/>
                  </a:lnTo>
                  <a:lnTo>
                    <a:pt x="289" y="567"/>
                  </a:lnTo>
                  <a:lnTo>
                    <a:pt x="292" y="598"/>
                  </a:lnTo>
                  <a:lnTo>
                    <a:pt x="292" y="630"/>
                  </a:lnTo>
                  <a:lnTo>
                    <a:pt x="290" y="645"/>
                  </a:lnTo>
                  <a:lnTo>
                    <a:pt x="287" y="661"/>
                  </a:lnTo>
                  <a:lnTo>
                    <a:pt x="284" y="675"/>
                  </a:lnTo>
                  <a:lnTo>
                    <a:pt x="278" y="687"/>
                  </a:lnTo>
                  <a:lnTo>
                    <a:pt x="272" y="699"/>
                  </a:lnTo>
                  <a:lnTo>
                    <a:pt x="263" y="709"/>
                  </a:lnTo>
                  <a:lnTo>
                    <a:pt x="252" y="716"/>
                  </a:lnTo>
                  <a:lnTo>
                    <a:pt x="238" y="722"/>
                  </a:lnTo>
                  <a:lnTo>
                    <a:pt x="238" y="722"/>
                  </a:lnTo>
                  <a:lnTo>
                    <a:pt x="221" y="727"/>
                  </a:lnTo>
                  <a:lnTo>
                    <a:pt x="204" y="729"/>
                  </a:lnTo>
                  <a:lnTo>
                    <a:pt x="189" y="729"/>
                  </a:lnTo>
                  <a:lnTo>
                    <a:pt x="175" y="724"/>
                  </a:lnTo>
                  <a:lnTo>
                    <a:pt x="161" y="719"/>
                  </a:lnTo>
                  <a:lnTo>
                    <a:pt x="149" y="712"/>
                  </a:lnTo>
                  <a:lnTo>
                    <a:pt x="136" y="702"/>
                  </a:lnTo>
                  <a:lnTo>
                    <a:pt x="127" y="692"/>
                  </a:lnTo>
                  <a:lnTo>
                    <a:pt x="116" y="679"/>
                  </a:lnTo>
                  <a:lnTo>
                    <a:pt x="107" y="665"/>
                  </a:lnTo>
                  <a:lnTo>
                    <a:pt x="100" y="652"/>
                  </a:lnTo>
                  <a:lnTo>
                    <a:pt x="92" y="638"/>
                  </a:lnTo>
                  <a:lnTo>
                    <a:pt x="80" y="609"/>
                  </a:lnTo>
                  <a:lnTo>
                    <a:pt x="70" y="579"/>
                  </a:lnTo>
                  <a:lnTo>
                    <a:pt x="70" y="579"/>
                  </a:lnTo>
                  <a:lnTo>
                    <a:pt x="64" y="555"/>
                  </a:lnTo>
                  <a:lnTo>
                    <a:pt x="58" y="530"/>
                  </a:lnTo>
                  <a:lnTo>
                    <a:pt x="50" y="481"/>
                  </a:lnTo>
                  <a:lnTo>
                    <a:pt x="46" y="430"/>
                  </a:lnTo>
                  <a:lnTo>
                    <a:pt x="43" y="379"/>
                  </a:lnTo>
                  <a:lnTo>
                    <a:pt x="43" y="379"/>
                  </a:lnTo>
                  <a:lnTo>
                    <a:pt x="43" y="374"/>
                  </a:lnTo>
                  <a:lnTo>
                    <a:pt x="41" y="370"/>
                  </a:lnTo>
                  <a:lnTo>
                    <a:pt x="40" y="367"/>
                  </a:lnTo>
                  <a:lnTo>
                    <a:pt x="37" y="364"/>
                  </a:lnTo>
                  <a:lnTo>
                    <a:pt x="29" y="359"/>
                  </a:lnTo>
                  <a:lnTo>
                    <a:pt x="21" y="358"/>
                  </a:lnTo>
                  <a:lnTo>
                    <a:pt x="13" y="359"/>
                  </a:lnTo>
                  <a:lnTo>
                    <a:pt x="7" y="364"/>
                  </a:lnTo>
                  <a:lnTo>
                    <a:pt x="4" y="367"/>
                  </a:lnTo>
                  <a:lnTo>
                    <a:pt x="3" y="370"/>
                  </a:lnTo>
                  <a:lnTo>
                    <a:pt x="1" y="374"/>
                  </a:lnTo>
                  <a:lnTo>
                    <a:pt x="0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F25099DD-099A-6091-8E10-27EF61DDC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207"/>
              <a:ext cx="559" cy="640"/>
            </a:xfrm>
            <a:custGeom>
              <a:avLst/>
              <a:gdLst>
                <a:gd name="T0" fmla="*/ 305 w 1118"/>
                <a:gd name="T1" fmla="*/ 25 h 1281"/>
                <a:gd name="T2" fmla="*/ 160 w 1118"/>
                <a:gd name="T3" fmla="*/ 97 h 1281"/>
                <a:gd name="T4" fmla="*/ 100 w 1118"/>
                <a:gd name="T5" fmla="*/ 136 h 1281"/>
                <a:gd name="T6" fmla="*/ 53 w 1118"/>
                <a:gd name="T7" fmla="*/ 174 h 1281"/>
                <a:gd name="T8" fmla="*/ 17 w 1118"/>
                <a:gd name="T9" fmla="*/ 220 h 1281"/>
                <a:gd name="T10" fmla="*/ 7 w 1118"/>
                <a:gd name="T11" fmla="*/ 248 h 1281"/>
                <a:gd name="T12" fmla="*/ 0 w 1118"/>
                <a:gd name="T13" fmla="*/ 293 h 1281"/>
                <a:gd name="T14" fmla="*/ 5 w 1118"/>
                <a:gd name="T15" fmla="*/ 337 h 1281"/>
                <a:gd name="T16" fmla="*/ 39 w 1118"/>
                <a:gd name="T17" fmla="*/ 487 h 1281"/>
                <a:gd name="T18" fmla="*/ 94 w 1118"/>
                <a:gd name="T19" fmla="*/ 628 h 1281"/>
                <a:gd name="T20" fmla="*/ 139 w 1118"/>
                <a:gd name="T21" fmla="*/ 719 h 1281"/>
                <a:gd name="T22" fmla="*/ 231 w 1118"/>
                <a:gd name="T23" fmla="*/ 878 h 1281"/>
                <a:gd name="T24" fmla="*/ 339 w 1118"/>
                <a:gd name="T25" fmla="*/ 1024 h 1281"/>
                <a:gd name="T26" fmla="*/ 416 w 1118"/>
                <a:gd name="T27" fmla="*/ 1118 h 1281"/>
                <a:gd name="T28" fmla="*/ 503 w 1118"/>
                <a:gd name="T29" fmla="*/ 1220 h 1281"/>
                <a:gd name="T30" fmla="*/ 562 w 1118"/>
                <a:gd name="T31" fmla="*/ 1275 h 1281"/>
                <a:gd name="T32" fmla="*/ 577 w 1118"/>
                <a:gd name="T33" fmla="*/ 1281 h 1281"/>
                <a:gd name="T34" fmla="*/ 589 w 1118"/>
                <a:gd name="T35" fmla="*/ 1278 h 1281"/>
                <a:gd name="T36" fmla="*/ 1049 w 1118"/>
                <a:gd name="T37" fmla="*/ 718 h 1281"/>
                <a:gd name="T38" fmla="*/ 1114 w 1118"/>
                <a:gd name="T39" fmla="*/ 639 h 1281"/>
                <a:gd name="T40" fmla="*/ 1118 w 1118"/>
                <a:gd name="T41" fmla="*/ 622 h 1281"/>
                <a:gd name="T42" fmla="*/ 1105 w 1118"/>
                <a:gd name="T43" fmla="*/ 604 h 1281"/>
                <a:gd name="T44" fmla="*/ 1091 w 1118"/>
                <a:gd name="T45" fmla="*/ 602 h 1281"/>
                <a:gd name="T46" fmla="*/ 1083 w 1118"/>
                <a:gd name="T47" fmla="*/ 608 h 1281"/>
                <a:gd name="T48" fmla="*/ 562 w 1118"/>
                <a:gd name="T49" fmla="*/ 1244 h 1281"/>
                <a:gd name="T50" fmla="*/ 593 w 1118"/>
                <a:gd name="T51" fmla="*/ 1244 h 1281"/>
                <a:gd name="T52" fmla="*/ 496 w 1118"/>
                <a:gd name="T53" fmla="*/ 1144 h 1281"/>
                <a:gd name="T54" fmla="*/ 386 w 1118"/>
                <a:gd name="T55" fmla="*/ 1016 h 1281"/>
                <a:gd name="T56" fmla="*/ 285 w 1118"/>
                <a:gd name="T57" fmla="*/ 882 h 1281"/>
                <a:gd name="T58" fmla="*/ 223 w 1118"/>
                <a:gd name="T59" fmla="*/ 787 h 1281"/>
                <a:gd name="T60" fmla="*/ 151 w 1118"/>
                <a:gd name="T61" fmla="*/ 648 h 1281"/>
                <a:gd name="T62" fmla="*/ 91 w 1118"/>
                <a:gd name="T63" fmla="*/ 502 h 1281"/>
                <a:gd name="T64" fmla="*/ 60 w 1118"/>
                <a:gd name="T65" fmla="*/ 402 h 1281"/>
                <a:gd name="T66" fmla="*/ 45 w 1118"/>
                <a:gd name="T67" fmla="*/ 320 h 1281"/>
                <a:gd name="T68" fmla="*/ 45 w 1118"/>
                <a:gd name="T69" fmla="*/ 271 h 1281"/>
                <a:gd name="T70" fmla="*/ 56 w 1118"/>
                <a:gd name="T71" fmla="*/ 240 h 1281"/>
                <a:gd name="T72" fmla="*/ 87 w 1118"/>
                <a:gd name="T73" fmla="*/ 202 h 1281"/>
                <a:gd name="T74" fmla="*/ 125 w 1118"/>
                <a:gd name="T75" fmla="*/ 171 h 1281"/>
                <a:gd name="T76" fmla="*/ 216 w 1118"/>
                <a:gd name="T77" fmla="*/ 114 h 1281"/>
                <a:gd name="T78" fmla="*/ 311 w 1118"/>
                <a:gd name="T79" fmla="*/ 68 h 1281"/>
                <a:gd name="T80" fmla="*/ 382 w 1118"/>
                <a:gd name="T81" fmla="*/ 40 h 1281"/>
                <a:gd name="T82" fmla="*/ 391 w 1118"/>
                <a:gd name="T83" fmla="*/ 22 h 1281"/>
                <a:gd name="T84" fmla="*/ 382 w 1118"/>
                <a:gd name="T85" fmla="*/ 2 h 1281"/>
                <a:gd name="T86" fmla="*/ 370 w 1118"/>
                <a:gd name="T87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8" h="1281">
                  <a:moveTo>
                    <a:pt x="365" y="0"/>
                  </a:moveTo>
                  <a:lnTo>
                    <a:pt x="365" y="0"/>
                  </a:lnTo>
                  <a:lnTo>
                    <a:pt x="305" y="25"/>
                  </a:lnTo>
                  <a:lnTo>
                    <a:pt x="247" y="51"/>
                  </a:lnTo>
                  <a:lnTo>
                    <a:pt x="188" y="82"/>
                  </a:lnTo>
                  <a:lnTo>
                    <a:pt x="160" y="97"/>
                  </a:lnTo>
                  <a:lnTo>
                    <a:pt x="133" y="114"/>
                  </a:lnTo>
                  <a:lnTo>
                    <a:pt x="133" y="114"/>
                  </a:lnTo>
                  <a:lnTo>
                    <a:pt x="100" y="136"/>
                  </a:lnTo>
                  <a:lnTo>
                    <a:pt x="84" y="148"/>
                  </a:lnTo>
                  <a:lnTo>
                    <a:pt x="68" y="160"/>
                  </a:lnTo>
                  <a:lnTo>
                    <a:pt x="53" y="174"/>
                  </a:lnTo>
                  <a:lnTo>
                    <a:pt x="40" y="188"/>
                  </a:lnTo>
                  <a:lnTo>
                    <a:pt x="28" y="203"/>
                  </a:lnTo>
                  <a:lnTo>
                    <a:pt x="17" y="220"/>
                  </a:lnTo>
                  <a:lnTo>
                    <a:pt x="17" y="220"/>
                  </a:lnTo>
                  <a:lnTo>
                    <a:pt x="11" y="234"/>
                  </a:lnTo>
                  <a:lnTo>
                    <a:pt x="7" y="248"/>
                  </a:lnTo>
                  <a:lnTo>
                    <a:pt x="4" y="262"/>
                  </a:lnTo>
                  <a:lnTo>
                    <a:pt x="2" y="277"/>
                  </a:lnTo>
                  <a:lnTo>
                    <a:pt x="0" y="293"/>
                  </a:lnTo>
                  <a:lnTo>
                    <a:pt x="2" y="308"/>
                  </a:lnTo>
                  <a:lnTo>
                    <a:pt x="5" y="337"/>
                  </a:lnTo>
                  <a:lnTo>
                    <a:pt x="5" y="337"/>
                  </a:lnTo>
                  <a:lnTo>
                    <a:pt x="13" y="388"/>
                  </a:lnTo>
                  <a:lnTo>
                    <a:pt x="24" y="437"/>
                  </a:lnTo>
                  <a:lnTo>
                    <a:pt x="39" y="487"/>
                  </a:lnTo>
                  <a:lnTo>
                    <a:pt x="56" y="534"/>
                  </a:lnTo>
                  <a:lnTo>
                    <a:pt x="74" y="582"/>
                  </a:lnTo>
                  <a:lnTo>
                    <a:pt x="94" y="628"/>
                  </a:lnTo>
                  <a:lnTo>
                    <a:pt x="116" y="675"/>
                  </a:lnTo>
                  <a:lnTo>
                    <a:pt x="139" y="719"/>
                  </a:lnTo>
                  <a:lnTo>
                    <a:pt x="139" y="719"/>
                  </a:lnTo>
                  <a:lnTo>
                    <a:pt x="168" y="773"/>
                  </a:lnTo>
                  <a:lnTo>
                    <a:pt x="199" y="827"/>
                  </a:lnTo>
                  <a:lnTo>
                    <a:pt x="231" y="878"/>
                  </a:lnTo>
                  <a:lnTo>
                    <a:pt x="265" y="927"/>
                  </a:lnTo>
                  <a:lnTo>
                    <a:pt x="300" y="976"/>
                  </a:lnTo>
                  <a:lnTo>
                    <a:pt x="339" y="1024"/>
                  </a:lnTo>
                  <a:lnTo>
                    <a:pt x="376" y="1070"/>
                  </a:lnTo>
                  <a:lnTo>
                    <a:pt x="416" y="1118"/>
                  </a:lnTo>
                  <a:lnTo>
                    <a:pt x="416" y="1118"/>
                  </a:lnTo>
                  <a:lnTo>
                    <a:pt x="450" y="1158"/>
                  </a:lnTo>
                  <a:lnTo>
                    <a:pt x="485" y="1200"/>
                  </a:lnTo>
                  <a:lnTo>
                    <a:pt x="503" y="1220"/>
                  </a:lnTo>
                  <a:lnTo>
                    <a:pt x="522" y="1240"/>
                  </a:lnTo>
                  <a:lnTo>
                    <a:pt x="542" y="1258"/>
                  </a:lnTo>
                  <a:lnTo>
                    <a:pt x="562" y="1275"/>
                  </a:lnTo>
                  <a:lnTo>
                    <a:pt x="562" y="1275"/>
                  </a:lnTo>
                  <a:lnTo>
                    <a:pt x="569" y="1280"/>
                  </a:lnTo>
                  <a:lnTo>
                    <a:pt x="577" y="1281"/>
                  </a:lnTo>
                  <a:lnTo>
                    <a:pt x="582" y="1281"/>
                  </a:lnTo>
                  <a:lnTo>
                    <a:pt x="585" y="1280"/>
                  </a:lnTo>
                  <a:lnTo>
                    <a:pt x="589" y="1278"/>
                  </a:lnTo>
                  <a:lnTo>
                    <a:pt x="593" y="1275"/>
                  </a:lnTo>
                  <a:lnTo>
                    <a:pt x="593" y="1275"/>
                  </a:lnTo>
                  <a:lnTo>
                    <a:pt x="1049" y="718"/>
                  </a:lnTo>
                  <a:lnTo>
                    <a:pt x="1049" y="718"/>
                  </a:lnTo>
                  <a:lnTo>
                    <a:pt x="1114" y="639"/>
                  </a:lnTo>
                  <a:lnTo>
                    <a:pt x="1114" y="639"/>
                  </a:lnTo>
                  <a:lnTo>
                    <a:pt x="1117" y="635"/>
                  </a:lnTo>
                  <a:lnTo>
                    <a:pt x="1118" y="630"/>
                  </a:lnTo>
                  <a:lnTo>
                    <a:pt x="1118" y="622"/>
                  </a:lnTo>
                  <a:lnTo>
                    <a:pt x="1117" y="615"/>
                  </a:lnTo>
                  <a:lnTo>
                    <a:pt x="1112" y="608"/>
                  </a:lnTo>
                  <a:lnTo>
                    <a:pt x="1105" y="604"/>
                  </a:lnTo>
                  <a:lnTo>
                    <a:pt x="1099" y="601"/>
                  </a:lnTo>
                  <a:lnTo>
                    <a:pt x="1094" y="601"/>
                  </a:lnTo>
                  <a:lnTo>
                    <a:pt x="1091" y="602"/>
                  </a:lnTo>
                  <a:lnTo>
                    <a:pt x="1086" y="605"/>
                  </a:lnTo>
                  <a:lnTo>
                    <a:pt x="1083" y="608"/>
                  </a:lnTo>
                  <a:lnTo>
                    <a:pt x="1083" y="608"/>
                  </a:lnTo>
                  <a:lnTo>
                    <a:pt x="626" y="1166"/>
                  </a:lnTo>
                  <a:lnTo>
                    <a:pt x="626" y="1166"/>
                  </a:lnTo>
                  <a:lnTo>
                    <a:pt x="562" y="1244"/>
                  </a:lnTo>
                  <a:lnTo>
                    <a:pt x="562" y="1244"/>
                  </a:lnTo>
                  <a:lnTo>
                    <a:pt x="593" y="1244"/>
                  </a:lnTo>
                  <a:lnTo>
                    <a:pt x="593" y="1244"/>
                  </a:lnTo>
                  <a:lnTo>
                    <a:pt x="566" y="1221"/>
                  </a:lnTo>
                  <a:lnTo>
                    <a:pt x="542" y="1197"/>
                  </a:lnTo>
                  <a:lnTo>
                    <a:pt x="496" y="1144"/>
                  </a:lnTo>
                  <a:lnTo>
                    <a:pt x="496" y="1144"/>
                  </a:lnTo>
                  <a:lnTo>
                    <a:pt x="422" y="1060"/>
                  </a:lnTo>
                  <a:lnTo>
                    <a:pt x="386" y="1016"/>
                  </a:lnTo>
                  <a:lnTo>
                    <a:pt x="351" y="973"/>
                  </a:lnTo>
                  <a:lnTo>
                    <a:pt x="317" y="929"/>
                  </a:lnTo>
                  <a:lnTo>
                    <a:pt x="285" y="882"/>
                  </a:lnTo>
                  <a:lnTo>
                    <a:pt x="253" y="835"/>
                  </a:lnTo>
                  <a:lnTo>
                    <a:pt x="223" y="787"/>
                  </a:lnTo>
                  <a:lnTo>
                    <a:pt x="223" y="787"/>
                  </a:lnTo>
                  <a:lnTo>
                    <a:pt x="199" y="741"/>
                  </a:lnTo>
                  <a:lnTo>
                    <a:pt x="174" y="695"/>
                  </a:lnTo>
                  <a:lnTo>
                    <a:pt x="151" y="648"/>
                  </a:lnTo>
                  <a:lnTo>
                    <a:pt x="128" y="599"/>
                  </a:lnTo>
                  <a:lnTo>
                    <a:pt x="108" y="551"/>
                  </a:lnTo>
                  <a:lnTo>
                    <a:pt x="91" y="502"/>
                  </a:lnTo>
                  <a:lnTo>
                    <a:pt x="74" y="451"/>
                  </a:lnTo>
                  <a:lnTo>
                    <a:pt x="60" y="402"/>
                  </a:lnTo>
                  <a:lnTo>
                    <a:pt x="60" y="402"/>
                  </a:lnTo>
                  <a:lnTo>
                    <a:pt x="53" y="370"/>
                  </a:lnTo>
                  <a:lnTo>
                    <a:pt x="47" y="336"/>
                  </a:lnTo>
                  <a:lnTo>
                    <a:pt x="45" y="320"/>
                  </a:lnTo>
                  <a:lnTo>
                    <a:pt x="44" y="304"/>
                  </a:lnTo>
                  <a:lnTo>
                    <a:pt x="44" y="287"/>
                  </a:lnTo>
                  <a:lnTo>
                    <a:pt x="45" y="271"/>
                  </a:lnTo>
                  <a:lnTo>
                    <a:pt x="45" y="271"/>
                  </a:lnTo>
                  <a:lnTo>
                    <a:pt x="48" y="254"/>
                  </a:lnTo>
                  <a:lnTo>
                    <a:pt x="56" y="240"/>
                  </a:lnTo>
                  <a:lnTo>
                    <a:pt x="65" y="227"/>
                  </a:lnTo>
                  <a:lnTo>
                    <a:pt x="74" y="213"/>
                  </a:lnTo>
                  <a:lnTo>
                    <a:pt x="87" y="202"/>
                  </a:lnTo>
                  <a:lnTo>
                    <a:pt x="99" y="190"/>
                  </a:lnTo>
                  <a:lnTo>
                    <a:pt x="125" y="171"/>
                  </a:lnTo>
                  <a:lnTo>
                    <a:pt x="125" y="171"/>
                  </a:lnTo>
                  <a:lnTo>
                    <a:pt x="154" y="151"/>
                  </a:lnTo>
                  <a:lnTo>
                    <a:pt x="185" y="133"/>
                  </a:lnTo>
                  <a:lnTo>
                    <a:pt x="216" y="114"/>
                  </a:lnTo>
                  <a:lnTo>
                    <a:pt x="247" y="99"/>
                  </a:lnTo>
                  <a:lnTo>
                    <a:pt x="279" y="83"/>
                  </a:lnTo>
                  <a:lnTo>
                    <a:pt x="311" y="68"/>
                  </a:lnTo>
                  <a:lnTo>
                    <a:pt x="377" y="42"/>
                  </a:lnTo>
                  <a:lnTo>
                    <a:pt x="377" y="42"/>
                  </a:lnTo>
                  <a:lnTo>
                    <a:pt x="382" y="40"/>
                  </a:lnTo>
                  <a:lnTo>
                    <a:pt x="385" y="37"/>
                  </a:lnTo>
                  <a:lnTo>
                    <a:pt x="390" y="31"/>
                  </a:lnTo>
                  <a:lnTo>
                    <a:pt x="391" y="22"/>
                  </a:lnTo>
                  <a:lnTo>
                    <a:pt x="391" y="14"/>
                  </a:lnTo>
                  <a:lnTo>
                    <a:pt x="388" y="8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374" y="0"/>
                  </a:lnTo>
                  <a:lnTo>
                    <a:pt x="370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EECAC4AC-E291-7BC5-3708-49E73C15E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40"/>
              <a:ext cx="438" cy="573"/>
            </a:xfrm>
            <a:custGeom>
              <a:avLst/>
              <a:gdLst>
                <a:gd name="T0" fmla="*/ 578 w 877"/>
                <a:gd name="T1" fmla="*/ 60 h 1146"/>
                <a:gd name="T2" fmla="*/ 728 w 877"/>
                <a:gd name="T3" fmla="*/ 120 h 1146"/>
                <a:gd name="T4" fmla="*/ 780 w 877"/>
                <a:gd name="T5" fmla="*/ 145 h 1146"/>
                <a:gd name="T6" fmla="*/ 817 w 877"/>
                <a:gd name="T7" fmla="*/ 169 h 1146"/>
                <a:gd name="T8" fmla="*/ 829 w 877"/>
                <a:gd name="T9" fmla="*/ 188 h 1146"/>
                <a:gd name="T10" fmla="*/ 834 w 877"/>
                <a:gd name="T11" fmla="*/ 236 h 1146"/>
                <a:gd name="T12" fmla="*/ 832 w 877"/>
                <a:gd name="T13" fmla="*/ 296 h 1146"/>
                <a:gd name="T14" fmla="*/ 821 w 877"/>
                <a:gd name="T15" fmla="*/ 419 h 1146"/>
                <a:gd name="T16" fmla="*/ 794 w 877"/>
                <a:gd name="T17" fmla="*/ 580 h 1146"/>
                <a:gd name="T18" fmla="*/ 771 w 877"/>
                <a:gd name="T19" fmla="*/ 670 h 1146"/>
                <a:gd name="T20" fmla="*/ 728 w 877"/>
                <a:gd name="T21" fmla="*/ 799 h 1146"/>
                <a:gd name="T22" fmla="*/ 671 w 877"/>
                <a:gd name="T23" fmla="*/ 924 h 1146"/>
                <a:gd name="T24" fmla="*/ 622 w 877"/>
                <a:gd name="T25" fmla="*/ 1021 h 1146"/>
                <a:gd name="T26" fmla="*/ 565 w 877"/>
                <a:gd name="T27" fmla="*/ 1113 h 1146"/>
                <a:gd name="T28" fmla="*/ 598 w 877"/>
                <a:gd name="T29" fmla="*/ 1109 h 1146"/>
                <a:gd name="T30" fmla="*/ 37 w 877"/>
                <a:gd name="T31" fmla="*/ 511 h 1146"/>
                <a:gd name="T32" fmla="*/ 29 w 877"/>
                <a:gd name="T33" fmla="*/ 507 h 1146"/>
                <a:gd name="T34" fmla="*/ 14 w 877"/>
                <a:gd name="T35" fmla="*/ 508 h 1146"/>
                <a:gd name="T36" fmla="*/ 0 w 877"/>
                <a:gd name="T37" fmla="*/ 527 h 1146"/>
                <a:gd name="T38" fmla="*/ 6 w 877"/>
                <a:gd name="T39" fmla="*/ 542 h 1146"/>
                <a:gd name="T40" fmla="*/ 499 w 877"/>
                <a:gd name="T41" fmla="*/ 1065 h 1146"/>
                <a:gd name="T42" fmla="*/ 572 w 877"/>
                <a:gd name="T43" fmla="*/ 1142 h 1146"/>
                <a:gd name="T44" fmla="*/ 586 w 877"/>
                <a:gd name="T45" fmla="*/ 1146 h 1146"/>
                <a:gd name="T46" fmla="*/ 602 w 877"/>
                <a:gd name="T47" fmla="*/ 1135 h 1146"/>
                <a:gd name="T48" fmla="*/ 628 w 877"/>
                <a:gd name="T49" fmla="*/ 1096 h 1146"/>
                <a:gd name="T50" fmla="*/ 695 w 877"/>
                <a:gd name="T51" fmla="*/ 972 h 1146"/>
                <a:gd name="T52" fmla="*/ 761 w 877"/>
                <a:gd name="T53" fmla="*/ 833 h 1146"/>
                <a:gd name="T54" fmla="*/ 795 w 877"/>
                <a:gd name="T55" fmla="*/ 742 h 1146"/>
                <a:gd name="T56" fmla="*/ 831 w 877"/>
                <a:gd name="T57" fmla="*/ 608 h 1146"/>
                <a:gd name="T58" fmla="*/ 857 w 877"/>
                <a:gd name="T59" fmla="*/ 479 h 1146"/>
                <a:gd name="T60" fmla="*/ 872 w 877"/>
                <a:gd name="T61" fmla="*/ 348 h 1146"/>
                <a:gd name="T62" fmla="*/ 877 w 877"/>
                <a:gd name="T63" fmla="*/ 260 h 1146"/>
                <a:gd name="T64" fmla="*/ 875 w 877"/>
                <a:gd name="T65" fmla="*/ 200 h 1146"/>
                <a:gd name="T66" fmla="*/ 866 w 877"/>
                <a:gd name="T67" fmla="*/ 165 h 1146"/>
                <a:gd name="T68" fmla="*/ 851 w 877"/>
                <a:gd name="T69" fmla="*/ 145 h 1146"/>
                <a:gd name="T70" fmla="*/ 811 w 877"/>
                <a:gd name="T71" fmla="*/ 114 h 1146"/>
                <a:gd name="T72" fmla="*/ 758 w 877"/>
                <a:gd name="T73" fmla="*/ 88 h 1146"/>
                <a:gd name="T74" fmla="*/ 603 w 877"/>
                <a:gd name="T75" fmla="*/ 23 h 1146"/>
                <a:gd name="T76" fmla="*/ 535 w 877"/>
                <a:gd name="T77" fmla="*/ 0 h 1146"/>
                <a:gd name="T78" fmla="*/ 523 w 877"/>
                <a:gd name="T79" fmla="*/ 3 h 1146"/>
                <a:gd name="T80" fmla="*/ 514 w 877"/>
                <a:gd name="T81" fmla="*/ 23 h 1146"/>
                <a:gd name="T82" fmla="*/ 523 w 877"/>
                <a:gd name="T83" fmla="*/ 4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7" h="1146">
                  <a:moveTo>
                    <a:pt x="528" y="43"/>
                  </a:moveTo>
                  <a:lnTo>
                    <a:pt x="528" y="43"/>
                  </a:lnTo>
                  <a:lnTo>
                    <a:pt x="578" y="60"/>
                  </a:lnTo>
                  <a:lnTo>
                    <a:pt x="629" y="78"/>
                  </a:lnTo>
                  <a:lnTo>
                    <a:pt x="678" y="98"/>
                  </a:lnTo>
                  <a:lnTo>
                    <a:pt x="728" y="120"/>
                  </a:lnTo>
                  <a:lnTo>
                    <a:pt x="728" y="120"/>
                  </a:lnTo>
                  <a:lnTo>
                    <a:pt x="752" y="131"/>
                  </a:lnTo>
                  <a:lnTo>
                    <a:pt x="780" y="145"/>
                  </a:lnTo>
                  <a:lnTo>
                    <a:pt x="794" y="152"/>
                  </a:lnTo>
                  <a:lnTo>
                    <a:pt x="806" y="160"/>
                  </a:lnTo>
                  <a:lnTo>
                    <a:pt x="817" y="169"/>
                  </a:lnTo>
                  <a:lnTo>
                    <a:pt x="825" y="180"/>
                  </a:lnTo>
                  <a:lnTo>
                    <a:pt x="825" y="180"/>
                  </a:lnTo>
                  <a:lnTo>
                    <a:pt x="829" y="188"/>
                  </a:lnTo>
                  <a:lnTo>
                    <a:pt x="831" y="195"/>
                  </a:lnTo>
                  <a:lnTo>
                    <a:pt x="834" y="215"/>
                  </a:lnTo>
                  <a:lnTo>
                    <a:pt x="834" y="236"/>
                  </a:lnTo>
                  <a:lnTo>
                    <a:pt x="834" y="256"/>
                  </a:lnTo>
                  <a:lnTo>
                    <a:pt x="834" y="256"/>
                  </a:lnTo>
                  <a:lnTo>
                    <a:pt x="832" y="296"/>
                  </a:lnTo>
                  <a:lnTo>
                    <a:pt x="831" y="337"/>
                  </a:lnTo>
                  <a:lnTo>
                    <a:pt x="826" y="379"/>
                  </a:lnTo>
                  <a:lnTo>
                    <a:pt x="821" y="419"/>
                  </a:lnTo>
                  <a:lnTo>
                    <a:pt x="815" y="460"/>
                  </a:lnTo>
                  <a:lnTo>
                    <a:pt x="809" y="500"/>
                  </a:lnTo>
                  <a:lnTo>
                    <a:pt x="794" y="580"/>
                  </a:lnTo>
                  <a:lnTo>
                    <a:pt x="794" y="580"/>
                  </a:lnTo>
                  <a:lnTo>
                    <a:pt x="783" y="627"/>
                  </a:lnTo>
                  <a:lnTo>
                    <a:pt x="771" y="670"/>
                  </a:lnTo>
                  <a:lnTo>
                    <a:pt x="758" y="713"/>
                  </a:lnTo>
                  <a:lnTo>
                    <a:pt x="743" y="756"/>
                  </a:lnTo>
                  <a:lnTo>
                    <a:pt x="728" y="799"/>
                  </a:lnTo>
                  <a:lnTo>
                    <a:pt x="711" y="841"/>
                  </a:lnTo>
                  <a:lnTo>
                    <a:pt x="691" y="882"/>
                  </a:lnTo>
                  <a:lnTo>
                    <a:pt x="671" y="924"/>
                  </a:lnTo>
                  <a:lnTo>
                    <a:pt x="671" y="924"/>
                  </a:lnTo>
                  <a:lnTo>
                    <a:pt x="646" y="972"/>
                  </a:lnTo>
                  <a:lnTo>
                    <a:pt x="622" y="1021"/>
                  </a:lnTo>
                  <a:lnTo>
                    <a:pt x="594" y="1069"/>
                  </a:lnTo>
                  <a:lnTo>
                    <a:pt x="580" y="1092"/>
                  </a:lnTo>
                  <a:lnTo>
                    <a:pt x="565" y="1113"/>
                  </a:lnTo>
                  <a:lnTo>
                    <a:pt x="565" y="1113"/>
                  </a:lnTo>
                  <a:lnTo>
                    <a:pt x="598" y="1109"/>
                  </a:lnTo>
                  <a:lnTo>
                    <a:pt x="598" y="1109"/>
                  </a:lnTo>
                  <a:lnTo>
                    <a:pt x="106" y="587"/>
                  </a:lnTo>
                  <a:lnTo>
                    <a:pt x="106" y="587"/>
                  </a:lnTo>
                  <a:lnTo>
                    <a:pt x="37" y="511"/>
                  </a:lnTo>
                  <a:lnTo>
                    <a:pt x="37" y="511"/>
                  </a:lnTo>
                  <a:lnTo>
                    <a:pt x="34" y="508"/>
                  </a:lnTo>
                  <a:lnTo>
                    <a:pt x="29" y="507"/>
                  </a:lnTo>
                  <a:lnTo>
                    <a:pt x="25" y="505"/>
                  </a:lnTo>
                  <a:lnTo>
                    <a:pt x="22" y="505"/>
                  </a:lnTo>
                  <a:lnTo>
                    <a:pt x="14" y="508"/>
                  </a:lnTo>
                  <a:lnTo>
                    <a:pt x="8" y="513"/>
                  </a:lnTo>
                  <a:lnTo>
                    <a:pt x="3" y="519"/>
                  </a:lnTo>
                  <a:lnTo>
                    <a:pt x="0" y="527"/>
                  </a:lnTo>
                  <a:lnTo>
                    <a:pt x="2" y="534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6" y="542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568" y="1139"/>
                  </a:lnTo>
                  <a:lnTo>
                    <a:pt x="568" y="1139"/>
                  </a:lnTo>
                  <a:lnTo>
                    <a:pt x="572" y="1142"/>
                  </a:lnTo>
                  <a:lnTo>
                    <a:pt x="577" y="1144"/>
                  </a:lnTo>
                  <a:lnTo>
                    <a:pt x="582" y="1146"/>
                  </a:lnTo>
                  <a:lnTo>
                    <a:pt x="586" y="1146"/>
                  </a:lnTo>
                  <a:lnTo>
                    <a:pt x="591" y="1144"/>
                  </a:lnTo>
                  <a:lnTo>
                    <a:pt x="594" y="1141"/>
                  </a:lnTo>
                  <a:lnTo>
                    <a:pt x="602" y="1135"/>
                  </a:lnTo>
                  <a:lnTo>
                    <a:pt x="602" y="1135"/>
                  </a:lnTo>
                  <a:lnTo>
                    <a:pt x="615" y="1116"/>
                  </a:lnTo>
                  <a:lnTo>
                    <a:pt x="628" y="1096"/>
                  </a:lnTo>
                  <a:lnTo>
                    <a:pt x="651" y="1055"/>
                  </a:lnTo>
                  <a:lnTo>
                    <a:pt x="695" y="972"/>
                  </a:lnTo>
                  <a:lnTo>
                    <a:pt x="695" y="972"/>
                  </a:lnTo>
                  <a:lnTo>
                    <a:pt x="718" y="925"/>
                  </a:lnTo>
                  <a:lnTo>
                    <a:pt x="742" y="881"/>
                  </a:lnTo>
                  <a:lnTo>
                    <a:pt x="761" y="833"/>
                  </a:lnTo>
                  <a:lnTo>
                    <a:pt x="781" y="787"/>
                  </a:lnTo>
                  <a:lnTo>
                    <a:pt x="781" y="787"/>
                  </a:lnTo>
                  <a:lnTo>
                    <a:pt x="795" y="742"/>
                  </a:lnTo>
                  <a:lnTo>
                    <a:pt x="809" y="697"/>
                  </a:lnTo>
                  <a:lnTo>
                    <a:pt x="820" y="653"/>
                  </a:lnTo>
                  <a:lnTo>
                    <a:pt x="831" y="608"/>
                  </a:lnTo>
                  <a:lnTo>
                    <a:pt x="831" y="608"/>
                  </a:lnTo>
                  <a:lnTo>
                    <a:pt x="849" y="522"/>
                  </a:lnTo>
                  <a:lnTo>
                    <a:pt x="857" y="479"/>
                  </a:lnTo>
                  <a:lnTo>
                    <a:pt x="863" y="436"/>
                  </a:lnTo>
                  <a:lnTo>
                    <a:pt x="869" y="393"/>
                  </a:lnTo>
                  <a:lnTo>
                    <a:pt x="872" y="348"/>
                  </a:lnTo>
                  <a:lnTo>
                    <a:pt x="875" y="305"/>
                  </a:lnTo>
                  <a:lnTo>
                    <a:pt x="877" y="260"/>
                  </a:lnTo>
                  <a:lnTo>
                    <a:pt x="877" y="260"/>
                  </a:lnTo>
                  <a:lnTo>
                    <a:pt x="877" y="237"/>
                  </a:lnTo>
                  <a:lnTo>
                    <a:pt x="877" y="212"/>
                  </a:lnTo>
                  <a:lnTo>
                    <a:pt x="875" y="200"/>
                  </a:lnTo>
                  <a:lnTo>
                    <a:pt x="874" y="188"/>
                  </a:lnTo>
                  <a:lnTo>
                    <a:pt x="871" y="175"/>
                  </a:lnTo>
                  <a:lnTo>
                    <a:pt x="866" y="165"/>
                  </a:lnTo>
                  <a:lnTo>
                    <a:pt x="866" y="165"/>
                  </a:lnTo>
                  <a:lnTo>
                    <a:pt x="860" y="154"/>
                  </a:lnTo>
                  <a:lnTo>
                    <a:pt x="851" y="145"/>
                  </a:lnTo>
                  <a:lnTo>
                    <a:pt x="841" y="135"/>
                  </a:lnTo>
                  <a:lnTo>
                    <a:pt x="832" y="128"/>
                  </a:lnTo>
                  <a:lnTo>
                    <a:pt x="811" y="114"/>
                  </a:lnTo>
                  <a:lnTo>
                    <a:pt x="788" y="103"/>
                  </a:lnTo>
                  <a:lnTo>
                    <a:pt x="788" y="103"/>
                  </a:lnTo>
                  <a:lnTo>
                    <a:pt x="758" y="88"/>
                  </a:lnTo>
                  <a:lnTo>
                    <a:pt x="728" y="72"/>
                  </a:lnTo>
                  <a:lnTo>
                    <a:pt x="666" y="46"/>
                  </a:lnTo>
                  <a:lnTo>
                    <a:pt x="603" y="23"/>
                  </a:lnTo>
                  <a:lnTo>
                    <a:pt x="540" y="1"/>
                  </a:lnTo>
                  <a:lnTo>
                    <a:pt x="540" y="1"/>
                  </a:lnTo>
                  <a:lnTo>
                    <a:pt x="535" y="0"/>
                  </a:lnTo>
                  <a:lnTo>
                    <a:pt x="531" y="0"/>
                  </a:lnTo>
                  <a:lnTo>
                    <a:pt x="526" y="1"/>
                  </a:lnTo>
                  <a:lnTo>
                    <a:pt x="523" y="3"/>
                  </a:lnTo>
                  <a:lnTo>
                    <a:pt x="517" y="9"/>
                  </a:lnTo>
                  <a:lnTo>
                    <a:pt x="514" y="15"/>
                  </a:lnTo>
                  <a:lnTo>
                    <a:pt x="514" y="23"/>
                  </a:lnTo>
                  <a:lnTo>
                    <a:pt x="515" y="32"/>
                  </a:lnTo>
                  <a:lnTo>
                    <a:pt x="520" y="38"/>
                  </a:lnTo>
                  <a:lnTo>
                    <a:pt x="523" y="41"/>
                  </a:lnTo>
                  <a:lnTo>
                    <a:pt x="528" y="43"/>
                  </a:lnTo>
                  <a:lnTo>
                    <a:pt x="52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CFD60F99-43CC-46DB-972E-6185EFEA9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317"/>
              <a:ext cx="1955" cy="1560"/>
            </a:xfrm>
            <a:custGeom>
              <a:avLst/>
              <a:gdLst>
                <a:gd name="T0" fmla="*/ 3711 w 3911"/>
                <a:gd name="T1" fmla="*/ 28 h 3118"/>
                <a:gd name="T2" fmla="*/ 3352 w 3911"/>
                <a:gd name="T3" fmla="*/ 105 h 3118"/>
                <a:gd name="T4" fmla="*/ 2994 w 3911"/>
                <a:gd name="T5" fmla="*/ 202 h 3118"/>
                <a:gd name="T6" fmla="*/ 2636 w 3911"/>
                <a:gd name="T7" fmla="*/ 316 h 3118"/>
                <a:gd name="T8" fmla="*/ 2356 w 3911"/>
                <a:gd name="T9" fmla="*/ 420 h 3118"/>
                <a:gd name="T10" fmla="*/ 1953 w 3911"/>
                <a:gd name="T11" fmla="*/ 597 h 3118"/>
                <a:gd name="T12" fmla="*/ 1658 w 3911"/>
                <a:gd name="T13" fmla="*/ 747 h 3118"/>
                <a:gd name="T14" fmla="*/ 880 w 3911"/>
                <a:gd name="T15" fmla="*/ 1150 h 3118"/>
                <a:gd name="T16" fmla="*/ 584 w 3911"/>
                <a:gd name="T17" fmla="*/ 1313 h 3118"/>
                <a:gd name="T18" fmla="*/ 303 w 3911"/>
                <a:gd name="T19" fmla="*/ 1498 h 3118"/>
                <a:gd name="T20" fmla="*/ 174 w 3911"/>
                <a:gd name="T21" fmla="*/ 1606 h 3118"/>
                <a:gd name="T22" fmla="*/ 97 w 3911"/>
                <a:gd name="T23" fmla="*/ 1689 h 3118"/>
                <a:gd name="T24" fmla="*/ 37 w 3911"/>
                <a:gd name="T25" fmla="*/ 1785 h 3118"/>
                <a:gd name="T26" fmla="*/ 8 w 3911"/>
                <a:gd name="T27" fmla="*/ 1868 h 3118"/>
                <a:gd name="T28" fmla="*/ 5 w 3911"/>
                <a:gd name="T29" fmla="*/ 1986 h 3118"/>
                <a:gd name="T30" fmla="*/ 40 w 3911"/>
                <a:gd name="T31" fmla="*/ 2100 h 3118"/>
                <a:gd name="T32" fmla="*/ 115 w 3911"/>
                <a:gd name="T33" fmla="*/ 2233 h 3118"/>
                <a:gd name="T34" fmla="*/ 243 w 3911"/>
                <a:gd name="T35" fmla="*/ 2410 h 3118"/>
                <a:gd name="T36" fmla="*/ 458 w 3911"/>
                <a:gd name="T37" fmla="*/ 2633 h 3118"/>
                <a:gd name="T38" fmla="*/ 661 w 3911"/>
                <a:gd name="T39" fmla="*/ 2795 h 3118"/>
                <a:gd name="T40" fmla="*/ 766 w 3911"/>
                <a:gd name="T41" fmla="*/ 2886 h 3118"/>
                <a:gd name="T42" fmla="*/ 938 w 3911"/>
                <a:gd name="T43" fmla="*/ 3076 h 3118"/>
                <a:gd name="T44" fmla="*/ 966 w 3911"/>
                <a:gd name="T45" fmla="*/ 3113 h 3118"/>
                <a:gd name="T46" fmla="*/ 993 w 3911"/>
                <a:gd name="T47" fmla="*/ 3115 h 3118"/>
                <a:gd name="T48" fmla="*/ 1004 w 3911"/>
                <a:gd name="T49" fmla="*/ 3096 h 3118"/>
                <a:gd name="T50" fmla="*/ 975 w 3911"/>
                <a:gd name="T51" fmla="*/ 3055 h 3118"/>
                <a:gd name="T52" fmla="*/ 849 w 3911"/>
                <a:gd name="T53" fmla="*/ 2912 h 3118"/>
                <a:gd name="T54" fmla="*/ 709 w 3911"/>
                <a:gd name="T55" fmla="*/ 2779 h 3118"/>
                <a:gd name="T56" fmla="*/ 504 w 3911"/>
                <a:gd name="T57" fmla="*/ 2615 h 3118"/>
                <a:gd name="T58" fmla="*/ 315 w 3911"/>
                <a:gd name="T59" fmla="*/ 2431 h 3118"/>
                <a:gd name="T60" fmla="*/ 225 w 3911"/>
                <a:gd name="T61" fmla="*/ 2316 h 3118"/>
                <a:gd name="T62" fmla="*/ 117 w 3911"/>
                <a:gd name="T63" fmla="*/ 2153 h 3118"/>
                <a:gd name="T64" fmla="*/ 71 w 3911"/>
                <a:gd name="T65" fmla="*/ 2066 h 3118"/>
                <a:gd name="T66" fmla="*/ 45 w 3911"/>
                <a:gd name="T67" fmla="*/ 1974 h 3118"/>
                <a:gd name="T68" fmla="*/ 45 w 3911"/>
                <a:gd name="T69" fmla="*/ 1900 h 3118"/>
                <a:gd name="T70" fmla="*/ 74 w 3911"/>
                <a:gd name="T71" fmla="*/ 1805 h 3118"/>
                <a:gd name="T72" fmla="*/ 129 w 3911"/>
                <a:gd name="T73" fmla="*/ 1718 h 3118"/>
                <a:gd name="T74" fmla="*/ 254 w 3911"/>
                <a:gd name="T75" fmla="*/ 1592 h 3118"/>
                <a:gd name="T76" fmla="*/ 377 w 3911"/>
                <a:gd name="T77" fmla="*/ 1497 h 3118"/>
                <a:gd name="T78" fmla="*/ 643 w 3911"/>
                <a:gd name="T79" fmla="*/ 1329 h 3118"/>
                <a:gd name="T80" fmla="*/ 1141 w 3911"/>
                <a:gd name="T81" fmla="*/ 1062 h 3118"/>
                <a:gd name="T82" fmla="*/ 1802 w 3911"/>
                <a:gd name="T83" fmla="*/ 722 h 3118"/>
                <a:gd name="T84" fmla="*/ 2204 w 3911"/>
                <a:gd name="T85" fmla="*/ 530 h 3118"/>
                <a:gd name="T86" fmla="*/ 2488 w 3911"/>
                <a:gd name="T87" fmla="*/ 416 h 3118"/>
                <a:gd name="T88" fmla="*/ 2856 w 3911"/>
                <a:gd name="T89" fmla="*/ 288 h 3118"/>
                <a:gd name="T90" fmla="*/ 3146 w 3911"/>
                <a:gd name="T91" fmla="*/ 203 h 3118"/>
                <a:gd name="T92" fmla="*/ 3565 w 3911"/>
                <a:gd name="T93" fmla="*/ 100 h 3118"/>
                <a:gd name="T94" fmla="*/ 3881 w 3911"/>
                <a:gd name="T95" fmla="*/ 45 h 3118"/>
                <a:gd name="T96" fmla="*/ 3900 w 3911"/>
                <a:gd name="T97" fmla="*/ 40 h 3118"/>
                <a:gd name="T98" fmla="*/ 3909 w 3911"/>
                <a:gd name="T99" fmla="*/ 11 h 3118"/>
                <a:gd name="T100" fmla="*/ 3895 w 3911"/>
                <a:gd name="T101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11" h="3118">
                  <a:moveTo>
                    <a:pt x="3891" y="0"/>
                  </a:moveTo>
                  <a:lnTo>
                    <a:pt x="3891" y="0"/>
                  </a:lnTo>
                  <a:lnTo>
                    <a:pt x="3800" y="12"/>
                  </a:lnTo>
                  <a:lnTo>
                    <a:pt x="3711" y="28"/>
                  </a:lnTo>
                  <a:lnTo>
                    <a:pt x="3620" y="45"/>
                  </a:lnTo>
                  <a:lnTo>
                    <a:pt x="3531" y="63"/>
                  </a:lnTo>
                  <a:lnTo>
                    <a:pt x="3442" y="83"/>
                  </a:lnTo>
                  <a:lnTo>
                    <a:pt x="3352" y="105"/>
                  </a:lnTo>
                  <a:lnTo>
                    <a:pt x="3176" y="151"/>
                  </a:lnTo>
                  <a:lnTo>
                    <a:pt x="3176" y="151"/>
                  </a:lnTo>
                  <a:lnTo>
                    <a:pt x="3085" y="175"/>
                  </a:lnTo>
                  <a:lnTo>
                    <a:pt x="2994" y="202"/>
                  </a:lnTo>
                  <a:lnTo>
                    <a:pt x="2905" y="228"/>
                  </a:lnTo>
                  <a:lnTo>
                    <a:pt x="2814" y="256"/>
                  </a:lnTo>
                  <a:lnTo>
                    <a:pt x="2725" y="285"/>
                  </a:lnTo>
                  <a:lnTo>
                    <a:pt x="2636" y="316"/>
                  </a:lnTo>
                  <a:lnTo>
                    <a:pt x="2548" y="348"/>
                  </a:lnTo>
                  <a:lnTo>
                    <a:pt x="2459" y="380"/>
                  </a:lnTo>
                  <a:lnTo>
                    <a:pt x="2459" y="380"/>
                  </a:lnTo>
                  <a:lnTo>
                    <a:pt x="2356" y="420"/>
                  </a:lnTo>
                  <a:lnTo>
                    <a:pt x="2254" y="462"/>
                  </a:lnTo>
                  <a:lnTo>
                    <a:pt x="2153" y="505"/>
                  </a:lnTo>
                  <a:lnTo>
                    <a:pt x="2053" y="551"/>
                  </a:lnTo>
                  <a:lnTo>
                    <a:pt x="1953" y="597"/>
                  </a:lnTo>
                  <a:lnTo>
                    <a:pt x="1855" y="645"/>
                  </a:lnTo>
                  <a:lnTo>
                    <a:pt x="1756" y="696"/>
                  </a:lnTo>
                  <a:lnTo>
                    <a:pt x="1658" y="747"/>
                  </a:lnTo>
                  <a:lnTo>
                    <a:pt x="1658" y="747"/>
                  </a:lnTo>
                  <a:lnTo>
                    <a:pt x="1464" y="848"/>
                  </a:lnTo>
                  <a:lnTo>
                    <a:pt x="1269" y="948"/>
                  </a:lnTo>
                  <a:lnTo>
                    <a:pt x="1073" y="1049"/>
                  </a:lnTo>
                  <a:lnTo>
                    <a:pt x="880" y="1150"/>
                  </a:lnTo>
                  <a:lnTo>
                    <a:pt x="880" y="1150"/>
                  </a:lnTo>
                  <a:lnTo>
                    <a:pt x="732" y="1230"/>
                  </a:lnTo>
                  <a:lnTo>
                    <a:pt x="658" y="1270"/>
                  </a:lnTo>
                  <a:lnTo>
                    <a:pt x="584" y="1313"/>
                  </a:lnTo>
                  <a:lnTo>
                    <a:pt x="512" y="1356"/>
                  </a:lnTo>
                  <a:lnTo>
                    <a:pt x="441" y="1401"/>
                  </a:lnTo>
                  <a:lnTo>
                    <a:pt x="371" y="1449"/>
                  </a:lnTo>
                  <a:lnTo>
                    <a:pt x="303" y="1498"/>
                  </a:lnTo>
                  <a:lnTo>
                    <a:pt x="303" y="1498"/>
                  </a:lnTo>
                  <a:lnTo>
                    <a:pt x="260" y="1532"/>
                  </a:lnTo>
                  <a:lnTo>
                    <a:pt x="215" y="1567"/>
                  </a:lnTo>
                  <a:lnTo>
                    <a:pt x="174" y="1606"/>
                  </a:lnTo>
                  <a:lnTo>
                    <a:pt x="154" y="1626"/>
                  </a:lnTo>
                  <a:lnTo>
                    <a:pt x="134" y="1646"/>
                  </a:lnTo>
                  <a:lnTo>
                    <a:pt x="115" y="1668"/>
                  </a:lnTo>
                  <a:lnTo>
                    <a:pt x="97" y="1689"/>
                  </a:lnTo>
                  <a:lnTo>
                    <a:pt x="80" y="1712"/>
                  </a:lnTo>
                  <a:lnTo>
                    <a:pt x="65" y="1735"/>
                  </a:lnTo>
                  <a:lnTo>
                    <a:pt x="51" y="1760"/>
                  </a:lnTo>
                  <a:lnTo>
                    <a:pt x="37" y="1785"/>
                  </a:lnTo>
                  <a:lnTo>
                    <a:pt x="26" y="1809"/>
                  </a:lnTo>
                  <a:lnTo>
                    <a:pt x="17" y="1835"/>
                  </a:lnTo>
                  <a:lnTo>
                    <a:pt x="17" y="1835"/>
                  </a:lnTo>
                  <a:lnTo>
                    <a:pt x="8" y="1868"/>
                  </a:lnTo>
                  <a:lnTo>
                    <a:pt x="3" y="1897"/>
                  </a:lnTo>
                  <a:lnTo>
                    <a:pt x="0" y="1928"/>
                  </a:lnTo>
                  <a:lnTo>
                    <a:pt x="2" y="1957"/>
                  </a:lnTo>
                  <a:lnTo>
                    <a:pt x="5" y="1986"/>
                  </a:lnTo>
                  <a:lnTo>
                    <a:pt x="11" y="2016"/>
                  </a:lnTo>
                  <a:lnTo>
                    <a:pt x="18" y="2045"/>
                  </a:lnTo>
                  <a:lnTo>
                    <a:pt x="28" y="2073"/>
                  </a:lnTo>
                  <a:lnTo>
                    <a:pt x="40" y="2100"/>
                  </a:lnTo>
                  <a:lnTo>
                    <a:pt x="52" y="2128"/>
                  </a:lnTo>
                  <a:lnTo>
                    <a:pt x="68" y="2154"/>
                  </a:lnTo>
                  <a:lnTo>
                    <a:pt x="83" y="2182"/>
                  </a:lnTo>
                  <a:lnTo>
                    <a:pt x="115" y="2233"/>
                  </a:lnTo>
                  <a:lnTo>
                    <a:pt x="149" y="2283"/>
                  </a:lnTo>
                  <a:lnTo>
                    <a:pt x="149" y="2283"/>
                  </a:lnTo>
                  <a:lnTo>
                    <a:pt x="194" y="2348"/>
                  </a:lnTo>
                  <a:lnTo>
                    <a:pt x="243" y="2410"/>
                  </a:lnTo>
                  <a:lnTo>
                    <a:pt x="294" y="2468"/>
                  </a:lnTo>
                  <a:lnTo>
                    <a:pt x="346" y="2525"/>
                  </a:lnTo>
                  <a:lnTo>
                    <a:pt x="401" y="2581"/>
                  </a:lnTo>
                  <a:lnTo>
                    <a:pt x="458" y="2633"/>
                  </a:lnTo>
                  <a:lnTo>
                    <a:pt x="518" y="2684"/>
                  </a:lnTo>
                  <a:lnTo>
                    <a:pt x="580" y="2733"/>
                  </a:lnTo>
                  <a:lnTo>
                    <a:pt x="580" y="2733"/>
                  </a:lnTo>
                  <a:lnTo>
                    <a:pt x="661" y="2795"/>
                  </a:lnTo>
                  <a:lnTo>
                    <a:pt x="701" y="2827"/>
                  </a:lnTo>
                  <a:lnTo>
                    <a:pt x="740" y="2861"/>
                  </a:lnTo>
                  <a:lnTo>
                    <a:pt x="740" y="2861"/>
                  </a:lnTo>
                  <a:lnTo>
                    <a:pt x="766" y="2886"/>
                  </a:lnTo>
                  <a:lnTo>
                    <a:pt x="792" y="2912"/>
                  </a:lnTo>
                  <a:lnTo>
                    <a:pt x="843" y="2964"/>
                  </a:lnTo>
                  <a:lnTo>
                    <a:pt x="890" y="3021"/>
                  </a:lnTo>
                  <a:lnTo>
                    <a:pt x="938" y="3076"/>
                  </a:lnTo>
                  <a:lnTo>
                    <a:pt x="938" y="3076"/>
                  </a:lnTo>
                  <a:lnTo>
                    <a:pt x="963" y="3109"/>
                  </a:lnTo>
                  <a:lnTo>
                    <a:pt x="963" y="3109"/>
                  </a:lnTo>
                  <a:lnTo>
                    <a:pt x="966" y="3113"/>
                  </a:lnTo>
                  <a:lnTo>
                    <a:pt x="970" y="3115"/>
                  </a:lnTo>
                  <a:lnTo>
                    <a:pt x="978" y="3118"/>
                  </a:lnTo>
                  <a:lnTo>
                    <a:pt x="986" y="3118"/>
                  </a:lnTo>
                  <a:lnTo>
                    <a:pt x="993" y="3115"/>
                  </a:lnTo>
                  <a:lnTo>
                    <a:pt x="1000" y="3110"/>
                  </a:lnTo>
                  <a:lnTo>
                    <a:pt x="1004" y="3104"/>
                  </a:lnTo>
                  <a:lnTo>
                    <a:pt x="1004" y="3100"/>
                  </a:lnTo>
                  <a:lnTo>
                    <a:pt x="1004" y="3096"/>
                  </a:lnTo>
                  <a:lnTo>
                    <a:pt x="1003" y="3092"/>
                  </a:lnTo>
                  <a:lnTo>
                    <a:pt x="1000" y="3087"/>
                  </a:lnTo>
                  <a:lnTo>
                    <a:pt x="1000" y="3087"/>
                  </a:lnTo>
                  <a:lnTo>
                    <a:pt x="975" y="3055"/>
                  </a:lnTo>
                  <a:lnTo>
                    <a:pt x="949" y="3021"/>
                  </a:lnTo>
                  <a:lnTo>
                    <a:pt x="893" y="2959"/>
                  </a:lnTo>
                  <a:lnTo>
                    <a:pt x="893" y="2959"/>
                  </a:lnTo>
                  <a:lnTo>
                    <a:pt x="849" y="2912"/>
                  </a:lnTo>
                  <a:lnTo>
                    <a:pt x="806" y="2866"/>
                  </a:lnTo>
                  <a:lnTo>
                    <a:pt x="758" y="2821"/>
                  </a:lnTo>
                  <a:lnTo>
                    <a:pt x="735" y="2799"/>
                  </a:lnTo>
                  <a:lnTo>
                    <a:pt x="709" y="2779"/>
                  </a:lnTo>
                  <a:lnTo>
                    <a:pt x="709" y="2779"/>
                  </a:lnTo>
                  <a:lnTo>
                    <a:pt x="606" y="2698"/>
                  </a:lnTo>
                  <a:lnTo>
                    <a:pt x="555" y="2656"/>
                  </a:lnTo>
                  <a:lnTo>
                    <a:pt x="504" y="2615"/>
                  </a:lnTo>
                  <a:lnTo>
                    <a:pt x="455" y="2571"/>
                  </a:lnTo>
                  <a:lnTo>
                    <a:pt x="406" y="2527"/>
                  </a:lnTo>
                  <a:lnTo>
                    <a:pt x="360" y="2481"/>
                  </a:lnTo>
                  <a:lnTo>
                    <a:pt x="315" y="2431"/>
                  </a:lnTo>
                  <a:lnTo>
                    <a:pt x="315" y="2431"/>
                  </a:lnTo>
                  <a:lnTo>
                    <a:pt x="283" y="2393"/>
                  </a:lnTo>
                  <a:lnTo>
                    <a:pt x="254" y="2356"/>
                  </a:lnTo>
                  <a:lnTo>
                    <a:pt x="225" y="2316"/>
                  </a:lnTo>
                  <a:lnTo>
                    <a:pt x="195" y="2276"/>
                  </a:lnTo>
                  <a:lnTo>
                    <a:pt x="168" y="2236"/>
                  </a:lnTo>
                  <a:lnTo>
                    <a:pt x="141" y="2194"/>
                  </a:lnTo>
                  <a:lnTo>
                    <a:pt x="117" y="2153"/>
                  </a:lnTo>
                  <a:lnTo>
                    <a:pt x="92" y="2109"/>
                  </a:lnTo>
                  <a:lnTo>
                    <a:pt x="92" y="2109"/>
                  </a:lnTo>
                  <a:lnTo>
                    <a:pt x="82" y="2088"/>
                  </a:lnTo>
                  <a:lnTo>
                    <a:pt x="71" y="2066"/>
                  </a:lnTo>
                  <a:lnTo>
                    <a:pt x="62" y="2045"/>
                  </a:lnTo>
                  <a:lnTo>
                    <a:pt x="55" y="2022"/>
                  </a:lnTo>
                  <a:lnTo>
                    <a:pt x="49" y="1999"/>
                  </a:lnTo>
                  <a:lnTo>
                    <a:pt x="45" y="1974"/>
                  </a:lnTo>
                  <a:lnTo>
                    <a:pt x="43" y="1951"/>
                  </a:lnTo>
                  <a:lnTo>
                    <a:pt x="43" y="1926"/>
                  </a:lnTo>
                  <a:lnTo>
                    <a:pt x="43" y="1926"/>
                  </a:lnTo>
                  <a:lnTo>
                    <a:pt x="45" y="1900"/>
                  </a:lnTo>
                  <a:lnTo>
                    <a:pt x="49" y="1875"/>
                  </a:lnTo>
                  <a:lnTo>
                    <a:pt x="57" y="1852"/>
                  </a:lnTo>
                  <a:lnTo>
                    <a:pt x="65" y="1828"/>
                  </a:lnTo>
                  <a:lnTo>
                    <a:pt x="74" y="1805"/>
                  </a:lnTo>
                  <a:lnTo>
                    <a:pt x="86" y="1783"/>
                  </a:lnTo>
                  <a:lnTo>
                    <a:pt x="98" y="1761"/>
                  </a:lnTo>
                  <a:lnTo>
                    <a:pt x="114" y="1740"/>
                  </a:lnTo>
                  <a:lnTo>
                    <a:pt x="129" y="1718"/>
                  </a:lnTo>
                  <a:lnTo>
                    <a:pt x="145" y="1698"/>
                  </a:lnTo>
                  <a:lnTo>
                    <a:pt x="180" y="1661"/>
                  </a:lnTo>
                  <a:lnTo>
                    <a:pt x="217" y="1626"/>
                  </a:lnTo>
                  <a:lnTo>
                    <a:pt x="254" y="1592"/>
                  </a:lnTo>
                  <a:lnTo>
                    <a:pt x="254" y="1592"/>
                  </a:lnTo>
                  <a:lnTo>
                    <a:pt x="283" y="1567"/>
                  </a:lnTo>
                  <a:lnTo>
                    <a:pt x="314" y="1543"/>
                  </a:lnTo>
                  <a:lnTo>
                    <a:pt x="377" y="1497"/>
                  </a:lnTo>
                  <a:lnTo>
                    <a:pt x="441" y="1452"/>
                  </a:lnTo>
                  <a:lnTo>
                    <a:pt x="507" y="1409"/>
                  </a:lnTo>
                  <a:lnTo>
                    <a:pt x="575" y="1369"/>
                  </a:lnTo>
                  <a:lnTo>
                    <a:pt x="643" y="1329"/>
                  </a:lnTo>
                  <a:lnTo>
                    <a:pt x="780" y="1253"/>
                  </a:lnTo>
                  <a:lnTo>
                    <a:pt x="780" y="1253"/>
                  </a:lnTo>
                  <a:lnTo>
                    <a:pt x="960" y="1156"/>
                  </a:lnTo>
                  <a:lnTo>
                    <a:pt x="1141" y="1062"/>
                  </a:lnTo>
                  <a:lnTo>
                    <a:pt x="1504" y="876"/>
                  </a:lnTo>
                  <a:lnTo>
                    <a:pt x="1504" y="876"/>
                  </a:lnTo>
                  <a:lnTo>
                    <a:pt x="1702" y="773"/>
                  </a:lnTo>
                  <a:lnTo>
                    <a:pt x="1802" y="722"/>
                  </a:lnTo>
                  <a:lnTo>
                    <a:pt x="1901" y="671"/>
                  </a:lnTo>
                  <a:lnTo>
                    <a:pt x="2001" y="622"/>
                  </a:lnTo>
                  <a:lnTo>
                    <a:pt x="2102" y="574"/>
                  </a:lnTo>
                  <a:lnTo>
                    <a:pt x="2204" y="530"/>
                  </a:lnTo>
                  <a:lnTo>
                    <a:pt x="2307" y="486"/>
                  </a:lnTo>
                  <a:lnTo>
                    <a:pt x="2307" y="486"/>
                  </a:lnTo>
                  <a:lnTo>
                    <a:pt x="2397" y="450"/>
                  </a:lnTo>
                  <a:lnTo>
                    <a:pt x="2488" y="416"/>
                  </a:lnTo>
                  <a:lnTo>
                    <a:pt x="2579" y="382"/>
                  </a:lnTo>
                  <a:lnTo>
                    <a:pt x="2671" y="349"/>
                  </a:lnTo>
                  <a:lnTo>
                    <a:pt x="2763" y="319"/>
                  </a:lnTo>
                  <a:lnTo>
                    <a:pt x="2856" y="288"/>
                  </a:lnTo>
                  <a:lnTo>
                    <a:pt x="2950" y="260"/>
                  </a:lnTo>
                  <a:lnTo>
                    <a:pt x="3042" y="232"/>
                  </a:lnTo>
                  <a:lnTo>
                    <a:pt x="3042" y="232"/>
                  </a:lnTo>
                  <a:lnTo>
                    <a:pt x="3146" y="203"/>
                  </a:lnTo>
                  <a:lnTo>
                    <a:pt x="3249" y="175"/>
                  </a:lnTo>
                  <a:lnTo>
                    <a:pt x="3354" y="149"/>
                  </a:lnTo>
                  <a:lnTo>
                    <a:pt x="3459" y="123"/>
                  </a:lnTo>
                  <a:lnTo>
                    <a:pt x="3565" y="100"/>
                  </a:lnTo>
                  <a:lnTo>
                    <a:pt x="3669" y="80"/>
                  </a:lnTo>
                  <a:lnTo>
                    <a:pt x="3775" y="60"/>
                  </a:lnTo>
                  <a:lnTo>
                    <a:pt x="3881" y="45"/>
                  </a:lnTo>
                  <a:lnTo>
                    <a:pt x="3881" y="45"/>
                  </a:lnTo>
                  <a:lnTo>
                    <a:pt x="3891" y="43"/>
                  </a:lnTo>
                  <a:lnTo>
                    <a:pt x="3891" y="43"/>
                  </a:lnTo>
                  <a:lnTo>
                    <a:pt x="3895" y="41"/>
                  </a:lnTo>
                  <a:lnTo>
                    <a:pt x="3900" y="40"/>
                  </a:lnTo>
                  <a:lnTo>
                    <a:pt x="3906" y="34"/>
                  </a:lnTo>
                  <a:lnTo>
                    <a:pt x="3909" y="28"/>
                  </a:lnTo>
                  <a:lnTo>
                    <a:pt x="3911" y="18"/>
                  </a:lnTo>
                  <a:lnTo>
                    <a:pt x="3909" y="11"/>
                  </a:lnTo>
                  <a:lnTo>
                    <a:pt x="3906" y="5"/>
                  </a:lnTo>
                  <a:lnTo>
                    <a:pt x="3903" y="3"/>
                  </a:lnTo>
                  <a:lnTo>
                    <a:pt x="3900" y="0"/>
                  </a:lnTo>
                  <a:lnTo>
                    <a:pt x="3895" y="0"/>
                  </a:lnTo>
                  <a:lnTo>
                    <a:pt x="3891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DE6D2E13-00BC-BA13-4215-E8FC2B6BD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117"/>
              <a:ext cx="583" cy="632"/>
            </a:xfrm>
            <a:custGeom>
              <a:avLst/>
              <a:gdLst>
                <a:gd name="T0" fmla="*/ 20 w 1165"/>
                <a:gd name="T1" fmla="*/ 43 h 1262"/>
                <a:gd name="T2" fmla="*/ 77 w 1165"/>
                <a:gd name="T3" fmla="*/ 48 h 1262"/>
                <a:gd name="T4" fmla="*/ 135 w 1165"/>
                <a:gd name="T5" fmla="*/ 58 h 1262"/>
                <a:gd name="T6" fmla="*/ 192 w 1165"/>
                <a:gd name="T7" fmla="*/ 74 h 1262"/>
                <a:gd name="T8" fmla="*/ 249 w 1165"/>
                <a:gd name="T9" fmla="*/ 92 h 1262"/>
                <a:gd name="T10" fmla="*/ 358 w 1165"/>
                <a:gd name="T11" fmla="*/ 140 h 1262"/>
                <a:gd name="T12" fmla="*/ 460 w 1165"/>
                <a:gd name="T13" fmla="*/ 198 h 1262"/>
                <a:gd name="T14" fmla="*/ 503 w 1165"/>
                <a:gd name="T15" fmla="*/ 228 h 1262"/>
                <a:gd name="T16" fmla="*/ 583 w 1165"/>
                <a:gd name="T17" fmla="*/ 294 h 1262"/>
                <a:gd name="T18" fmla="*/ 620 w 1165"/>
                <a:gd name="T19" fmla="*/ 331 h 1262"/>
                <a:gd name="T20" fmla="*/ 663 w 1165"/>
                <a:gd name="T21" fmla="*/ 380 h 1262"/>
                <a:gd name="T22" fmla="*/ 703 w 1165"/>
                <a:gd name="T23" fmla="*/ 432 h 1262"/>
                <a:gd name="T24" fmla="*/ 773 w 1165"/>
                <a:gd name="T25" fmla="*/ 543 h 1262"/>
                <a:gd name="T26" fmla="*/ 807 w 1165"/>
                <a:gd name="T27" fmla="*/ 599 h 1262"/>
                <a:gd name="T28" fmla="*/ 872 w 1165"/>
                <a:gd name="T29" fmla="*/ 713 h 1262"/>
                <a:gd name="T30" fmla="*/ 933 w 1165"/>
                <a:gd name="T31" fmla="*/ 828 h 1262"/>
                <a:gd name="T32" fmla="*/ 1019 w 1165"/>
                <a:gd name="T33" fmla="*/ 1004 h 1262"/>
                <a:gd name="T34" fmla="*/ 1046 w 1165"/>
                <a:gd name="T35" fmla="*/ 1064 h 1262"/>
                <a:gd name="T36" fmla="*/ 1098 w 1165"/>
                <a:gd name="T37" fmla="*/ 1185 h 1262"/>
                <a:gd name="T38" fmla="*/ 1122 w 1165"/>
                <a:gd name="T39" fmla="*/ 1247 h 1262"/>
                <a:gd name="T40" fmla="*/ 1127 w 1165"/>
                <a:gd name="T41" fmla="*/ 1255 h 1262"/>
                <a:gd name="T42" fmla="*/ 1142 w 1165"/>
                <a:gd name="T43" fmla="*/ 1262 h 1262"/>
                <a:gd name="T44" fmla="*/ 1158 w 1165"/>
                <a:gd name="T45" fmla="*/ 1258 h 1262"/>
                <a:gd name="T46" fmla="*/ 1164 w 1165"/>
                <a:gd name="T47" fmla="*/ 1249 h 1262"/>
                <a:gd name="T48" fmla="*/ 1165 w 1165"/>
                <a:gd name="T49" fmla="*/ 1241 h 1262"/>
                <a:gd name="T50" fmla="*/ 1164 w 1165"/>
                <a:gd name="T51" fmla="*/ 1236 h 1262"/>
                <a:gd name="T52" fmla="*/ 1095 w 1165"/>
                <a:gd name="T53" fmla="*/ 1062 h 1262"/>
                <a:gd name="T54" fmla="*/ 1016 w 1165"/>
                <a:gd name="T55" fmla="*/ 893 h 1262"/>
                <a:gd name="T56" fmla="*/ 930 w 1165"/>
                <a:gd name="T57" fmla="*/ 728 h 1262"/>
                <a:gd name="T58" fmla="*/ 838 w 1165"/>
                <a:gd name="T59" fmla="*/ 566 h 1262"/>
                <a:gd name="T60" fmla="*/ 806 w 1165"/>
                <a:gd name="T61" fmla="*/ 513 h 1262"/>
                <a:gd name="T62" fmla="*/ 736 w 1165"/>
                <a:gd name="T63" fmla="*/ 409 h 1262"/>
                <a:gd name="T64" fmla="*/ 661 w 1165"/>
                <a:gd name="T65" fmla="*/ 315 h 1262"/>
                <a:gd name="T66" fmla="*/ 618 w 1165"/>
                <a:gd name="T67" fmla="*/ 271 h 1262"/>
                <a:gd name="T68" fmla="*/ 573 w 1165"/>
                <a:gd name="T69" fmla="*/ 229 h 1262"/>
                <a:gd name="T70" fmla="*/ 524 w 1165"/>
                <a:gd name="T71" fmla="*/ 189 h 1262"/>
                <a:gd name="T72" fmla="*/ 487 w 1165"/>
                <a:gd name="T73" fmla="*/ 165 h 1262"/>
                <a:gd name="T74" fmla="*/ 409 w 1165"/>
                <a:gd name="T75" fmla="*/ 118 h 1262"/>
                <a:gd name="T76" fmla="*/ 329 w 1165"/>
                <a:gd name="T77" fmla="*/ 80 h 1262"/>
                <a:gd name="T78" fmla="*/ 244 w 1165"/>
                <a:gd name="T79" fmla="*/ 48 h 1262"/>
                <a:gd name="T80" fmla="*/ 201 w 1165"/>
                <a:gd name="T81" fmla="*/ 34 h 1262"/>
                <a:gd name="T82" fmla="*/ 112 w 1165"/>
                <a:gd name="T83" fmla="*/ 12 h 1262"/>
                <a:gd name="T84" fmla="*/ 20 w 1165"/>
                <a:gd name="T85" fmla="*/ 0 h 1262"/>
                <a:gd name="T86" fmla="*/ 15 w 1165"/>
                <a:gd name="T87" fmla="*/ 0 h 1262"/>
                <a:gd name="T88" fmla="*/ 7 w 1165"/>
                <a:gd name="T89" fmla="*/ 3 h 1262"/>
                <a:gd name="T90" fmla="*/ 1 w 1165"/>
                <a:gd name="T91" fmla="*/ 12 h 1262"/>
                <a:gd name="T92" fmla="*/ 1 w 1165"/>
                <a:gd name="T93" fmla="*/ 27 h 1262"/>
                <a:gd name="T94" fmla="*/ 11 w 1165"/>
                <a:gd name="T95" fmla="*/ 40 h 1262"/>
                <a:gd name="T96" fmla="*/ 20 w 1165"/>
                <a:gd name="T97" fmla="*/ 43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62">
                  <a:moveTo>
                    <a:pt x="20" y="43"/>
                  </a:moveTo>
                  <a:lnTo>
                    <a:pt x="20" y="43"/>
                  </a:lnTo>
                  <a:lnTo>
                    <a:pt x="49" y="44"/>
                  </a:lnTo>
                  <a:lnTo>
                    <a:pt x="77" y="48"/>
                  </a:lnTo>
                  <a:lnTo>
                    <a:pt x="106" y="52"/>
                  </a:lnTo>
                  <a:lnTo>
                    <a:pt x="135" y="58"/>
                  </a:lnTo>
                  <a:lnTo>
                    <a:pt x="164" y="66"/>
                  </a:lnTo>
                  <a:lnTo>
                    <a:pt x="192" y="74"/>
                  </a:lnTo>
                  <a:lnTo>
                    <a:pt x="221" y="83"/>
                  </a:lnTo>
                  <a:lnTo>
                    <a:pt x="249" y="92"/>
                  </a:lnTo>
                  <a:lnTo>
                    <a:pt x="304" y="115"/>
                  </a:lnTo>
                  <a:lnTo>
                    <a:pt x="358" y="140"/>
                  </a:lnTo>
                  <a:lnTo>
                    <a:pt x="410" y="168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503" y="228"/>
                  </a:lnTo>
                  <a:lnTo>
                    <a:pt x="544" y="260"/>
                  </a:lnTo>
                  <a:lnTo>
                    <a:pt x="583" y="294"/>
                  </a:lnTo>
                  <a:lnTo>
                    <a:pt x="620" y="331"/>
                  </a:lnTo>
                  <a:lnTo>
                    <a:pt x="620" y="331"/>
                  </a:lnTo>
                  <a:lnTo>
                    <a:pt x="643" y="355"/>
                  </a:lnTo>
                  <a:lnTo>
                    <a:pt x="663" y="380"/>
                  </a:lnTo>
                  <a:lnTo>
                    <a:pt x="683" y="406"/>
                  </a:lnTo>
                  <a:lnTo>
                    <a:pt x="703" y="432"/>
                  </a:lnTo>
                  <a:lnTo>
                    <a:pt x="738" y="488"/>
                  </a:lnTo>
                  <a:lnTo>
                    <a:pt x="773" y="543"/>
                  </a:lnTo>
                  <a:lnTo>
                    <a:pt x="773" y="543"/>
                  </a:lnTo>
                  <a:lnTo>
                    <a:pt x="807" y="599"/>
                  </a:lnTo>
                  <a:lnTo>
                    <a:pt x="839" y="656"/>
                  </a:lnTo>
                  <a:lnTo>
                    <a:pt x="872" y="713"/>
                  </a:lnTo>
                  <a:lnTo>
                    <a:pt x="902" y="770"/>
                  </a:lnTo>
                  <a:lnTo>
                    <a:pt x="933" y="828"/>
                  </a:lnTo>
                  <a:lnTo>
                    <a:pt x="962" y="887"/>
                  </a:lnTo>
                  <a:lnTo>
                    <a:pt x="1019" y="1004"/>
                  </a:lnTo>
                  <a:lnTo>
                    <a:pt x="1019" y="1004"/>
                  </a:lnTo>
                  <a:lnTo>
                    <a:pt x="1046" y="1064"/>
                  </a:lnTo>
                  <a:lnTo>
                    <a:pt x="1073" y="1125"/>
                  </a:lnTo>
                  <a:lnTo>
                    <a:pt x="1098" y="1185"/>
                  </a:lnTo>
                  <a:lnTo>
                    <a:pt x="1122" y="1247"/>
                  </a:lnTo>
                  <a:lnTo>
                    <a:pt x="1122" y="1247"/>
                  </a:lnTo>
                  <a:lnTo>
                    <a:pt x="1124" y="1252"/>
                  </a:lnTo>
                  <a:lnTo>
                    <a:pt x="1127" y="1255"/>
                  </a:lnTo>
                  <a:lnTo>
                    <a:pt x="1133" y="1259"/>
                  </a:lnTo>
                  <a:lnTo>
                    <a:pt x="1142" y="1262"/>
                  </a:lnTo>
                  <a:lnTo>
                    <a:pt x="1150" y="1261"/>
                  </a:lnTo>
                  <a:lnTo>
                    <a:pt x="1158" y="1258"/>
                  </a:lnTo>
                  <a:lnTo>
                    <a:pt x="1162" y="1252"/>
                  </a:lnTo>
                  <a:lnTo>
                    <a:pt x="1164" y="1249"/>
                  </a:lnTo>
                  <a:lnTo>
                    <a:pt x="1165" y="1246"/>
                  </a:lnTo>
                  <a:lnTo>
                    <a:pt x="1165" y="1241"/>
                  </a:lnTo>
                  <a:lnTo>
                    <a:pt x="1164" y="1236"/>
                  </a:lnTo>
                  <a:lnTo>
                    <a:pt x="1164" y="1236"/>
                  </a:lnTo>
                  <a:lnTo>
                    <a:pt x="1130" y="1148"/>
                  </a:lnTo>
                  <a:lnTo>
                    <a:pt x="1095" y="1062"/>
                  </a:lnTo>
                  <a:lnTo>
                    <a:pt x="1056" y="978"/>
                  </a:lnTo>
                  <a:lnTo>
                    <a:pt x="1016" y="893"/>
                  </a:lnTo>
                  <a:lnTo>
                    <a:pt x="973" y="810"/>
                  </a:lnTo>
                  <a:lnTo>
                    <a:pt x="930" y="728"/>
                  </a:lnTo>
                  <a:lnTo>
                    <a:pt x="884" y="647"/>
                  </a:lnTo>
                  <a:lnTo>
                    <a:pt x="838" y="566"/>
                  </a:lnTo>
                  <a:lnTo>
                    <a:pt x="838" y="566"/>
                  </a:lnTo>
                  <a:lnTo>
                    <a:pt x="806" y="513"/>
                  </a:lnTo>
                  <a:lnTo>
                    <a:pt x="772" y="460"/>
                  </a:lnTo>
                  <a:lnTo>
                    <a:pt x="736" y="409"/>
                  </a:lnTo>
                  <a:lnTo>
                    <a:pt x="699" y="362"/>
                  </a:lnTo>
                  <a:lnTo>
                    <a:pt x="661" y="315"/>
                  </a:lnTo>
                  <a:lnTo>
                    <a:pt x="640" y="292"/>
                  </a:lnTo>
                  <a:lnTo>
                    <a:pt x="618" y="271"/>
                  </a:lnTo>
                  <a:lnTo>
                    <a:pt x="596" y="249"/>
                  </a:lnTo>
                  <a:lnTo>
                    <a:pt x="573" y="229"/>
                  </a:lnTo>
                  <a:lnTo>
                    <a:pt x="549" y="209"/>
                  </a:lnTo>
                  <a:lnTo>
                    <a:pt x="524" y="189"/>
                  </a:lnTo>
                  <a:lnTo>
                    <a:pt x="524" y="189"/>
                  </a:lnTo>
                  <a:lnTo>
                    <a:pt x="487" y="165"/>
                  </a:lnTo>
                  <a:lnTo>
                    <a:pt x="449" y="140"/>
                  </a:lnTo>
                  <a:lnTo>
                    <a:pt x="409" y="118"/>
                  </a:lnTo>
                  <a:lnTo>
                    <a:pt x="369" y="98"/>
                  </a:lnTo>
                  <a:lnTo>
                    <a:pt x="329" y="80"/>
                  </a:lnTo>
                  <a:lnTo>
                    <a:pt x="286" y="63"/>
                  </a:lnTo>
                  <a:lnTo>
                    <a:pt x="244" y="48"/>
                  </a:lnTo>
                  <a:lnTo>
                    <a:pt x="201" y="34"/>
                  </a:lnTo>
                  <a:lnTo>
                    <a:pt x="201" y="34"/>
                  </a:lnTo>
                  <a:lnTo>
                    <a:pt x="157" y="21"/>
                  </a:lnTo>
                  <a:lnTo>
                    <a:pt x="112" y="12"/>
                  </a:lnTo>
                  <a:lnTo>
                    <a:pt x="66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4" y="35"/>
                  </a:lnTo>
                  <a:lnTo>
                    <a:pt x="11" y="40"/>
                  </a:lnTo>
                  <a:lnTo>
                    <a:pt x="15" y="41"/>
                  </a:lnTo>
                  <a:lnTo>
                    <a:pt x="20" y="43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A5B8CAE3-AD7B-BC3C-C7DA-8C4DD6B2F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406"/>
              <a:ext cx="2693" cy="1814"/>
            </a:xfrm>
            <a:custGeom>
              <a:avLst/>
              <a:gdLst>
                <a:gd name="T0" fmla="*/ 254 w 5386"/>
                <a:gd name="T1" fmla="*/ 1752 h 3628"/>
                <a:gd name="T2" fmla="*/ 806 w 5386"/>
                <a:gd name="T3" fmla="*/ 1607 h 3628"/>
                <a:gd name="T4" fmla="*/ 1804 w 5386"/>
                <a:gd name="T5" fmla="*/ 1344 h 3628"/>
                <a:gd name="T6" fmla="*/ 2306 w 5386"/>
                <a:gd name="T7" fmla="*/ 1207 h 3628"/>
                <a:gd name="T8" fmla="*/ 2493 w 5386"/>
                <a:gd name="T9" fmla="*/ 1148 h 3628"/>
                <a:gd name="T10" fmla="*/ 2573 w 5386"/>
                <a:gd name="T11" fmla="*/ 1118 h 3628"/>
                <a:gd name="T12" fmla="*/ 2810 w 5386"/>
                <a:gd name="T13" fmla="*/ 1013 h 3628"/>
                <a:gd name="T14" fmla="*/ 3374 w 5386"/>
                <a:gd name="T15" fmla="*/ 753 h 3628"/>
                <a:gd name="T16" fmla="*/ 4019 w 5386"/>
                <a:gd name="T17" fmla="*/ 449 h 3628"/>
                <a:gd name="T18" fmla="*/ 4869 w 5386"/>
                <a:gd name="T19" fmla="*/ 46 h 3628"/>
                <a:gd name="T20" fmla="*/ 4883 w 5386"/>
                <a:gd name="T21" fmla="*/ 40 h 3628"/>
                <a:gd name="T22" fmla="*/ 5020 w 5386"/>
                <a:gd name="T23" fmla="*/ 405 h 3628"/>
                <a:gd name="T24" fmla="*/ 5284 w 5386"/>
                <a:gd name="T25" fmla="*/ 998 h 3628"/>
                <a:gd name="T26" fmla="*/ 5354 w 5386"/>
                <a:gd name="T27" fmla="*/ 1105 h 3628"/>
                <a:gd name="T28" fmla="*/ 5246 w 5386"/>
                <a:gd name="T29" fmla="*/ 1172 h 3628"/>
                <a:gd name="T30" fmla="*/ 4515 w 5386"/>
                <a:gd name="T31" fmla="*/ 1618 h 3628"/>
                <a:gd name="T32" fmla="*/ 3985 w 5386"/>
                <a:gd name="T33" fmla="*/ 1945 h 3628"/>
                <a:gd name="T34" fmla="*/ 2816 w 5386"/>
                <a:gd name="T35" fmla="*/ 2662 h 3628"/>
                <a:gd name="T36" fmla="*/ 2267 w 5386"/>
                <a:gd name="T37" fmla="*/ 2998 h 3628"/>
                <a:gd name="T38" fmla="*/ 1471 w 5386"/>
                <a:gd name="T39" fmla="*/ 3486 h 3628"/>
                <a:gd name="T40" fmla="*/ 1312 w 5386"/>
                <a:gd name="T41" fmla="*/ 3583 h 3628"/>
                <a:gd name="T42" fmla="*/ 1306 w 5386"/>
                <a:gd name="T43" fmla="*/ 3588 h 3628"/>
                <a:gd name="T44" fmla="*/ 1297 w 5386"/>
                <a:gd name="T45" fmla="*/ 3601 h 3628"/>
                <a:gd name="T46" fmla="*/ 1304 w 5386"/>
                <a:gd name="T47" fmla="*/ 3623 h 3628"/>
                <a:gd name="T48" fmla="*/ 1318 w 5386"/>
                <a:gd name="T49" fmla="*/ 3628 h 3628"/>
                <a:gd name="T50" fmla="*/ 1327 w 5386"/>
                <a:gd name="T51" fmla="*/ 3624 h 3628"/>
                <a:gd name="T52" fmla="*/ 1730 w 5386"/>
                <a:gd name="T53" fmla="*/ 3378 h 3628"/>
                <a:gd name="T54" fmla="*/ 2166 w 5386"/>
                <a:gd name="T55" fmla="*/ 3112 h 3628"/>
                <a:gd name="T56" fmla="*/ 3277 w 5386"/>
                <a:gd name="T57" fmla="*/ 2428 h 3628"/>
                <a:gd name="T58" fmla="*/ 3865 w 5386"/>
                <a:gd name="T59" fmla="*/ 2068 h 3628"/>
                <a:gd name="T60" fmla="*/ 4878 w 5386"/>
                <a:gd name="T61" fmla="*/ 1447 h 3628"/>
                <a:gd name="T62" fmla="*/ 5211 w 5386"/>
                <a:gd name="T63" fmla="*/ 1244 h 3628"/>
                <a:gd name="T64" fmla="*/ 5369 w 5386"/>
                <a:gd name="T65" fmla="*/ 1147 h 3628"/>
                <a:gd name="T66" fmla="*/ 5381 w 5386"/>
                <a:gd name="T67" fmla="*/ 1136 h 3628"/>
                <a:gd name="T68" fmla="*/ 5383 w 5386"/>
                <a:gd name="T69" fmla="*/ 1113 h 3628"/>
                <a:gd name="T70" fmla="*/ 5217 w 5386"/>
                <a:gd name="T71" fmla="*/ 740 h 3628"/>
                <a:gd name="T72" fmla="*/ 4891 w 5386"/>
                <a:gd name="T73" fmla="*/ 11 h 3628"/>
                <a:gd name="T74" fmla="*/ 4886 w 5386"/>
                <a:gd name="T75" fmla="*/ 4 h 3628"/>
                <a:gd name="T76" fmla="*/ 4861 w 5386"/>
                <a:gd name="T77" fmla="*/ 3 h 3628"/>
                <a:gd name="T78" fmla="*/ 4654 w 5386"/>
                <a:gd name="T79" fmla="*/ 101 h 3628"/>
                <a:gd name="T80" fmla="*/ 3513 w 5386"/>
                <a:gd name="T81" fmla="*/ 640 h 3628"/>
                <a:gd name="T82" fmla="*/ 2913 w 5386"/>
                <a:gd name="T83" fmla="*/ 919 h 3628"/>
                <a:gd name="T84" fmla="*/ 2624 w 5386"/>
                <a:gd name="T85" fmla="*/ 1048 h 3628"/>
                <a:gd name="T86" fmla="*/ 2489 w 5386"/>
                <a:gd name="T87" fmla="*/ 1104 h 3628"/>
                <a:gd name="T88" fmla="*/ 2299 w 5386"/>
                <a:gd name="T89" fmla="*/ 1162 h 3628"/>
                <a:gd name="T90" fmla="*/ 1933 w 5386"/>
                <a:gd name="T91" fmla="*/ 1264 h 3628"/>
                <a:gd name="T92" fmla="*/ 1297 w 5386"/>
                <a:gd name="T93" fmla="*/ 1435 h 3628"/>
                <a:gd name="T94" fmla="*/ 353 w 5386"/>
                <a:gd name="T95" fmla="*/ 1681 h 3628"/>
                <a:gd name="T96" fmla="*/ 31 w 5386"/>
                <a:gd name="T97" fmla="*/ 1764 h 3628"/>
                <a:gd name="T98" fmla="*/ 11 w 5386"/>
                <a:gd name="T99" fmla="*/ 1771 h 3628"/>
                <a:gd name="T100" fmla="*/ 2 w 5386"/>
                <a:gd name="T101" fmla="*/ 1780 h 3628"/>
                <a:gd name="T102" fmla="*/ 5 w 5386"/>
                <a:gd name="T103" fmla="*/ 1801 h 3628"/>
                <a:gd name="T104" fmla="*/ 22 w 5386"/>
                <a:gd name="T105" fmla="*/ 1811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86" h="3628">
                  <a:moveTo>
                    <a:pt x="26" y="1811"/>
                  </a:moveTo>
                  <a:lnTo>
                    <a:pt x="26" y="1811"/>
                  </a:lnTo>
                  <a:lnTo>
                    <a:pt x="254" y="1752"/>
                  </a:lnTo>
                  <a:lnTo>
                    <a:pt x="254" y="1752"/>
                  </a:lnTo>
                  <a:lnTo>
                    <a:pt x="806" y="1607"/>
                  </a:lnTo>
                  <a:lnTo>
                    <a:pt x="806" y="1607"/>
                  </a:lnTo>
                  <a:lnTo>
                    <a:pt x="1492" y="1427"/>
                  </a:lnTo>
                  <a:lnTo>
                    <a:pt x="1492" y="1427"/>
                  </a:lnTo>
                  <a:lnTo>
                    <a:pt x="1804" y="1344"/>
                  </a:lnTo>
                  <a:lnTo>
                    <a:pt x="2116" y="1259"/>
                  </a:lnTo>
                  <a:lnTo>
                    <a:pt x="2116" y="1259"/>
                  </a:lnTo>
                  <a:lnTo>
                    <a:pt x="2306" y="1207"/>
                  </a:lnTo>
                  <a:lnTo>
                    <a:pt x="2399" y="1179"/>
                  </a:lnTo>
                  <a:lnTo>
                    <a:pt x="2447" y="1164"/>
                  </a:lnTo>
                  <a:lnTo>
                    <a:pt x="2493" y="1148"/>
                  </a:lnTo>
                  <a:lnTo>
                    <a:pt x="2493" y="1148"/>
                  </a:lnTo>
                  <a:lnTo>
                    <a:pt x="2533" y="1133"/>
                  </a:lnTo>
                  <a:lnTo>
                    <a:pt x="2573" y="1118"/>
                  </a:lnTo>
                  <a:lnTo>
                    <a:pt x="2653" y="1084"/>
                  </a:lnTo>
                  <a:lnTo>
                    <a:pt x="2810" y="1013"/>
                  </a:lnTo>
                  <a:lnTo>
                    <a:pt x="2810" y="1013"/>
                  </a:lnTo>
                  <a:lnTo>
                    <a:pt x="3093" y="884"/>
                  </a:lnTo>
                  <a:lnTo>
                    <a:pt x="3374" y="753"/>
                  </a:lnTo>
                  <a:lnTo>
                    <a:pt x="3374" y="753"/>
                  </a:lnTo>
                  <a:lnTo>
                    <a:pt x="3696" y="602"/>
                  </a:lnTo>
                  <a:lnTo>
                    <a:pt x="4019" y="449"/>
                  </a:lnTo>
                  <a:lnTo>
                    <a:pt x="4019" y="449"/>
                  </a:lnTo>
                  <a:lnTo>
                    <a:pt x="4572" y="188"/>
                  </a:lnTo>
                  <a:lnTo>
                    <a:pt x="4572" y="188"/>
                  </a:lnTo>
                  <a:lnTo>
                    <a:pt x="4869" y="46"/>
                  </a:lnTo>
                  <a:lnTo>
                    <a:pt x="4869" y="46"/>
                  </a:lnTo>
                  <a:lnTo>
                    <a:pt x="4883" y="40"/>
                  </a:lnTo>
                  <a:lnTo>
                    <a:pt x="4883" y="40"/>
                  </a:lnTo>
                  <a:lnTo>
                    <a:pt x="4854" y="32"/>
                  </a:lnTo>
                  <a:lnTo>
                    <a:pt x="4854" y="32"/>
                  </a:lnTo>
                  <a:lnTo>
                    <a:pt x="5020" y="405"/>
                  </a:lnTo>
                  <a:lnTo>
                    <a:pt x="5020" y="405"/>
                  </a:lnTo>
                  <a:lnTo>
                    <a:pt x="5284" y="998"/>
                  </a:lnTo>
                  <a:lnTo>
                    <a:pt x="5284" y="998"/>
                  </a:lnTo>
                  <a:lnTo>
                    <a:pt x="5346" y="1135"/>
                  </a:lnTo>
                  <a:lnTo>
                    <a:pt x="5346" y="1135"/>
                  </a:lnTo>
                  <a:lnTo>
                    <a:pt x="5354" y="1105"/>
                  </a:lnTo>
                  <a:lnTo>
                    <a:pt x="5354" y="1105"/>
                  </a:lnTo>
                  <a:lnTo>
                    <a:pt x="5246" y="1172"/>
                  </a:lnTo>
                  <a:lnTo>
                    <a:pt x="5246" y="1172"/>
                  </a:lnTo>
                  <a:lnTo>
                    <a:pt x="4951" y="1352"/>
                  </a:lnTo>
                  <a:lnTo>
                    <a:pt x="4951" y="1352"/>
                  </a:lnTo>
                  <a:lnTo>
                    <a:pt x="4515" y="1618"/>
                  </a:lnTo>
                  <a:lnTo>
                    <a:pt x="4515" y="1618"/>
                  </a:lnTo>
                  <a:lnTo>
                    <a:pt x="3985" y="1945"/>
                  </a:lnTo>
                  <a:lnTo>
                    <a:pt x="3985" y="1945"/>
                  </a:lnTo>
                  <a:lnTo>
                    <a:pt x="3404" y="2302"/>
                  </a:lnTo>
                  <a:lnTo>
                    <a:pt x="3404" y="2302"/>
                  </a:lnTo>
                  <a:lnTo>
                    <a:pt x="2816" y="2662"/>
                  </a:lnTo>
                  <a:lnTo>
                    <a:pt x="2816" y="2662"/>
                  </a:lnTo>
                  <a:lnTo>
                    <a:pt x="2267" y="2998"/>
                  </a:lnTo>
                  <a:lnTo>
                    <a:pt x="2267" y="2998"/>
                  </a:lnTo>
                  <a:lnTo>
                    <a:pt x="1803" y="3283"/>
                  </a:lnTo>
                  <a:lnTo>
                    <a:pt x="1803" y="3283"/>
                  </a:lnTo>
                  <a:lnTo>
                    <a:pt x="1471" y="3486"/>
                  </a:lnTo>
                  <a:lnTo>
                    <a:pt x="1471" y="3486"/>
                  </a:lnTo>
                  <a:lnTo>
                    <a:pt x="1391" y="3535"/>
                  </a:lnTo>
                  <a:lnTo>
                    <a:pt x="1312" y="3583"/>
                  </a:lnTo>
                  <a:lnTo>
                    <a:pt x="1312" y="3583"/>
                  </a:lnTo>
                  <a:lnTo>
                    <a:pt x="1306" y="3588"/>
                  </a:lnTo>
                  <a:lnTo>
                    <a:pt x="1306" y="3588"/>
                  </a:lnTo>
                  <a:lnTo>
                    <a:pt x="1301" y="3591"/>
                  </a:lnTo>
                  <a:lnTo>
                    <a:pt x="1300" y="3594"/>
                  </a:lnTo>
                  <a:lnTo>
                    <a:pt x="1297" y="3601"/>
                  </a:lnTo>
                  <a:lnTo>
                    <a:pt x="1297" y="3609"/>
                  </a:lnTo>
                  <a:lnTo>
                    <a:pt x="1298" y="3617"/>
                  </a:lnTo>
                  <a:lnTo>
                    <a:pt x="1304" y="3623"/>
                  </a:lnTo>
                  <a:lnTo>
                    <a:pt x="1311" y="3628"/>
                  </a:lnTo>
                  <a:lnTo>
                    <a:pt x="1315" y="3628"/>
                  </a:lnTo>
                  <a:lnTo>
                    <a:pt x="1318" y="3628"/>
                  </a:lnTo>
                  <a:lnTo>
                    <a:pt x="1323" y="3626"/>
                  </a:lnTo>
                  <a:lnTo>
                    <a:pt x="1327" y="3624"/>
                  </a:lnTo>
                  <a:lnTo>
                    <a:pt x="1327" y="3624"/>
                  </a:lnTo>
                  <a:lnTo>
                    <a:pt x="1435" y="3558"/>
                  </a:lnTo>
                  <a:lnTo>
                    <a:pt x="1435" y="3558"/>
                  </a:lnTo>
                  <a:lnTo>
                    <a:pt x="1730" y="3378"/>
                  </a:lnTo>
                  <a:lnTo>
                    <a:pt x="1730" y="3378"/>
                  </a:lnTo>
                  <a:lnTo>
                    <a:pt x="2166" y="3112"/>
                  </a:lnTo>
                  <a:lnTo>
                    <a:pt x="2166" y="3112"/>
                  </a:lnTo>
                  <a:lnTo>
                    <a:pt x="2696" y="2785"/>
                  </a:lnTo>
                  <a:lnTo>
                    <a:pt x="2696" y="2785"/>
                  </a:lnTo>
                  <a:lnTo>
                    <a:pt x="3277" y="2428"/>
                  </a:lnTo>
                  <a:lnTo>
                    <a:pt x="3277" y="2428"/>
                  </a:lnTo>
                  <a:lnTo>
                    <a:pt x="3865" y="2068"/>
                  </a:lnTo>
                  <a:lnTo>
                    <a:pt x="3865" y="2068"/>
                  </a:lnTo>
                  <a:lnTo>
                    <a:pt x="4414" y="1732"/>
                  </a:lnTo>
                  <a:lnTo>
                    <a:pt x="4414" y="1732"/>
                  </a:lnTo>
                  <a:lnTo>
                    <a:pt x="4878" y="1447"/>
                  </a:lnTo>
                  <a:lnTo>
                    <a:pt x="4878" y="1447"/>
                  </a:lnTo>
                  <a:lnTo>
                    <a:pt x="5211" y="1244"/>
                  </a:lnTo>
                  <a:lnTo>
                    <a:pt x="5211" y="1244"/>
                  </a:lnTo>
                  <a:lnTo>
                    <a:pt x="5290" y="1195"/>
                  </a:lnTo>
                  <a:lnTo>
                    <a:pt x="5369" y="1147"/>
                  </a:lnTo>
                  <a:lnTo>
                    <a:pt x="5369" y="1147"/>
                  </a:lnTo>
                  <a:lnTo>
                    <a:pt x="5375" y="1142"/>
                  </a:lnTo>
                  <a:lnTo>
                    <a:pt x="5375" y="1142"/>
                  </a:lnTo>
                  <a:lnTo>
                    <a:pt x="5381" y="1136"/>
                  </a:lnTo>
                  <a:lnTo>
                    <a:pt x="5384" y="1130"/>
                  </a:lnTo>
                  <a:lnTo>
                    <a:pt x="5386" y="1121"/>
                  </a:lnTo>
                  <a:lnTo>
                    <a:pt x="5383" y="1113"/>
                  </a:lnTo>
                  <a:lnTo>
                    <a:pt x="5383" y="1113"/>
                  </a:lnTo>
                  <a:lnTo>
                    <a:pt x="5217" y="740"/>
                  </a:lnTo>
                  <a:lnTo>
                    <a:pt x="5217" y="740"/>
                  </a:lnTo>
                  <a:lnTo>
                    <a:pt x="4952" y="148"/>
                  </a:lnTo>
                  <a:lnTo>
                    <a:pt x="4952" y="148"/>
                  </a:lnTo>
                  <a:lnTo>
                    <a:pt x="4891" y="11"/>
                  </a:lnTo>
                  <a:lnTo>
                    <a:pt x="4891" y="11"/>
                  </a:lnTo>
                  <a:lnTo>
                    <a:pt x="4889" y="7"/>
                  </a:lnTo>
                  <a:lnTo>
                    <a:pt x="4886" y="4"/>
                  </a:lnTo>
                  <a:lnTo>
                    <a:pt x="4878" y="1"/>
                  </a:lnTo>
                  <a:lnTo>
                    <a:pt x="4869" y="0"/>
                  </a:lnTo>
                  <a:lnTo>
                    <a:pt x="4861" y="3"/>
                  </a:lnTo>
                  <a:lnTo>
                    <a:pt x="4861" y="3"/>
                  </a:lnTo>
                  <a:lnTo>
                    <a:pt x="4654" y="101"/>
                  </a:lnTo>
                  <a:lnTo>
                    <a:pt x="4654" y="101"/>
                  </a:lnTo>
                  <a:lnTo>
                    <a:pt x="4148" y="342"/>
                  </a:lnTo>
                  <a:lnTo>
                    <a:pt x="4148" y="342"/>
                  </a:lnTo>
                  <a:lnTo>
                    <a:pt x="3513" y="640"/>
                  </a:lnTo>
                  <a:lnTo>
                    <a:pt x="3513" y="640"/>
                  </a:lnTo>
                  <a:lnTo>
                    <a:pt x="3213" y="780"/>
                  </a:lnTo>
                  <a:lnTo>
                    <a:pt x="2913" y="919"/>
                  </a:lnTo>
                  <a:lnTo>
                    <a:pt x="2913" y="919"/>
                  </a:lnTo>
                  <a:lnTo>
                    <a:pt x="2721" y="1007"/>
                  </a:lnTo>
                  <a:lnTo>
                    <a:pt x="2624" y="1048"/>
                  </a:lnTo>
                  <a:lnTo>
                    <a:pt x="2525" y="1090"/>
                  </a:lnTo>
                  <a:lnTo>
                    <a:pt x="2525" y="1090"/>
                  </a:lnTo>
                  <a:lnTo>
                    <a:pt x="2489" y="1104"/>
                  </a:lnTo>
                  <a:lnTo>
                    <a:pt x="2452" y="1118"/>
                  </a:lnTo>
                  <a:lnTo>
                    <a:pt x="2376" y="1141"/>
                  </a:lnTo>
                  <a:lnTo>
                    <a:pt x="2299" y="1162"/>
                  </a:lnTo>
                  <a:lnTo>
                    <a:pt x="2224" y="1184"/>
                  </a:lnTo>
                  <a:lnTo>
                    <a:pt x="2224" y="1184"/>
                  </a:lnTo>
                  <a:lnTo>
                    <a:pt x="1933" y="1264"/>
                  </a:lnTo>
                  <a:lnTo>
                    <a:pt x="1641" y="1342"/>
                  </a:lnTo>
                  <a:lnTo>
                    <a:pt x="1641" y="1342"/>
                  </a:lnTo>
                  <a:lnTo>
                    <a:pt x="1297" y="1435"/>
                  </a:lnTo>
                  <a:lnTo>
                    <a:pt x="952" y="1526"/>
                  </a:lnTo>
                  <a:lnTo>
                    <a:pt x="952" y="1526"/>
                  </a:lnTo>
                  <a:lnTo>
                    <a:pt x="353" y="1681"/>
                  </a:lnTo>
                  <a:lnTo>
                    <a:pt x="353" y="1681"/>
                  </a:lnTo>
                  <a:lnTo>
                    <a:pt x="31" y="1764"/>
                  </a:lnTo>
                  <a:lnTo>
                    <a:pt x="31" y="1764"/>
                  </a:lnTo>
                  <a:lnTo>
                    <a:pt x="16" y="1769"/>
                  </a:lnTo>
                  <a:lnTo>
                    <a:pt x="16" y="1769"/>
                  </a:lnTo>
                  <a:lnTo>
                    <a:pt x="11" y="1771"/>
                  </a:lnTo>
                  <a:lnTo>
                    <a:pt x="6" y="1772"/>
                  </a:lnTo>
                  <a:lnTo>
                    <a:pt x="5" y="1775"/>
                  </a:lnTo>
                  <a:lnTo>
                    <a:pt x="2" y="1780"/>
                  </a:lnTo>
                  <a:lnTo>
                    <a:pt x="0" y="1786"/>
                  </a:lnTo>
                  <a:lnTo>
                    <a:pt x="2" y="1795"/>
                  </a:lnTo>
                  <a:lnTo>
                    <a:pt x="5" y="1801"/>
                  </a:lnTo>
                  <a:lnTo>
                    <a:pt x="10" y="1807"/>
                  </a:lnTo>
                  <a:lnTo>
                    <a:pt x="17" y="1811"/>
                  </a:lnTo>
                  <a:lnTo>
                    <a:pt x="22" y="1811"/>
                  </a:lnTo>
                  <a:lnTo>
                    <a:pt x="26" y="1811"/>
                  </a:lnTo>
                  <a:lnTo>
                    <a:pt x="26" y="1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818E8F6C-CC95-D1CB-45BD-6F437DE14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295"/>
              <a:ext cx="547" cy="364"/>
            </a:xfrm>
            <a:custGeom>
              <a:avLst/>
              <a:gdLst>
                <a:gd name="T0" fmla="*/ 474 w 1095"/>
                <a:gd name="T1" fmla="*/ 49 h 728"/>
                <a:gd name="T2" fmla="*/ 597 w 1095"/>
                <a:gd name="T3" fmla="*/ 72 h 728"/>
                <a:gd name="T4" fmla="*/ 717 w 1095"/>
                <a:gd name="T5" fmla="*/ 111 h 728"/>
                <a:gd name="T6" fmla="*/ 828 w 1095"/>
                <a:gd name="T7" fmla="*/ 166 h 728"/>
                <a:gd name="T8" fmla="*/ 900 w 1095"/>
                <a:gd name="T9" fmla="*/ 216 h 728"/>
                <a:gd name="T10" fmla="*/ 974 w 1095"/>
                <a:gd name="T11" fmla="*/ 288 h 728"/>
                <a:gd name="T12" fmla="*/ 1018 w 1095"/>
                <a:gd name="T13" fmla="*/ 353 h 728"/>
                <a:gd name="T14" fmla="*/ 1046 w 1095"/>
                <a:gd name="T15" fmla="*/ 423 h 728"/>
                <a:gd name="T16" fmla="*/ 1044 w 1095"/>
                <a:gd name="T17" fmla="*/ 497 h 728"/>
                <a:gd name="T18" fmla="*/ 1032 w 1095"/>
                <a:gd name="T19" fmla="*/ 527 h 728"/>
                <a:gd name="T20" fmla="*/ 997 w 1095"/>
                <a:gd name="T21" fmla="*/ 557 h 728"/>
                <a:gd name="T22" fmla="*/ 918 w 1095"/>
                <a:gd name="T23" fmla="*/ 574 h 728"/>
                <a:gd name="T24" fmla="*/ 834 w 1095"/>
                <a:gd name="T25" fmla="*/ 565 h 728"/>
                <a:gd name="T26" fmla="*/ 728 w 1095"/>
                <a:gd name="T27" fmla="*/ 534 h 728"/>
                <a:gd name="T28" fmla="*/ 605 w 1095"/>
                <a:gd name="T29" fmla="*/ 473 h 728"/>
                <a:gd name="T30" fmla="*/ 522 w 1095"/>
                <a:gd name="T31" fmla="*/ 413 h 728"/>
                <a:gd name="T32" fmla="*/ 503 w 1095"/>
                <a:gd name="T33" fmla="*/ 407 h 728"/>
                <a:gd name="T34" fmla="*/ 488 w 1095"/>
                <a:gd name="T35" fmla="*/ 417 h 728"/>
                <a:gd name="T36" fmla="*/ 432 w 1095"/>
                <a:gd name="T37" fmla="*/ 520 h 728"/>
                <a:gd name="T38" fmla="*/ 368 w 1095"/>
                <a:gd name="T39" fmla="*/ 599 h 728"/>
                <a:gd name="T40" fmla="*/ 305 w 1095"/>
                <a:gd name="T41" fmla="*/ 644 h 728"/>
                <a:gd name="T42" fmla="*/ 223 w 1095"/>
                <a:gd name="T43" fmla="*/ 670 h 728"/>
                <a:gd name="T44" fmla="*/ 88 w 1095"/>
                <a:gd name="T45" fmla="*/ 685 h 728"/>
                <a:gd name="T46" fmla="*/ 16 w 1095"/>
                <a:gd name="T47" fmla="*/ 684 h 728"/>
                <a:gd name="T48" fmla="*/ 0 w 1095"/>
                <a:gd name="T49" fmla="*/ 696 h 728"/>
                <a:gd name="T50" fmla="*/ 11 w 1095"/>
                <a:gd name="T51" fmla="*/ 724 h 728"/>
                <a:gd name="T52" fmla="*/ 57 w 1095"/>
                <a:gd name="T53" fmla="*/ 728 h 728"/>
                <a:gd name="T54" fmla="*/ 205 w 1095"/>
                <a:gd name="T55" fmla="*/ 718 h 728"/>
                <a:gd name="T56" fmla="*/ 311 w 1095"/>
                <a:gd name="T57" fmla="*/ 688 h 728"/>
                <a:gd name="T58" fmla="*/ 380 w 1095"/>
                <a:gd name="T59" fmla="*/ 645 h 728"/>
                <a:gd name="T60" fmla="*/ 440 w 1095"/>
                <a:gd name="T61" fmla="*/ 584 h 728"/>
                <a:gd name="T62" fmla="*/ 525 w 1095"/>
                <a:gd name="T63" fmla="*/ 439 h 728"/>
                <a:gd name="T64" fmla="*/ 517 w 1095"/>
                <a:gd name="T65" fmla="*/ 465 h 728"/>
                <a:gd name="T66" fmla="*/ 631 w 1095"/>
                <a:gd name="T67" fmla="*/ 536 h 728"/>
                <a:gd name="T68" fmla="*/ 722 w 1095"/>
                <a:gd name="T69" fmla="*/ 577 h 728"/>
                <a:gd name="T70" fmla="*/ 854 w 1095"/>
                <a:gd name="T71" fmla="*/ 613 h 728"/>
                <a:gd name="T72" fmla="*/ 948 w 1095"/>
                <a:gd name="T73" fmla="*/ 616 h 728"/>
                <a:gd name="T74" fmla="*/ 1031 w 1095"/>
                <a:gd name="T75" fmla="*/ 585 h 728"/>
                <a:gd name="T76" fmla="*/ 1075 w 1095"/>
                <a:gd name="T77" fmla="*/ 536 h 728"/>
                <a:gd name="T78" fmla="*/ 1095 w 1095"/>
                <a:gd name="T79" fmla="*/ 456 h 728"/>
                <a:gd name="T80" fmla="*/ 1075 w 1095"/>
                <a:gd name="T81" fmla="*/ 374 h 728"/>
                <a:gd name="T82" fmla="*/ 1034 w 1095"/>
                <a:gd name="T83" fmla="*/ 297 h 728"/>
                <a:gd name="T84" fmla="*/ 978 w 1095"/>
                <a:gd name="T85" fmla="*/ 229 h 728"/>
                <a:gd name="T86" fmla="*/ 901 w 1095"/>
                <a:gd name="T87" fmla="*/ 163 h 728"/>
                <a:gd name="T88" fmla="*/ 792 w 1095"/>
                <a:gd name="T89" fmla="*/ 99 h 728"/>
                <a:gd name="T90" fmla="*/ 649 w 1095"/>
                <a:gd name="T91" fmla="*/ 45 h 728"/>
                <a:gd name="T92" fmla="*/ 474 w 1095"/>
                <a:gd name="T93" fmla="*/ 6 h 728"/>
                <a:gd name="T94" fmla="*/ 409 w 1095"/>
                <a:gd name="T95" fmla="*/ 0 h 728"/>
                <a:gd name="T96" fmla="*/ 394 w 1095"/>
                <a:gd name="T97" fmla="*/ 12 h 728"/>
                <a:gd name="T98" fmla="*/ 405 w 1095"/>
                <a:gd name="T99" fmla="*/ 4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728">
                  <a:moveTo>
                    <a:pt x="414" y="43"/>
                  </a:moveTo>
                  <a:lnTo>
                    <a:pt x="414" y="43"/>
                  </a:lnTo>
                  <a:lnTo>
                    <a:pt x="445" y="45"/>
                  </a:lnTo>
                  <a:lnTo>
                    <a:pt x="474" y="49"/>
                  </a:lnTo>
                  <a:lnTo>
                    <a:pt x="505" y="52"/>
                  </a:lnTo>
                  <a:lnTo>
                    <a:pt x="535" y="59"/>
                  </a:lnTo>
                  <a:lnTo>
                    <a:pt x="566" y="65"/>
                  </a:lnTo>
                  <a:lnTo>
                    <a:pt x="597" y="72"/>
                  </a:lnTo>
                  <a:lnTo>
                    <a:pt x="628" y="80"/>
                  </a:lnTo>
                  <a:lnTo>
                    <a:pt x="657" y="89"/>
                  </a:lnTo>
                  <a:lnTo>
                    <a:pt x="688" y="100"/>
                  </a:lnTo>
                  <a:lnTo>
                    <a:pt x="717" y="111"/>
                  </a:lnTo>
                  <a:lnTo>
                    <a:pt x="746" y="123"/>
                  </a:lnTo>
                  <a:lnTo>
                    <a:pt x="774" y="136"/>
                  </a:lnTo>
                  <a:lnTo>
                    <a:pt x="801" y="151"/>
                  </a:lnTo>
                  <a:lnTo>
                    <a:pt x="828" y="166"/>
                  </a:lnTo>
                  <a:lnTo>
                    <a:pt x="854" y="182"/>
                  </a:lnTo>
                  <a:lnTo>
                    <a:pt x="878" y="199"/>
                  </a:lnTo>
                  <a:lnTo>
                    <a:pt x="878" y="199"/>
                  </a:lnTo>
                  <a:lnTo>
                    <a:pt x="900" y="216"/>
                  </a:lnTo>
                  <a:lnTo>
                    <a:pt x="920" y="233"/>
                  </a:lnTo>
                  <a:lnTo>
                    <a:pt x="938" y="249"/>
                  </a:lnTo>
                  <a:lnTo>
                    <a:pt x="957" y="268"/>
                  </a:lnTo>
                  <a:lnTo>
                    <a:pt x="974" y="288"/>
                  </a:lnTo>
                  <a:lnTo>
                    <a:pt x="991" y="308"/>
                  </a:lnTo>
                  <a:lnTo>
                    <a:pt x="1004" y="330"/>
                  </a:lnTo>
                  <a:lnTo>
                    <a:pt x="1018" y="353"/>
                  </a:lnTo>
                  <a:lnTo>
                    <a:pt x="1018" y="353"/>
                  </a:lnTo>
                  <a:lnTo>
                    <a:pt x="1028" y="370"/>
                  </a:lnTo>
                  <a:lnTo>
                    <a:pt x="1035" y="386"/>
                  </a:lnTo>
                  <a:lnTo>
                    <a:pt x="1041" y="405"/>
                  </a:lnTo>
                  <a:lnTo>
                    <a:pt x="1046" y="423"/>
                  </a:lnTo>
                  <a:lnTo>
                    <a:pt x="1051" y="442"/>
                  </a:lnTo>
                  <a:lnTo>
                    <a:pt x="1051" y="460"/>
                  </a:lnTo>
                  <a:lnTo>
                    <a:pt x="1049" y="479"/>
                  </a:lnTo>
                  <a:lnTo>
                    <a:pt x="1044" y="497"/>
                  </a:lnTo>
                  <a:lnTo>
                    <a:pt x="1044" y="497"/>
                  </a:lnTo>
                  <a:lnTo>
                    <a:pt x="1041" y="508"/>
                  </a:lnTo>
                  <a:lnTo>
                    <a:pt x="1037" y="517"/>
                  </a:lnTo>
                  <a:lnTo>
                    <a:pt x="1032" y="527"/>
                  </a:lnTo>
                  <a:lnTo>
                    <a:pt x="1026" y="533"/>
                  </a:lnTo>
                  <a:lnTo>
                    <a:pt x="1018" y="540"/>
                  </a:lnTo>
                  <a:lnTo>
                    <a:pt x="1012" y="547"/>
                  </a:lnTo>
                  <a:lnTo>
                    <a:pt x="997" y="557"/>
                  </a:lnTo>
                  <a:lnTo>
                    <a:pt x="978" y="565"/>
                  </a:lnTo>
                  <a:lnTo>
                    <a:pt x="960" y="570"/>
                  </a:lnTo>
                  <a:lnTo>
                    <a:pt x="940" y="573"/>
                  </a:lnTo>
                  <a:lnTo>
                    <a:pt x="918" y="574"/>
                  </a:lnTo>
                  <a:lnTo>
                    <a:pt x="897" y="574"/>
                  </a:lnTo>
                  <a:lnTo>
                    <a:pt x="875" y="573"/>
                  </a:lnTo>
                  <a:lnTo>
                    <a:pt x="854" y="570"/>
                  </a:lnTo>
                  <a:lnTo>
                    <a:pt x="834" y="565"/>
                  </a:lnTo>
                  <a:lnTo>
                    <a:pt x="794" y="556"/>
                  </a:lnTo>
                  <a:lnTo>
                    <a:pt x="760" y="545"/>
                  </a:lnTo>
                  <a:lnTo>
                    <a:pt x="760" y="545"/>
                  </a:lnTo>
                  <a:lnTo>
                    <a:pt x="728" y="534"/>
                  </a:lnTo>
                  <a:lnTo>
                    <a:pt x="695" y="520"/>
                  </a:lnTo>
                  <a:lnTo>
                    <a:pt x="665" y="507"/>
                  </a:lnTo>
                  <a:lnTo>
                    <a:pt x="634" y="490"/>
                  </a:lnTo>
                  <a:lnTo>
                    <a:pt x="605" y="473"/>
                  </a:lnTo>
                  <a:lnTo>
                    <a:pt x="575" y="454"/>
                  </a:lnTo>
                  <a:lnTo>
                    <a:pt x="548" y="434"/>
                  </a:lnTo>
                  <a:lnTo>
                    <a:pt x="522" y="413"/>
                  </a:lnTo>
                  <a:lnTo>
                    <a:pt x="522" y="413"/>
                  </a:lnTo>
                  <a:lnTo>
                    <a:pt x="517" y="410"/>
                  </a:lnTo>
                  <a:lnTo>
                    <a:pt x="512" y="408"/>
                  </a:lnTo>
                  <a:lnTo>
                    <a:pt x="508" y="407"/>
                  </a:lnTo>
                  <a:lnTo>
                    <a:pt x="503" y="407"/>
                  </a:lnTo>
                  <a:lnTo>
                    <a:pt x="499" y="408"/>
                  </a:lnTo>
                  <a:lnTo>
                    <a:pt x="494" y="410"/>
                  </a:lnTo>
                  <a:lnTo>
                    <a:pt x="491" y="413"/>
                  </a:lnTo>
                  <a:lnTo>
                    <a:pt x="488" y="417"/>
                  </a:lnTo>
                  <a:lnTo>
                    <a:pt x="488" y="417"/>
                  </a:lnTo>
                  <a:lnTo>
                    <a:pt x="472" y="451"/>
                  </a:lnTo>
                  <a:lnTo>
                    <a:pt x="452" y="487"/>
                  </a:lnTo>
                  <a:lnTo>
                    <a:pt x="432" y="520"/>
                  </a:lnTo>
                  <a:lnTo>
                    <a:pt x="408" y="554"/>
                  </a:lnTo>
                  <a:lnTo>
                    <a:pt x="395" y="570"/>
                  </a:lnTo>
                  <a:lnTo>
                    <a:pt x="382" y="584"/>
                  </a:lnTo>
                  <a:lnTo>
                    <a:pt x="368" y="599"/>
                  </a:lnTo>
                  <a:lnTo>
                    <a:pt x="354" y="611"/>
                  </a:lnTo>
                  <a:lnTo>
                    <a:pt x="339" y="624"/>
                  </a:lnTo>
                  <a:lnTo>
                    <a:pt x="322" y="634"/>
                  </a:lnTo>
                  <a:lnTo>
                    <a:pt x="305" y="644"/>
                  </a:lnTo>
                  <a:lnTo>
                    <a:pt x="288" y="651"/>
                  </a:lnTo>
                  <a:lnTo>
                    <a:pt x="288" y="651"/>
                  </a:lnTo>
                  <a:lnTo>
                    <a:pt x="256" y="662"/>
                  </a:lnTo>
                  <a:lnTo>
                    <a:pt x="223" y="670"/>
                  </a:lnTo>
                  <a:lnTo>
                    <a:pt x="189" y="678"/>
                  </a:lnTo>
                  <a:lnTo>
                    <a:pt x="156" y="681"/>
                  </a:lnTo>
                  <a:lnTo>
                    <a:pt x="122" y="684"/>
                  </a:lnTo>
                  <a:lnTo>
                    <a:pt x="88" y="685"/>
                  </a:lnTo>
                  <a:lnTo>
                    <a:pt x="54" y="685"/>
                  </a:lnTo>
                  <a:lnTo>
                    <a:pt x="20" y="684"/>
                  </a:lnTo>
                  <a:lnTo>
                    <a:pt x="20" y="684"/>
                  </a:lnTo>
                  <a:lnTo>
                    <a:pt x="16" y="684"/>
                  </a:lnTo>
                  <a:lnTo>
                    <a:pt x="11" y="685"/>
                  </a:lnTo>
                  <a:lnTo>
                    <a:pt x="8" y="687"/>
                  </a:lnTo>
                  <a:lnTo>
                    <a:pt x="5" y="690"/>
                  </a:lnTo>
                  <a:lnTo>
                    <a:pt x="0" y="696"/>
                  </a:lnTo>
                  <a:lnTo>
                    <a:pt x="0" y="704"/>
                  </a:lnTo>
                  <a:lnTo>
                    <a:pt x="0" y="711"/>
                  </a:lnTo>
                  <a:lnTo>
                    <a:pt x="5" y="719"/>
                  </a:lnTo>
                  <a:lnTo>
                    <a:pt x="11" y="724"/>
                  </a:lnTo>
                  <a:lnTo>
                    <a:pt x="16" y="727"/>
                  </a:lnTo>
                  <a:lnTo>
                    <a:pt x="20" y="727"/>
                  </a:lnTo>
                  <a:lnTo>
                    <a:pt x="20" y="727"/>
                  </a:lnTo>
                  <a:lnTo>
                    <a:pt x="57" y="728"/>
                  </a:lnTo>
                  <a:lnTo>
                    <a:pt x="94" y="728"/>
                  </a:lnTo>
                  <a:lnTo>
                    <a:pt x="131" y="727"/>
                  </a:lnTo>
                  <a:lnTo>
                    <a:pt x="168" y="724"/>
                  </a:lnTo>
                  <a:lnTo>
                    <a:pt x="205" y="718"/>
                  </a:lnTo>
                  <a:lnTo>
                    <a:pt x="242" y="710"/>
                  </a:lnTo>
                  <a:lnTo>
                    <a:pt x="277" y="701"/>
                  </a:lnTo>
                  <a:lnTo>
                    <a:pt x="311" y="688"/>
                  </a:lnTo>
                  <a:lnTo>
                    <a:pt x="311" y="688"/>
                  </a:lnTo>
                  <a:lnTo>
                    <a:pt x="329" y="679"/>
                  </a:lnTo>
                  <a:lnTo>
                    <a:pt x="346" y="668"/>
                  </a:lnTo>
                  <a:lnTo>
                    <a:pt x="365" y="658"/>
                  </a:lnTo>
                  <a:lnTo>
                    <a:pt x="380" y="645"/>
                  </a:lnTo>
                  <a:lnTo>
                    <a:pt x="395" y="631"/>
                  </a:lnTo>
                  <a:lnTo>
                    <a:pt x="411" y="616"/>
                  </a:lnTo>
                  <a:lnTo>
                    <a:pt x="426" y="601"/>
                  </a:lnTo>
                  <a:lnTo>
                    <a:pt x="440" y="584"/>
                  </a:lnTo>
                  <a:lnTo>
                    <a:pt x="465" y="548"/>
                  </a:lnTo>
                  <a:lnTo>
                    <a:pt x="488" y="513"/>
                  </a:lnTo>
                  <a:lnTo>
                    <a:pt x="508" y="476"/>
                  </a:lnTo>
                  <a:lnTo>
                    <a:pt x="525" y="439"/>
                  </a:lnTo>
                  <a:lnTo>
                    <a:pt x="525" y="439"/>
                  </a:lnTo>
                  <a:lnTo>
                    <a:pt x="491" y="443"/>
                  </a:lnTo>
                  <a:lnTo>
                    <a:pt x="491" y="443"/>
                  </a:lnTo>
                  <a:lnTo>
                    <a:pt x="517" y="465"/>
                  </a:lnTo>
                  <a:lnTo>
                    <a:pt x="545" y="485"/>
                  </a:lnTo>
                  <a:lnTo>
                    <a:pt x="572" y="504"/>
                  </a:lnTo>
                  <a:lnTo>
                    <a:pt x="602" y="520"/>
                  </a:lnTo>
                  <a:lnTo>
                    <a:pt x="631" y="536"/>
                  </a:lnTo>
                  <a:lnTo>
                    <a:pt x="660" y="551"/>
                  </a:lnTo>
                  <a:lnTo>
                    <a:pt x="691" y="565"/>
                  </a:lnTo>
                  <a:lnTo>
                    <a:pt x="722" y="577"/>
                  </a:lnTo>
                  <a:lnTo>
                    <a:pt x="722" y="577"/>
                  </a:lnTo>
                  <a:lnTo>
                    <a:pt x="761" y="591"/>
                  </a:lnTo>
                  <a:lnTo>
                    <a:pt x="806" y="604"/>
                  </a:lnTo>
                  <a:lnTo>
                    <a:pt x="829" y="610"/>
                  </a:lnTo>
                  <a:lnTo>
                    <a:pt x="854" y="613"/>
                  </a:lnTo>
                  <a:lnTo>
                    <a:pt x="877" y="616"/>
                  </a:lnTo>
                  <a:lnTo>
                    <a:pt x="901" y="617"/>
                  </a:lnTo>
                  <a:lnTo>
                    <a:pt x="924" y="617"/>
                  </a:lnTo>
                  <a:lnTo>
                    <a:pt x="948" y="616"/>
                  </a:lnTo>
                  <a:lnTo>
                    <a:pt x="969" y="611"/>
                  </a:lnTo>
                  <a:lnTo>
                    <a:pt x="991" y="605"/>
                  </a:lnTo>
                  <a:lnTo>
                    <a:pt x="1011" y="597"/>
                  </a:lnTo>
                  <a:lnTo>
                    <a:pt x="1031" y="585"/>
                  </a:lnTo>
                  <a:lnTo>
                    <a:pt x="1048" y="571"/>
                  </a:lnTo>
                  <a:lnTo>
                    <a:pt x="1063" y="554"/>
                  </a:lnTo>
                  <a:lnTo>
                    <a:pt x="1063" y="554"/>
                  </a:lnTo>
                  <a:lnTo>
                    <a:pt x="1075" y="536"/>
                  </a:lnTo>
                  <a:lnTo>
                    <a:pt x="1084" y="517"/>
                  </a:lnTo>
                  <a:lnTo>
                    <a:pt x="1091" y="497"/>
                  </a:lnTo>
                  <a:lnTo>
                    <a:pt x="1094" y="477"/>
                  </a:lnTo>
                  <a:lnTo>
                    <a:pt x="1095" y="456"/>
                  </a:lnTo>
                  <a:lnTo>
                    <a:pt x="1092" y="436"/>
                  </a:lnTo>
                  <a:lnTo>
                    <a:pt x="1089" y="414"/>
                  </a:lnTo>
                  <a:lnTo>
                    <a:pt x="1083" y="394"/>
                  </a:lnTo>
                  <a:lnTo>
                    <a:pt x="1075" y="374"/>
                  </a:lnTo>
                  <a:lnTo>
                    <a:pt x="1068" y="354"/>
                  </a:lnTo>
                  <a:lnTo>
                    <a:pt x="1057" y="334"/>
                  </a:lnTo>
                  <a:lnTo>
                    <a:pt x="1046" y="316"/>
                  </a:lnTo>
                  <a:lnTo>
                    <a:pt x="1034" y="297"/>
                  </a:lnTo>
                  <a:lnTo>
                    <a:pt x="1021" y="280"/>
                  </a:lnTo>
                  <a:lnTo>
                    <a:pt x="997" y="249"/>
                  </a:lnTo>
                  <a:lnTo>
                    <a:pt x="997" y="249"/>
                  </a:lnTo>
                  <a:lnTo>
                    <a:pt x="978" y="229"/>
                  </a:lnTo>
                  <a:lnTo>
                    <a:pt x="960" y="212"/>
                  </a:lnTo>
                  <a:lnTo>
                    <a:pt x="941" y="196"/>
                  </a:lnTo>
                  <a:lnTo>
                    <a:pt x="921" y="179"/>
                  </a:lnTo>
                  <a:lnTo>
                    <a:pt x="901" y="163"/>
                  </a:lnTo>
                  <a:lnTo>
                    <a:pt x="881" y="149"/>
                  </a:lnTo>
                  <a:lnTo>
                    <a:pt x="860" y="136"/>
                  </a:lnTo>
                  <a:lnTo>
                    <a:pt x="837" y="122"/>
                  </a:lnTo>
                  <a:lnTo>
                    <a:pt x="792" y="99"/>
                  </a:lnTo>
                  <a:lnTo>
                    <a:pt x="746" y="77"/>
                  </a:lnTo>
                  <a:lnTo>
                    <a:pt x="698" y="60"/>
                  </a:lnTo>
                  <a:lnTo>
                    <a:pt x="649" y="45"/>
                  </a:lnTo>
                  <a:lnTo>
                    <a:pt x="649" y="45"/>
                  </a:lnTo>
                  <a:lnTo>
                    <a:pt x="592" y="28"/>
                  </a:lnTo>
                  <a:lnTo>
                    <a:pt x="532" y="15"/>
                  </a:lnTo>
                  <a:lnTo>
                    <a:pt x="503" y="9"/>
                  </a:lnTo>
                  <a:lnTo>
                    <a:pt x="474" y="6"/>
                  </a:lnTo>
                  <a:lnTo>
                    <a:pt x="443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9" y="0"/>
                  </a:lnTo>
                  <a:lnTo>
                    <a:pt x="405" y="2"/>
                  </a:lnTo>
                  <a:lnTo>
                    <a:pt x="402" y="3"/>
                  </a:lnTo>
                  <a:lnTo>
                    <a:pt x="399" y="6"/>
                  </a:lnTo>
                  <a:lnTo>
                    <a:pt x="394" y="12"/>
                  </a:lnTo>
                  <a:lnTo>
                    <a:pt x="394" y="20"/>
                  </a:lnTo>
                  <a:lnTo>
                    <a:pt x="394" y="28"/>
                  </a:lnTo>
                  <a:lnTo>
                    <a:pt x="399" y="35"/>
                  </a:lnTo>
                  <a:lnTo>
                    <a:pt x="405" y="40"/>
                  </a:lnTo>
                  <a:lnTo>
                    <a:pt x="409" y="43"/>
                  </a:lnTo>
                  <a:lnTo>
                    <a:pt x="414" y="43"/>
                  </a:lnTo>
                  <a:lnTo>
                    <a:pt x="41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62EFE5DF-C6EB-6AE6-BBCE-8B6FF97C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" y="1034"/>
              <a:ext cx="1332" cy="453"/>
            </a:xfrm>
            <a:custGeom>
              <a:avLst/>
              <a:gdLst>
                <a:gd name="T0" fmla="*/ 190 w 2664"/>
                <a:gd name="T1" fmla="*/ 811 h 907"/>
                <a:gd name="T2" fmla="*/ 668 w 2664"/>
                <a:gd name="T3" fmla="*/ 545 h 907"/>
                <a:gd name="T4" fmla="*/ 860 w 2664"/>
                <a:gd name="T5" fmla="*/ 450 h 907"/>
                <a:gd name="T6" fmla="*/ 1008 w 2664"/>
                <a:gd name="T7" fmla="*/ 386 h 907"/>
                <a:gd name="T8" fmla="*/ 1154 w 2664"/>
                <a:gd name="T9" fmla="*/ 331 h 907"/>
                <a:gd name="T10" fmla="*/ 1445 w 2664"/>
                <a:gd name="T11" fmla="*/ 236 h 907"/>
                <a:gd name="T12" fmla="*/ 1677 w 2664"/>
                <a:gd name="T13" fmla="*/ 169 h 907"/>
                <a:gd name="T14" fmla="*/ 1909 w 2664"/>
                <a:gd name="T15" fmla="*/ 112 h 907"/>
                <a:gd name="T16" fmla="*/ 2121 w 2664"/>
                <a:gd name="T17" fmla="*/ 69 h 907"/>
                <a:gd name="T18" fmla="*/ 2283 w 2664"/>
                <a:gd name="T19" fmla="*/ 49 h 907"/>
                <a:gd name="T20" fmla="*/ 2369 w 2664"/>
                <a:gd name="T21" fmla="*/ 45 h 907"/>
                <a:gd name="T22" fmla="*/ 2476 w 2664"/>
                <a:gd name="T23" fmla="*/ 48 h 907"/>
                <a:gd name="T24" fmla="*/ 2529 w 2664"/>
                <a:gd name="T25" fmla="*/ 59 h 907"/>
                <a:gd name="T26" fmla="*/ 2576 w 2664"/>
                <a:gd name="T27" fmla="*/ 80 h 907"/>
                <a:gd name="T28" fmla="*/ 2602 w 2664"/>
                <a:gd name="T29" fmla="*/ 102 h 907"/>
                <a:gd name="T30" fmla="*/ 2616 w 2664"/>
                <a:gd name="T31" fmla="*/ 125 h 907"/>
                <a:gd name="T32" fmla="*/ 2619 w 2664"/>
                <a:gd name="T33" fmla="*/ 148 h 907"/>
                <a:gd name="T34" fmla="*/ 2607 w 2664"/>
                <a:gd name="T35" fmla="*/ 176 h 907"/>
                <a:gd name="T36" fmla="*/ 2564 w 2664"/>
                <a:gd name="T37" fmla="*/ 214 h 907"/>
                <a:gd name="T38" fmla="*/ 2490 w 2664"/>
                <a:gd name="T39" fmla="*/ 257 h 907"/>
                <a:gd name="T40" fmla="*/ 2432 w 2664"/>
                <a:gd name="T41" fmla="*/ 282 h 907"/>
                <a:gd name="T42" fmla="*/ 2266 w 2664"/>
                <a:gd name="T43" fmla="*/ 345 h 907"/>
                <a:gd name="T44" fmla="*/ 2095 w 2664"/>
                <a:gd name="T45" fmla="*/ 400 h 907"/>
                <a:gd name="T46" fmla="*/ 1787 w 2664"/>
                <a:gd name="T47" fmla="*/ 488 h 907"/>
                <a:gd name="T48" fmla="*/ 1652 w 2664"/>
                <a:gd name="T49" fmla="*/ 524 h 907"/>
                <a:gd name="T50" fmla="*/ 1643 w 2664"/>
                <a:gd name="T51" fmla="*/ 527 h 907"/>
                <a:gd name="T52" fmla="*/ 1637 w 2664"/>
                <a:gd name="T53" fmla="*/ 540 h 907"/>
                <a:gd name="T54" fmla="*/ 1646 w 2664"/>
                <a:gd name="T55" fmla="*/ 562 h 907"/>
                <a:gd name="T56" fmla="*/ 1663 w 2664"/>
                <a:gd name="T57" fmla="*/ 565 h 907"/>
                <a:gd name="T58" fmla="*/ 1935 w 2664"/>
                <a:gd name="T59" fmla="*/ 493 h 907"/>
                <a:gd name="T60" fmla="*/ 2203 w 2664"/>
                <a:gd name="T61" fmla="*/ 411 h 907"/>
                <a:gd name="T62" fmla="*/ 2380 w 2664"/>
                <a:gd name="T63" fmla="*/ 350 h 907"/>
                <a:gd name="T64" fmla="*/ 2519 w 2664"/>
                <a:gd name="T65" fmla="*/ 289 h 907"/>
                <a:gd name="T66" fmla="*/ 2564 w 2664"/>
                <a:gd name="T67" fmla="*/ 265 h 907"/>
                <a:gd name="T68" fmla="*/ 2622 w 2664"/>
                <a:gd name="T69" fmla="*/ 220 h 907"/>
                <a:gd name="T70" fmla="*/ 2655 w 2664"/>
                <a:gd name="T71" fmla="*/ 177 h 907"/>
                <a:gd name="T72" fmla="*/ 2664 w 2664"/>
                <a:gd name="T73" fmla="*/ 142 h 907"/>
                <a:gd name="T74" fmla="*/ 2653 w 2664"/>
                <a:gd name="T75" fmla="*/ 94 h 907"/>
                <a:gd name="T76" fmla="*/ 2619 w 2664"/>
                <a:gd name="T77" fmla="*/ 59 h 907"/>
                <a:gd name="T78" fmla="*/ 2573 w 2664"/>
                <a:gd name="T79" fmla="*/ 32 h 907"/>
                <a:gd name="T80" fmla="*/ 2507 w 2664"/>
                <a:gd name="T81" fmla="*/ 11 h 907"/>
                <a:gd name="T82" fmla="*/ 2429 w 2664"/>
                <a:gd name="T83" fmla="*/ 2 h 907"/>
                <a:gd name="T84" fmla="*/ 2284 w 2664"/>
                <a:gd name="T85" fmla="*/ 5 h 907"/>
                <a:gd name="T86" fmla="*/ 2092 w 2664"/>
                <a:gd name="T87" fmla="*/ 32 h 907"/>
                <a:gd name="T88" fmla="*/ 1969 w 2664"/>
                <a:gd name="T89" fmla="*/ 55 h 907"/>
                <a:gd name="T90" fmla="*/ 1608 w 2664"/>
                <a:gd name="T91" fmla="*/ 143 h 907"/>
                <a:gd name="T92" fmla="*/ 1401 w 2664"/>
                <a:gd name="T93" fmla="*/ 203 h 907"/>
                <a:gd name="T94" fmla="*/ 1094 w 2664"/>
                <a:gd name="T95" fmla="*/ 306 h 907"/>
                <a:gd name="T96" fmla="*/ 846 w 2664"/>
                <a:gd name="T97" fmla="*/ 410 h 907"/>
                <a:gd name="T98" fmla="*/ 699 w 2664"/>
                <a:gd name="T99" fmla="*/ 480 h 907"/>
                <a:gd name="T100" fmla="*/ 406 w 2664"/>
                <a:gd name="T101" fmla="*/ 636 h 907"/>
                <a:gd name="T102" fmla="*/ 27 w 2664"/>
                <a:gd name="T103" fmla="*/ 858 h 907"/>
                <a:gd name="T104" fmla="*/ 11 w 2664"/>
                <a:gd name="T105" fmla="*/ 867 h 907"/>
                <a:gd name="T106" fmla="*/ 0 w 2664"/>
                <a:gd name="T107" fmla="*/ 881 h 907"/>
                <a:gd name="T108" fmla="*/ 10 w 2664"/>
                <a:gd name="T109" fmla="*/ 902 h 907"/>
                <a:gd name="T110" fmla="*/ 24 w 2664"/>
                <a:gd name="T111" fmla="*/ 907 h 907"/>
                <a:gd name="T112" fmla="*/ 33 w 2664"/>
                <a:gd name="T113" fmla="*/ 90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64" h="907">
                  <a:moveTo>
                    <a:pt x="33" y="904"/>
                  </a:moveTo>
                  <a:lnTo>
                    <a:pt x="33" y="904"/>
                  </a:lnTo>
                  <a:lnTo>
                    <a:pt x="190" y="811"/>
                  </a:lnTo>
                  <a:lnTo>
                    <a:pt x="348" y="719"/>
                  </a:lnTo>
                  <a:lnTo>
                    <a:pt x="506" y="631"/>
                  </a:lnTo>
                  <a:lnTo>
                    <a:pt x="668" y="545"/>
                  </a:lnTo>
                  <a:lnTo>
                    <a:pt x="668" y="545"/>
                  </a:lnTo>
                  <a:lnTo>
                    <a:pt x="763" y="497"/>
                  </a:lnTo>
                  <a:lnTo>
                    <a:pt x="860" y="450"/>
                  </a:lnTo>
                  <a:lnTo>
                    <a:pt x="909" y="428"/>
                  </a:lnTo>
                  <a:lnTo>
                    <a:pt x="957" y="407"/>
                  </a:lnTo>
                  <a:lnTo>
                    <a:pt x="1008" y="386"/>
                  </a:lnTo>
                  <a:lnTo>
                    <a:pt x="1057" y="366"/>
                  </a:lnTo>
                  <a:lnTo>
                    <a:pt x="1057" y="366"/>
                  </a:lnTo>
                  <a:lnTo>
                    <a:pt x="1154" y="331"/>
                  </a:lnTo>
                  <a:lnTo>
                    <a:pt x="1251" y="297"/>
                  </a:lnTo>
                  <a:lnTo>
                    <a:pt x="1348" y="266"/>
                  </a:lnTo>
                  <a:lnTo>
                    <a:pt x="1445" y="236"/>
                  </a:lnTo>
                  <a:lnTo>
                    <a:pt x="1445" y="236"/>
                  </a:lnTo>
                  <a:lnTo>
                    <a:pt x="1560" y="202"/>
                  </a:lnTo>
                  <a:lnTo>
                    <a:pt x="1677" y="169"/>
                  </a:lnTo>
                  <a:lnTo>
                    <a:pt x="1792" y="140"/>
                  </a:lnTo>
                  <a:lnTo>
                    <a:pt x="1909" y="112"/>
                  </a:lnTo>
                  <a:lnTo>
                    <a:pt x="1909" y="112"/>
                  </a:lnTo>
                  <a:lnTo>
                    <a:pt x="2015" y="89"/>
                  </a:lnTo>
                  <a:lnTo>
                    <a:pt x="2069" y="79"/>
                  </a:lnTo>
                  <a:lnTo>
                    <a:pt x="2121" y="69"/>
                  </a:lnTo>
                  <a:lnTo>
                    <a:pt x="2175" y="62"/>
                  </a:lnTo>
                  <a:lnTo>
                    <a:pt x="2229" y="55"/>
                  </a:lnTo>
                  <a:lnTo>
                    <a:pt x="2283" y="49"/>
                  </a:lnTo>
                  <a:lnTo>
                    <a:pt x="2336" y="46"/>
                  </a:lnTo>
                  <a:lnTo>
                    <a:pt x="2336" y="46"/>
                  </a:lnTo>
                  <a:lnTo>
                    <a:pt x="2369" y="45"/>
                  </a:lnTo>
                  <a:lnTo>
                    <a:pt x="2404" y="43"/>
                  </a:lnTo>
                  <a:lnTo>
                    <a:pt x="2441" y="45"/>
                  </a:lnTo>
                  <a:lnTo>
                    <a:pt x="2476" y="48"/>
                  </a:lnTo>
                  <a:lnTo>
                    <a:pt x="2495" y="49"/>
                  </a:lnTo>
                  <a:lnTo>
                    <a:pt x="2512" y="54"/>
                  </a:lnTo>
                  <a:lnTo>
                    <a:pt x="2529" y="59"/>
                  </a:lnTo>
                  <a:lnTo>
                    <a:pt x="2546" y="65"/>
                  </a:lnTo>
                  <a:lnTo>
                    <a:pt x="2561" y="71"/>
                  </a:lnTo>
                  <a:lnTo>
                    <a:pt x="2576" y="80"/>
                  </a:lnTo>
                  <a:lnTo>
                    <a:pt x="2590" y="91"/>
                  </a:lnTo>
                  <a:lnTo>
                    <a:pt x="2602" y="102"/>
                  </a:lnTo>
                  <a:lnTo>
                    <a:pt x="2602" y="102"/>
                  </a:lnTo>
                  <a:lnTo>
                    <a:pt x="2609" y="109"/>
                  </a:lnTo>
                  <a:lnTo>
                    <a:pt x="2613" y="117"/>
                  </a:lnTo>
                  <a:lnTo>
                    <a:pt x="2616" y="125"/>
                  </a:lnTo>
                  <a:lnTo>
                    <a:pt x="2618" y="132"/>
                  </a:lnTo>
                  <a:lnTo>
                    <a:pt x="2619" y="140"/>
                  </a:lnTo>
                  <a:lnTo>
                    <a:pt x="2619" y="148"/>
                  </a:lnTo>
                  <a:lnTo>
                    <a:pt x="2618" y="154"/>
                  </a:lnTo>
                  <a:lnTo>
                    <a:pt x="2615" y="162"/>
                  </a:lnTo>
                  <a:lnTo>
                    <a:pt x="2607" y="176"/>
                  </a:lnTo>
                  <a:lnTo>
                    <a:pt x="2595" y="189"/>
                  </a:lnTo>
                  <a:lnTo>
                    <a:pt x="2581" y="202"/>
                  </a:lnTo>
                  <a:lnTo>
                    <a:pt x="2564" y="214"/>
                  </a:lnTo>
                  <a:lnTo>
                    <a:pt x="2547" y="226"/>
                  </a:lnTo>
                  <a:lnTo>
                    <a:pt x="2529" y="237"/>
                  </a:lnTo>
                  <a:lnTo>
                    <a:pt x="2490" y="257"/>
                  </a:lnTo>
                  <a:lnTo>
                    <a:pt x="2458" y="273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390" y="299"/>
                  </a:lnTo>
                  <a:lnTo>
                    <a:pt x="2349" y="316"/>
                  </a:lnTo>
                  <a:lnTo>
                    <a:pt x="2266" y="345"/>
                  </a:lnTo>
                  <a:lnTo>
                    <a:pt x="2181" y="373"/>
                  </a:lnTo>
                  <a:lnTo>
                    <a:pt x="2095" y="400"/>
                  </a:lnTo>
                  <a:lnTo>
                    <a:pt x="2095" y="400"/>
                  </a:lnTo>
                  <a:lnTo>
                    <a:pt x="1994" y="431"/>
                  </a:lnTo>
                  <a:lnTo>
                    <a:pt x="1890" y="460"/>
                  </a:lnTo>
                  <a:lnTo>
                    <a:pt x="1787" y="488"/>
                  </a:lnTo>
                  <a:lnTo>
                    <a:pt x="1683" y="514"/>
                  </a:lnTo>
                  <a:lnTo>
                    <a:pt x="1683" y="514"/>
                  </a:lnTo>
                  <a:lnTo>
                    <a:pt x="1652" y="524"/>
                  </a:lnTo>
                  <a:lnTo>
                    <a:pt x="1652" y="524"/>
                  </a:lnTo>
                  <a:lnTo>
                    <a:pt x="1647" y="525"/>
                  </a:lnTo>
                  <a:lnTo>
                    <a:pt x="1643" y="527"/>
                  </a:lnTo>
                  <a:lnTo>
                    <a:pt x="1640" y="530"/>
                  </a:lnTo>
                  <a:lnTo>
                    <a:pt x="1638" y="533"/>
                  </a:lnTo>
                  <a:lnTo>
                    <a:pt x="1637" y="540"/>
                  </a:lnTo>
                  <a:lnTo>
                    <a:pt x="1637" y="548"/>
                  </a:lnTo>
                  <a:lnTo>
                    <a:pt x="1640" y="556"/>
                  </a:lnTo>
                  <a:lnTo>
                    <a:pt x="1646" y="562"/>
                  </a:lnTo>
                  <a:lnTo>
                    <a:pt x="1654" y="565"/>
                  </a:lnTo>
                  <a:lnTo>
                    <a:pt x="1658" y="565"/>
                  </a:lnTo>
                  <a:lnTo>
                    <a:pt x="1663" y="565"/>
                  </a:lnTo>
                  <a:lnTo>
                    <a:pt x="1663" y="565"/>
                  </a:lnTo>
                  <a:lnTo>
                    <a:pt x="1844" y="517"/>
                  </a:lnTo>
                  <a:lnTo>
                    <a:pt x="1935" y="493"/>
                  </a:lnTo>
                  <a:lnTo>
                    <a:pt x="2024" y="467"/>
                  </a:lnTo>
                  <a:lnTo>
                    <a:pt x="2113" y="440"/>
                  </a:lnTo>
                  <a:lnTo>
                    <a:pt x="2203" y="411"/>
                  </a:lnTo>
                  <a:lnTo>
                    <a:pt x="2292" y="382"/>
                  </a:lnTo>
                  <a:lnTo>
                    <a:pt x="2380" y="350"/>
                  </a:lnTo>
                  <a:lnTo>
                    <a:pt x="2380" y="350"/>
                  </a:lnTo>
                  <a:lnTo>
                    <a:pt x="2427" y="331"/>
                  </a:lnTo>
                  <a:lnTo>
                    <a:pt x="2475" y="311"/>
                  </a:lnTo>
                  <a:lnTo>
                    <a:pt x="2519" y="289"/>
                  </a:lnTo>
                  <a:lnTo>
                    <a:pt x="2543" y="277"/>
                  </a:lnTo>
                  <a:lnTo>
                    <a:pt x="2564" y="265"/>
                  </a:lnTo>
                  <a:lnTo>
                    <a:pt x="2564" y="265"/>
                  </a:lnTo>
                  <a:lnTo>
                    <a:pt x="2595" y="245"/>
                  </a:lnTo>
                  <a:lnTo>
                    <a:pt x="2609" y="233"/>
                  </a:lnTo>
                  <a:lnTo>
                    <a:pt x="2622" y="220"/>
                  </a:lnTo>
                  <a:lnTo>
                    <a:pt x="2636" y="206"/>
                  </a:lnTo>
                  <a:lnTo>
                    <a:pt x="2647" y="192"/>
                  </a:lnTo>
                  <a:lnTo>
                    <a:pt x="2655" y="177"/>
                  </a:lnTo>
                  <a:lnTo>
                    <a:pt x="2661" y="159"/>
                  </a:lnTo>
                  <a:lnTo>
                    <a:pt x="2661" y="159"/>
                  </a:lnTo>
                  <a:lnTo>
                    <a:pt x="2664" y="142"/>
                  </a:lnTo>
                  <a:lnTo>
                    <a:pt x="2664" y="125"/>
                  </a:lnTo>
                  <a:lnTo>
                    <a:pt x="2659" y="109"/>
                  </a:lnTo>
                  <a:lnTo>
                    <a:pt x="2653" y="94"/>
                  </a:lnTo>
                  <a:lnTo>
                    <a:pt x="2644" y="82"/>
                  </a:lnTo>
                  <a:lnTo>
                    <a:pt x="2633" y="69"/>
                  </a:lnTo>
                  <a:lnTo>
                    <a:pt x="2619" y="59"/>
                  </a:lnTo>
                  <a:lnTo>
                    <a:pt x="2606" y="48"/>
                  </a:lnTo>
                  <a:lnTo>
                    <a:pt x="2590" y="40"/>
                  </a:lnTo>
                  <a:lnTo>
                    <a:pt x="2573" y="32"/>
                  </a:lnTo>
                  <a:lnTo>
                    <a:pt x="2558" y="25"/>
                  </a:lnTo>
                  <a:lnTo>
                    <a:pt x="2539" y="20"/>
                  </a:lnTo>
                  <a:lnTo>
                    <a:pt x="2507" y="11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29" y="2"/>
                  </a:lnTo>
                  <a:lnTo>
                    <a:pt x="2381" y="0"/>
                  </a:lnTo>
                  <a:lnTo>
                    <a:pt x="2332" y="2"/>
                  </a:lnTo>
                  <a:lnTo>
                    <a:pt x="2284" y="5"/>
                  </a:lnTo>
                  <a:lnTo>
                    <a:pt x="2235" y="11"/>
                  </a:lnTo>
                  <a:lnTo>
                    <a:pt x="2187" y="17"/>
                  </a:lnTo>
                  <a:lnTo>
                    <a:pt x="2092" y="32"/>
                  </a:lnTo>
                  <a:lnTo>
                    <a:pt x="2092" y="32"/>
                  </a:lnTo>
                  <a:lnTo>
                    <a:pt x="2030" y="43"/>
                  </a:lnTo>
                  <a:lnTo>
                    <a:pt x="1969" y="55"/>
                  </a:lnTo>
                  <a:lnTo>
                    <a:pt x="1849" y="82"/>
                  </a:lnTo>
                  <a:lnTo>
                    <a:pt x="1727" y="111"/>
                  </a:lnTo>
                  <a:lnTo>
                    <a:pt x="1608" y="143"/>
                  </a:lnTo>
                  <a:lnTo>
                    <a:pt x="1608" y="143"/>
                  </a:lnTo>
                  <a:lnTo>
                    <a:pt x="1504" y="172"/>
                  </a:lnTo>
                  <a:lnTo>
                    <a:pt x="1401" y="203"/>
                  </a:lnTo>
                  <a:lnTo>
                    <a:pt x="1298" y="236"/>
                  </a:lnTo>
                  <a:lnTo>
                    <a:pt x="1195" y="269"/>
                  </a:lnTo>
                  <a:lnTo>
                    <a:pt x="1094" y="306"/>
                  </a:lnTo>
                  <a:lnTo>
                    <a:pt x="994" y="345"/>
                  </a:lnTo>
                  <a:lnTo>
                    <a:pt x="894" y="386"/>
                  </a:lnTo>
                  <a:lnTo>
                    <a:pt x="846" y="410"/>
                  </a:lnTo>
                  <a:lnTo>
                    <a:pt x="797" y="433"/>
                  </a:lnTo>
                  <a:lnTo>
                    <a:pt x="797" y="433"/>
                  </a:lnTo>
                  <a:lnTo>
                    <a:pt x="699" y="480"/>
                  </a:lnTo>
                  <a:lnTo>
                    <a:pt x="600" y="531"/>
                  </a:lnTo>
                  <a:lnTo>
                    <a:pt x="503" y="584"/>
                  </a:lnTo>
                  <a:lnTo>
                    <a:pt x="406" y="636"/>
                  </a:lnTo>
                  <a:lnTo>
                    <a:pt x="311" y="691"/>
                  </a:lnTo>
                  <a:lnTo>
                    <a:pt x="216" y="745"/>
                  </a:lnTo>
                  <a:lnTo>
                    <a:pt x="27" y="858"/>
                  </a:lnTo>
                  <a:lnTo>
                    <a:pt x="27" y="858"/>
                  </a:lnTo>
                  <a:lnTo>
                    <a:pt x="11" y="867"/>
                  </a:lnTo>
                  <a:lnTo>
                    <a:pt x="11" y="867"/>
                  </a:lnTo>
                  <a:lnTo>
                    <a:pt x="7" y="870"/>
                  </a:lnTo>
                  <a:lnTo>
                    <a:pt x="4" y="873"/>
                  </a:lnTo>
                  <a:lnTo>
                    <a:pt x="0" y="881"/>
                  </a:lnTo>
                  <a:lnTo>
                    <a:pt x="2" y="888"/>
                  </a:lnTo>
                  <a:lnTo>
                    <a:pt x="4" y="896"/>
                  </a:lnTo>
                  <a:lnTo>
                    <a:pt x="10" y="902"/>
                  </a:lnTo>
                  <a:lnTo>
                    <a:pt x="16" y="907"/>
                  </a:lnTo>
                  <a:lnTo>
                    <a:pt x="20" y="907"/>
                  </a:lnTo>
                  <a:lnTo>
                    <a:pt x="24" y="907"/>
                  </a:lnTo>
                  <a:lnTo>
                    <a:pt x="28" y="907"/>
                  </a:lnTo>
                  <a:lnTo>
                    <a:pt x="33" y="904"/>
                  </a:lnTo>
                  <a:lnTo>
                    <a:pt x="33" y="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67CA94E8-B846-66E4-F692-C0EF777A5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" y="1472"/>
              <a:ext cx="373" cy="241"/>
            </a:xfrm>
            <a:custGeom>
              <a:avLst/>
              <a:gdLst>
                <a:gd name="T0" fmla="*/ 109 w 747"/>
                <a:gd name="T1" fmla="*/ 163 h 482"/>
                <a:gd name="T2" fmla="*/ 60 w 747"/>
                <a:gd name="T3" fmla="*/ 186 h 482"/>
                <a:gd name="T4" fmla="*/ 20 w 747"/>
                <a:gd name="T5" fmla="*/ 220 h 482"/>
                <a:gd name="T6" fmla="*/ 6 w 747"/>
                <a:gd name="T7" fmla="*/ 243 h 482"/>
                <a:gd name="T8" fmla="*/ 0 w 747"/>
                <a:gd name="T9" fmla="*/ 270 h 482"/>
                <a:gd name="T10" fmla="*/ 9 w 747"/>
                <a:gd name="T11" fmla="*/ 319 h 482"/>
                <a:gd name="T12" fmla="*/ 43 w 747"/>
                <a:gd name="T13" fmla="*/ 362 h 482"/>
                <a:gd name="T14" fmla="*/ 88 w 747"/>
                <a:gd name="T15" fmla="*/ 401 h 482"/>
                <a:gd name="T16" fmla="*/ 163 w 747"/>
                <a:gd name="T17" fmla="*/ 444 h 482"/>
                <a:gd name="T18" fmla="*/ 206 w 747"/>
                <a:gd name="T19" fmla="*/ 459 h 482"/>
                <a:gd name="T20" fmla="*/ 272 w 747"/>
                <a:gd name="T21" fmla="*/ 476 h 482"/>
                <a:gd name="T22" fmla="*/ 340 w 747"/>
                <a:gd name="T23" fmla="*/ 482 h 482"/>
                <a:gd name="T24" fmla="*/ 408 w 747"/>
                <a:gd name="T25" fmla="*/ 479 h 482"/>
                <a:gd name="T26" fmla="*/ 474 w 747"/>
                <a:gd name="T27" fmla="*/ 467 h 482"/>
                <a:gd name="T28" fmla="*/ 518 w 747"/>
                <a:gd name="T29" fmla="*/ 453 h 482"/>
                <a:gd name="T30" fmla="*/ 614 w 747"/>
                <a:gd name="T31" fmla="*/ 410 h 482"/>
                <a:gd name="T32" fmla="*/ 674 w 747"/>
                <a:gd name="T33" fmla="*/ 367 h 482"/>
                <a:gd name="T34" fmla="*/ 709 w 747"/>
                <a:gd name="T35" fmla="*/ 328 h 482"/>
                <a:gd name="T36" fmla="*/ 734 w 747"/>
                <a:gd name="T37" fmla="*/ 282 h 482"/>
                <a:gd name="T38" fmla="*/ 741 w 747"/>
                <a:gd name="T39" fmla="*/ 250 h 482"/>
                <a:gd name="T40" fmla="*/ 747 w 747"/>
                <a:gd name="T41" fmla="*/ 182 h 482"/>
                <a:gd name="T42" fmla="*/ 734 w 747"/>
                <a:gd name="T43" fmla="*/ 79 h 482"/>
                <a:gd name="T44" fmla="*/ 714 w 747"/>
                <a:gd name="T45" fmla="*/ 16 h 482"/>
                <a:gd name="T46" fmla="*/ 701 w 747"/>
                <a:gd name="T47" fmla="*/ 2 h 482"/>
                <a:gd name="T48" fmla="*/ 678 w 747"/>
                <a:gd name="T49" fmla="*/ 5 h 482"/>
                <a:gd name="T50" fmla="*/ 671 w 747"/>
                <a:gd name="T51" fmla="*/ 17 h 482"/>
                <a:gd name="T52" fmla="*/ 672 w 747"/>
                <a:gd name="T53" fmla="*/ 26 h 482"/>
                <a:gd name="T54" fmla="*/ 692 w 747"/>
                <a:gd name="T55" fmla="*/ 94 h 482"/>
                <a:gd name="T56" fmla="*/ 703 w 747"/>
                <a:gd name="T57" fmla="*/ 163 h 482"/>
                <a:gd name="T58" fmla="*/ 703 w 747"/>
                <a:gd name="T59" fmla="*/ 210 h 482"/>
                <a:gd name="T60" fmla="*/ 695 w 747"/>
                <a:gd name="T61" fmla="*/ 256 h 482"/>
                <a:gd name="T62" fmla="*/ 677 w 747"/>
                <a:gd name="T63" fmla="*/ 294 h 482"/>
                <a:gd name="T64" fmla="*/ 649 w 747"/>
                <a:gd name="T65" fmla="*/ 328 h 482"/>
                <a:gd name="T66" fmla="*/ 591 w 747"/>
                <a:gd name="T67" fmla="*/ 371 h 482"/>
                <a:gd name="T68" fmla="*/ 529 w 747"/>
                <a:gd name="T69" fmla="*/ 404 h 482"/>
                <a:gd name="T70" fmla="*/ 417 w 747"/>
                <a:gd name="T71" fmla="*/ 434 h 482"/>
                <a:gd name="T72" fmla="*/ 301 w 747"/>
                <a:gd name="T73" fmla="*/ 437 h 482"/>
                <a:gd name="T74" fmla="*/ 263 w 747"/>
                <a:gd name="T75" fmla="*/ 431 h 482"/>
                <a:gd name="T76" fmla="*/ 197 w 747"/>
                <a:gd name="T77" fmla="*/ 411 h 482"/>
                <a:gd name="T78" fmla="*/ 135 w 747"/>
                <a:gd name="T79" fmla="*/ 379 h 482"/>
                <a:gd name="T80" fmla="*/ 98 w 747"/>
                <a:gd name="T81" fmla="*/ 353 h 482"/>
                <a:gd name="T82" fmla="*/ 58 w 747"/>
                <a:gd name="T83" fmla="*/ 316 h 482"/>
                <a:gd name="T84" fmla="*/ 43 w 747"/>
                <a:gd name="T85" fmla="*/ 279 h 482"/>
                <a:gd name="T86" fmla="*/ 45 w 747"/>
                <a:gd name="T87" fmla="*/ 267 h 482"/>
                <a:gd name="T88" fmla="*/ 58 w 747"/>
                <a:gd name="T89" fmla="*/ 242 h 482"/>
                <a:gd name="T90" fmla="*/ 95 w 747"/>
                <a:gd name="T91" fmla="*/ 214 h 482"/>
                <a:gd name="T92" fmla="*/ 137 w 747"/>
                <a:gd name="T93" fmla="*/ 199 h 482"/>
                <a:gd name="T94" fmla="*/ 149 w 747"/>
                <a:gd name="T95" fmla="*/ 188 h 482"/>
                <a:gd name="T96" fmla="*/ 148 w 747"/>
                <a:gd name="T97" fmla="*/ 165 h 482"/>
                <a:gd name="T98" fmla="*/ 134 w 747"/>
                <a:gd name="T99" fmla="*/ 157 h 482"/>
                <a:gd name="T100" fmla="*/ 125 w 747"/>
                <a:gd name="T101" fmla="*/ 1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7" h="482">
                  <a:moveTo>
                    <a:pt x="125" y="157"/>
                  </a:moveTo>
                  <a:lnTo>
                    <a:pt x="125" y="157"/>
                  </a:lnTo>
                  <a:lnTo>
                    <a:pt x="109" y="163"/>
                  </a:lnTo>
                  <a:lnTo>
                    <a:pt x="92" y="170"/>
                  </a:lnTo>
                  <a:lnTo>
                    <a:pt x="75" y="177"/>
                  </a:lnTo>
                  <a:lnTo>
                    <a:pt x="60" y="186"/>
                  </a:lnTo>
                  <a:lnTo>
                    <a:pt x="46" y="196"/>
                  </a:lnTo>
                  <a:lnTo>
                    <a:pt x="32" y="208"/>
                  </a:lnTo>
                  <a:lnTo>
                    <a:pt x="20" y="220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6" y="243"/>
                  </a:lnTo>
                  <a:lnTo>
                    <a:pt x="3" y="253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0" y="287"/>
                  </a:lnTo>
                  <a:lnTo>
                    <a:pt x="3" y="302"/>
                  </a:lnTo>
                  <a:lnTo>
                    <a:pt x="9" y="319"/>
                  </a:lnTo>
                  <a:lnTo>
                    <a:pt x="18" y="334"/>
                  </a:lnTo>
                  <a:lnTo>
                    <a:pt x="29" y="348"/>
                  </a:lnTo>
                  <a:lnTo>
                    <a:pt x="43" y="362"/>
                  </a:lnTo>
                  <a:lnTo>
                    <a:pt x="57" y="376"/>
                  </a:lnTo>
                  <a:lnTo>
                    <a:pt x="72" y="388"/>
                  </a:lnTo>
                  <a:lnTo>
                    <a:pt x="88" y="401"/>
                  </a:lnTo>
                  <a:lnTo>
                    <a:pt x="105" y="411"/>
                  </a:lnTo>
                  <a:lnTo>
                    <a:pt x="135" y="430"/>
                  </a:lnTo>
                  <a:lnTo>
                    <a:pt x="163" y="444"/>
                  </a:lnTo>
                  <a:lnTo>
                    <a:pt x="163" y="444"/>
                  </a:lnTo>
                  <a:lnTo>
                    <a:pt x="185" y="451"/>
                  </a:lnTo>
                  <a:lnTo>
                    <a:pt x="206" y="459"/>
                  </a:lnTo>
                  <a:lnTo>
                    <a:pt x="228" y="467"/>
                  </a:lnTo>
                  <a:lnTo>
                    <a:pt x="251" y="471"/>
                  </a:lnTo>
                  <a:lnTo>
                    <a:pt x="272" y="476"/>
                  </a:lnTo>
                  <a:lnTo>
                    <a:pt x="294" y="479"/>
                  </a:lnTo>
                  <a:lnTo>
                    <a:pt x="317" y="481"/>
                  </a:lnTo>
                  <a:lnTo>
                    <a:pt x="340" y="482"/>
                  </a:lnTo>
                  <a:lnTo>
                    <a:pt x="361" y="482"/>
                  </a:lnTo>
                  <a:lnTo>
                    <a:pt x="384" y="481"/>
                  </a:lnTo>
                  <a:lnTo>
                    <a:pt x="408" y="479"/>
                  </a:lnTo>
                  <a:lnTo>
                    <a:pt x="429" y="476"/>
                  </a:lnTo>
                  <a:lnTo>
                    <a:pt x="452" y="471"/>
                  </a:lnTo>
                  <a:lnTo>
                    <a:pt x="474" y="467"/>
                  </a:lnTo>
                  <a:lnTo>
                    <a:pt x="497" y="46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49" y="441"/>
                  </a:lnTo>
                  <a:lnTo>
                    <a:pt x="581" y="427"/>
                  </a:lnTo>
                  <a:lnTo>
                    <a:pt x="614" y="410"/>
                  </a:lnTo>
                  <a:lnTo>
                    <a:pt x="644" y="390"/>
                  </a:lnTo>
                  <a:lnTo>
                    <a:pt x="660" y="379"/>
                  </a:lnTo>
                  <a:lnTo>
                    <a:pt x="674" y="367"/>
                  </a:lnTo>
                  <a:lnTo>
                    <a:pt x="686" y="354"/>
                  </a:lnTo>
                  <a:lnTo>
                    <a:pt x="698" y="342"/>
                  </a:lnTo>
                  <a:lnTo>
                    <a:pt x="709" y="328"/>
                  </a:lnTo>
                  <a:lnTo>
                    <a:pt x="718" y="313"/>
                  </a:lnTo>
                  <a:lnTo>
                    <a:pt x="726" y="297"/>
                  </a:lnTo>
                  <a:lnTo>
                    <a:pt x="734" y="282"/>
                  </a:lnTo>
                  <a:lnTo>
                    <a:pt x="734" y="282"/>
                  </a:lnTo>
                  <a:lnTo>
                    <a:pt x="738" y="267"/>
                  </a:lnTo>
                  <a:lnTo>
                    <a:pt x="741" y="250"/>
                  </a:lnTo>
                  <a:lnTo>
                    <a:pt x="744" y="233"/>
                  </a:lnTo>
                  <a:lnTo>
                    <a:pt x="747" y="216"/>
                  </a:lnTo>
                  <a:lnTo>
                    <a:pt x="747" y="182"/>
                  </a:lnTo>
                  <a:lnTo>
                    <a:pt x="746" y="148"/>
                  </a:lnTo>
                  <a:lnTo>
                    <a:pt x="740" y="113"/>
                  </a:lnTo>
                  <a:lnTo>
                    <a:pt x="734" y="79"/>
                  </a:lnTo>
                  <a:lnTo>
                    <a:pt x="723" y="46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1" y="11"/>
                  </a:lnTo>
                  <a:lnTo>
                    <a:pt x="707" y="8"/>
                  </a:lnTo>
                  <a:lnTo>
                    <a:pt x="701" y="2"/>
                  </a:lnTo>
                  <a:lnTo>
                    <a:pt x="694" y="0"/>
                  </a:lnTo>
                  <a:lnTo>
                    <a:pt x="684" y="2"/>
                  </a:lnTo>
                  <a:lnTo>
                    <a:pt x="678" y="5"/>
                  </a:lnTo>
                  <a:lnTo>
                    <a:pt x="672" y="11"/>
                  </a:lnTo>
                  <a:lnTo>
                    <a:pt x="671" y="14"/>
                  </a:lnTo>
                  <a:lnTo>
                    <a:pt x="671" y="17"/>
                  </a:lnTo>
                  <a:lnTo>
                    <a:pt x="671" y="22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8" y="48"/>
                  </a:lnTo>
                  <a:lnTo>
                    <a:pt x="686" y="71"/>
                  </a:lnTo>
                  <a:lnTo>
                    <a:pt x="692" y="94"/>
                  </a:lnTo>
                  <a:lnTo>
                    <a:pt x="697" y="117"/>
                  </a:lnTo>
                  <a:lnTo>
                    <a:pt x="700" y="140"/>
                  </a:lnTo>
                  <a:lnTo>
                    <a:pt x="703" y="163"/>
                  </a:lnTo>
                  <a:lnTo>
                    <a:pt x="703" y="186"/>
                  </a:lnTo>
                  <a:lnTo>
                    <a:pt x="703" y="210"/>
                  </a:lnTo>
                  <a:lnTo>
                    <a:pt x="703" y="210"/>
                  </a:lnTo>
                  <a:lnTo>
                    <a:pt x="701" y="227"/>
                  </a:lnTo>
                  <a:lnTo>
                    <a:pt x="698" y="242"/>
                  </a:lnTo>
                  <a:lnTo>
                    <a:pt x="695" y="256"/>
                  </a:lnTo>
                  <a:lnTo>
                    <a:pt x="691" y="270"/>
                  </a:lnTo>
                  <a:lnTo>
                    <a:pt x="684" y="282"/>
                  </a:lnTo>
                  <a:lnTo>
                    <a:pt x="677" y="294"/>
                  </a:lnTo>
                  <a:lnTo>
                    <a:pt x="669" y="307"/>
                  </a:lnTo>
                  <a:lnTo>
                    <a:pt x="660" y="317"/>
                  </a:lnTo>
                  <a:lnTo>
                    <a:pt x="649" y="328"/>
                  </a:lnTo>
                  <a:lnTo>
                    <a:pt x="638" y="337"/>
                  </a:lnTo>
                  <a:lnTo>
                    <a:pt x="615" y="356"/>
                  </a:lnTo>
                  <a:lnTo>
                    <a:pt x="591" y="371"/>
                  </a:lnTo>
                  <a:lnTo>
                    <a:pt x="563" y="387"/>
                  </a:lnTo>
                  <a:lnTo>
                    <a:pt x="563" y="387"/>
                  </a:lnTo>
                  <a:lnTo>
                    <a:pt x="529" y="404"/>
                  </a:lnTo>
                  <a:lnTo>
                    <a:pt x="492" y="416"/>
                  </a:lnTo>
                  <a:lnTo>
                    <a:pt x="455" y="427"/>
                  </a:lnTo>
                  <a:lnTo>
                    <a:pt x="417" y="434"/>
                  </a:lnTo>
                  <a:lnTo>
                    <a:pt x="378" y="439"/>
                  </a:lnTo>
                  <a:lnTo>
                    <a:pt x="340" y="441"/>
                  </a:lnTo>
                  <a:lnTo>
                    <a:pt x="301" y="437"/>
                  </a:lnTo>
                  <a:lnTo>
                    <a:pt x="283" y="434"/>
                  </a:lnTo>
                  <a:lnTo>
                    <a:pt x="263" y="431"/>
                  </a:lnTo>
                  <a:lnTo>
                    <a:pt x="263" y="431"/>
                  </a:lnTo>
                  <a:lnTo>
                    <a:pt x="241" y="425"/>
                  </a:lnTo>
                  <a:lnTo>
                    <a:pt x="218" y="419"/>
                  </a:lnTo>
                  <a:lnTo>
                    <a:pt x="197" y="411"/>
                  </a:lnTo>
                  <a:lnTo>
                    <a:pt x="177" y="402"/>
                  </a:lnTo>
                  <a:lnTo>
                    <a:pt x="155" y="391"/>
                  </a:lnTo>
                  <a:lnTo>
                    <a:pt x="135" y="379"/>
                  </a:lnTo>
                  <a:lnTo>
                    <a:pt x="117" y="367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78" y="336"/>
                  </a:lnTo>
                  <a:lnTo>
                    <a:pt x="68" y="327"/>
                  </a:lnTo>
                  <a:lnTo>
                    <a:pt x="58" y="316"/>
                  </a:lnTo>
                  <a:lnTo>
                    <a:pt x="51" y="304"/>
                  </a:lnTo>
                  <a:lnTo>
                    <a:pt x="46" y="291"/>
                  </a:lnTo>
                  <a:lnTo>
                    <a:pt x="43" y="279"/>
                  </a:lnTo>
                  <a:lnTo>
                    <a:pt x="43" y="273"/>
                  </a:lnTo>
                  <a:lnTo>
                    <a:pt x="45" y="267"/>
                  </a:lnTo>
                  <a:lnTo>
                    <a:pt x="45" y="267"/>
                  </a:lnTo>
                  <a:lnTo>
                    <a:pt x="46" y="259"/>
                  </a:lnTo>
                  <a:lnTo>
                    <a:pt x="49" y="253"/>
                  </a:lnTo>
                  <a:lnTo>
                    <a:pt x="58" y="242"/>
                  </a:lnTo>
                  <a:lnTo>
                    <a:pt x="69" y="231"/>
                  </a:lnTo>
                  <a:lnTo>
                    <a:pt x="82" y="222"/>
                  </a:lnTo>
                  <a:lnTo>
                    <a:pt x="95" y="214"/>
                  </a:lnTo>
                  <a:lnTo>
                    <a:pt x="109" y="208"/>
                  </a:lnTo>
                  <a:lnTo>
                    <a:pt x="137" y="199"/>
                  </a:lnTo>
                  <a:lnTo>
                    <a:pt x="137" y="199"/>
                  </a:lnTo>
                  <a:lnTo>
                    <a:pt x="142" y="197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1" y="180"/>
                  </a:lnTo>
                  <a:lnTo>
                    <a:pt x="151" y="173"/>
                  </a:lnTo>
                  <a:lnTo>
                    <a:pt x="148" y="165"/>
                  </a:lnTo>
                  <a:lnTo>
                    <a:pt x="142" y="160"/>
                  </a:lnTo>
                  <a:lnTo>
                    <a:pt x="138" y="157"/>
                  </a:lnTo>
                  <a:lnTo>
                    <a:pt x="134" y="157"/>
                  </a:lnTo>
                  <a:lnTo>
                    <a:pt x="129" y="157"/>
                  </a:lnTo>
                  <a:lnTo>
                    <a:pt x="125" y="157"/>
                  </a:lnTo>
                  <a:lnTo>
                    <a:pt x="125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AD58919C-B0CC-AB2B-E4D3-E620E986AE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" y="1267"/>
              <a:ext cx="149" cy="247"/>
            </a:xfrm>
            <a:custGeom>
              <a:avLst/>
              <a:gdLst>
                <a:gd name="T0" fmla="*/ 109 w 298"/>
                <a:gd name="T1" fmla="*/ 42 h 496"/>
                <a:gd name="T2" fmla="*/ 159 w 298"/>
                <a:gd name="T3" fmla="*/ 82 h 496"/>
                <a:gd name="T4" fmla="*/ 210 w 298"/>
                <a:gd name="T5" fmla="*/ 134 h 496"/>
                <a:gd name="T6" fmla="*/ 230 w 298"/>
                <a:gd name="T7" fmla="*/ 162 h 496"/>
                <a:gd name="T8" fmla="*/ 247 w 298"/>
                <a:gd name="T9" fmla="*/ 193 h 496"/>
                <a:gd name="T10" fmla="*/ 256 w 298"/>
                <a:gd name="T11" fmla="*/ 225 h 496"/>
                <a:gd name="T12" fmla="*/ 258 w 298"/>
                <a:gd name="T13" fmla="*/ 257 h 496"/>
                <a:gd name="T14" fmla="*/ 253 w 298"/>
                <a:gd name="T15" fmla="*/ 282 h 496"/>
                <a:gd name="T16" fmla="*/ 239 w 298"/>
                <a:gd name="T17" fmla="*/ 333 h 496"/>
                <a:gd name="T18" fmla="*/ 216 w 298"/>
                <a:gd name="T19" fmla="*/ 382 h 496"/>
                <a:gd name="T20" fmla="*/ 193 w 298"/>
                <a:gd name="T21" fmla="*/ 414 h 496"/>
                <a:gd name="T22" fmla="*/ 175 w 298"/>
                <a:gd name="T23" fmla="*/ 431 h 496"/>
                <a:gd name="T24" fmla="*/ 164 w 298"/>
                <a:gd name="T25" fmla="*/ 439 h 496"/>
                <a:gd name="T26" fmla="*/ 147 w 298"/>
                <a:gd name="T27" fmla="*/ 448 h 496"/>
                <a:gd name="T28" fmla="*/ 129 w 298"/>
                <a:gd name="T29" fmla="*/ 451 h 496"/>
                <a:gd name="T30" fmla="*/ 112 w 298"/>
                <a:gd name="T31" fmla="*/ 451 h 496"/>
                <a:gd name="T32" fmla="*/ 79 w 298"/>
                <a:gd name="T33" fmla="*/ 440 h 496"/>
                <a:gd name="T34" fmla="*/ 49 w 298"/>
                <a:gd name="T35" fmla="*/ 419 h 496"/>
                <a:gd name="T36" fmla="*/ 35 w 298"/>
                <a:gd name="T37" fmla="*/ 405 h 496"/>
                <a:gd name="T38" fmla="*/ 29 w 298"/>
                <a:gd name="T39" fmla="*/ 400 h 496"/>
                <a:gd name="T40" fmla="*/ 21 w 298"/>
                <a:gd name="T41" fmla="*/ 399 h 496"/>
                <a:gd name="T42" fmla="*/ 7 w 298"/>
                <a:gd name="T43" fmla="*/ 405 h 496"/>
                <a:gd name="T44" fmla="*/ 0 w 298"/>
                <a:gd name="T45" fmla="*/ 419 h 496"/>
                <a:gd name="T46" fmla="*/ 3 w 298"/>
                <a:gd name="T47" fmla="*/ 433 h 496"/>
                <a:gd name="T48" fmla="*/ 6 w 298"/>
                <a:gd name="T49" fmla="*/ 436 h 496"/>
                <a:gd name="T50" fmla="*/ 40 w 298"/>
                <a:gd name="T51" fmla="*/ 468 h 496"/>
                <a:gd name="T52" fmla="*/ 81 w 298"/>
                <a:gd name="T53" fmla="*/ 488 h 496"/>
                <a:gd name="T54" fmla="*/ 103 w 298"/>
                <a:gd name="T55" fmla="*/ 494 h 496"/>
                <a:gd name="T56" fmla="*/ 124 w 298"/>
                <a:gd name="T57" fmla="*/ 496 h 496"/>
                <a:gd name="T58" fmla="*/ 147 w 298"/>
                <a:gd name="T59" fmla="*/ 493 h 496"/>
                <a:gd name="T60" fmla="*/ 170 w 298"/>
                <a:gd name="T61" fmla="*/ 485 h 496"/>
                <a:gd name="T62" fmla="*/ 183 w 298"/>
                <a:gd name="T63" fmla="*/ 477 h 496"/>
                <a:gd name="T64" fmla="*/ 206 w 298"/>
                <a:gd name="T65" fmla="*/ 462 h 496"/>
                <a:gd name="T66" fmla="*/ 226 w 298"/>
                <a:gd name="T67" fmla="*/ 442 h 496"/>
                <a:gd name="T68" fmla="*/ 252 w 298"/>
                <a:gd name="T69" fmla="*/ 407 h 496"/>
                <a:gd name="T70" fmla="*/ 276 w 298"/>
                <a:gd name="T71" fmla="*/ 354 h 496"/>
                <a:gd name="T72" fmla="*/ 293 w 298"/>
                <a:gd name="T73" fmla="*/ 300 h 496"/>
                <a:gd name="T74" fmla="*/ 298 w 298"/>
                <a:gd name="T75" fmla="*/ 273 h 496"/>
                <a:gd name="T76" fmla="*/ 296 w 298"/>
                <a:gd name="T77" fmla="*/ 220 h 496"/>
                <a:gd name="T78" fmla="*/ 281 w 298"/>
                <a:gd name="T79" fmla="*/ 171 h 496"/>
                <a:gd name="T80" fmla="*/ 255 w 298"/>
                <a:gd name="T81" fmla="*/ 125 h 496"/>
                <a:gd name="T82" fmla="*/ 236 w 298"/>
                <a:gd name="T83" fmla="*/ 103 h 496"/>
                <a:gd name="T84" fmla="*/ 187 w 298"/>
                <a:gd name="T85" fmla="*/ 49 h 496"/>
                <a:gd name="T86" fmla="*/ 130 w 298"/>
                <a:gd name="T87" fmla="*/ 5 h 496"/>
                <a:gd name="T88" fmla="*/ 126 w 298"/>
                <a:gd name="T89" fmla="*/ 2 h 496"/>
                <a:gd name="T90" fmla="*/ 118 w 298"/>
                <a:gd name="T91" fmla="*/ 0 h 496"/>
                <a:gd name="T92" fmla="*/ 107 w 298"/>
                <a:gd name="T93" fmla="*/ 5 h 496"/>
                <a:gd name="T94" fmla="*/ 99 w 298"/>
                <a:gd name="T95" fmla="*/ 19 h 496"/>
                <a:gd name="T96" fmla="*/ 101 w 298"/>
                <a:gd name="T97" fmla="*/ 34 h 496"/>
                <a:gd name="T98" fmla="*/ 109 w 298"/>
                <a:gd name="T99" fmla="*/ 4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8" h="496">
                  <a:moveTo>
                    <a:pt x="109" y="42"/>
                  </a:moveTo>
                  <a:lnTo>
                    <a:pt x="109" y="42"/>
                  </a:lnTo>
                  <a:lnTo>
                    <a:pt x="133" y="60"/>
                  </a:lnTo>
                  <a:lnTo>
                    <a:pt x="159" y="82"/>
                  </a:lnTo>
                  <a:lnTo>
                    <a:pt x="186" y="106"/>
                  </a:lnTo>
                  <a:lnTo>
                    <a:pt x="210" y="134"/>
                  </a:lnTo>
                  <a:lnTo>
                    <a:pt x="221" y="148"/>
                  </a:lnTo>
                  <a:lnTo>
                    <a:pt x="230" y="162"/>
                  </a:lnTo>
                  <a:lnTo>
                    <a:pt x="239" y="177"/>
                  </a:lnTo>
                  <a:lnTo>
                    <a:pt x="247" y="193"/>
                  </a:lnTo>
                  <a:lnTo>
                    <a:pt x="252" y="208"/>
                  </a:lnTo>
                  <a:lnTo>
                    <a:pt x="256" y="225"/>
                  </a:lnTo>
                  <a:lnTo>
                    <a:pt x="258" y="240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3" y="282"/>
                  </a:lnTo>
                  <a:lnTo>
                    <a:pt x="249" y="306"/>
                  </a:lnTo>
                  <a:lnTo>
                    <a:pt x="239" y="333"/>
                  </a:lnTo>
                  <a:lnTo>
                    <a:pt x="230" y="357"/>
                  </a:lnTo>
                  <a:lnTo>
                    <a:pt x="216" y="382"/>
                  </a:lnTo>
                  <a:lnTo>
                    <a:pt x="201" y="403"/>
                  </a:lnTo>
                  <a:lnTo>
                    <a:pt x="193" y="414"/>
                  </a:lnTo>
                  <a:lnTo>
                    <a:pt x="184" y="423"/>
                  </a:lnTo>
                  <a:lnTo>
                    <a:pt x="175" y="431"/>
                  </a:lnTo>
                  <a:lnTo>
                    <a:pt x="164" y="439"/>
                  </a:lnTo>
                  <a:lnTo>
                    <a:pt x="164" y="439"/>
                  </a:lnTo>
                  <a:lnTo>
                    <a:pt x="156" y="443"/>
                  </a:lnTo>
                  <a:lnTo>
                    <a:pt x="147" y="448"/>
                  </a:lnTo>
                  <a:lnTo>
                    <a:pt x="138" y="450"/>
                  </a:lnTo>
                  <a:lnTo>
                    <a:pt x="129" y="451"/>
                  </a:lnTo>
                  <a:lnTo>
                    <a:pt x="121" y="453"/>
                  </a:lnTo>
                  <a:lnTo>
                    <a:pt x="112" y="451"/>
                  </a:lnTo>
                  <a:lnTo>
                    <a:pt x="95" y="448"/>
                  </a:lnTo>
                  <a:lnTo>
                    <a:pt x="79" y="440"/>
                  </a:lnTo>
                  <a:lnTo>
                    <a:pt x="63" y="431"/>
                  </a:lnTo>
                  <a:lnTo>
                    <a:pt x="49" y="419"/>
                  </a:lnTo>
                  <a:lnTo>
                    <a:pt x="35" y="405"/>
                  </a:lnTo>
                  <a:lnTo>
                    <a:pt x="35" y="405"/>
                  </a:lnTo>
                  <a:lnTo>
                    <a:pt x="32" y="402"/>
                  </a:lnTo>
                  <a:lnTo>
                    <a:pt x="29" y="400"/>
                  </a:lnTo>
                  <a:lnTo>
                    <a:pt x="24" y="399"/>
                  </a:lnTo>
                  <a:lnTo>
                    <a:pt x="21" y="399"/>
                  </a:lnTo>
                  <a:lnTo>
                    <a:pt x="13" y="400"/>
                  </a:lnTo>
                  <a:lnTo>
                    <a:pt x="7" y="405"/>
                  </a:lnTo>
                  <a:lnTo>
                    <a:pt x="3" y="411"/>
                  </a:lnTo>
                  <a:lnTo>
                    <a:pt x="0" y="419"/>
                  </a:lnTo>
                  <a:lnTo>
                    <a:pt x="1" y="428"/>
                  </a:lnTo>
                  <a:lnTo>
                    <a:pt x="3" y="433"/>
                  </a:lnTo>
                  <a:lnTo>
                    <a:pt x="6" y="436"/>
                  </a:lnTo>
                  <a:lnTo>
                    <a:pt x="6" y="436"/>
                  </a:lnTo>
                  <a:lnTo>
                    <a:pt x="21" y="453"/>
                  </a:lnTo>
                  <a:lnTo>
                    <a:pt x="40" y="468"/>
                  </a:lnTo>
                  <a:lnTo>
                    <a:pt x="60" y="479"/>
                  </a:lnTo>
                  <a:lnTo>
                    <a:pt x="81" y="488"/>
                  </a:lnTo>
                  <a:lnTo>
                    <a:pt x="92" y="493"/>
                  </a:lnTo>
                  <a:lnTo>
                    <a:pt x="103" y="494"/>
                  </a:lnTo>
                  <a:lnTo>
                    <a:pt x="113" y="496"/>
                  </a:lnTo>
                  <a:lnTo>
                    <a:pt x="124" y="496"/>
                  </a:lnTo>
                  <a:lnTo>
                    <a:pt x="136" y="496"/>
                  </a:lnTo>
                  <a:lnTo>
                    <a:pt x="147" y="493"/>
                  </a:lnTo>
                  <a:lnTo>
                    <a:pt x="159" y="490"/>
                  </a:lnTo>
                  <a:lnTo>
                    <a:pt x="170" y="485"/>
                  </a:lnTo>
                  <a:lnTo>
                    <a:pt x="170" y="485"/>
                  </a:lnTo>
                  <a:lnTo>
                    <a:pt x="183" y="477"/>
                  </a:lnTo>
                  <a:lnTo>
                    <a:pt x="195" y="470"/>
                  </a:lnTo>
                  <a:lnTo>
                    <a:pt x="206" y="462"/>
                  </a:lnTo>
                  <a:lnTo>
                    <a:pt x="216" y="451"/>
                  </a:lnTo>
                  <a:lnTo>
                    <a:pt x="226" y="442"/>
                  </a:lnTo>
                  <a:lnTo>
                    <a:pt x="235" y="431"/>
                  </a:lnTo>
                  <a:lnTo>
                    <a:pt x="252" y="407"/>
                  </a:lnTo>
                  <a:lnTo>
                    <a:pt x="266" y="380"/>
                  </a:lnTo>
                  <a:lnTo>
                    <a:pt x="276" y="354"/>
                  </a:lnTo>
                  <a:lnTo>
                    <a:pt x="286" y="326"/>
                  </a:lnTo>
                  <a:lnTo>
                    <a:pt x="293" y="300"/>
                  </a:lnTo>
                  <a:lnTo>
                    <a:pt x="293" y="300"/>
                  </a:lnTo>
                  <a:lnTo>
                    <a:pt x="298" y="273"/>
                  </a:lnTo>
                  <a:lnTo>
                    <a:pt x="298" y="245"/>
                  </a:lnTo>
                  <a:lnTo>
                    <a:pt x="296" y="220"/>
                  </a:lnTo>
                  <a:lnTo>
                    <a:pt x="290" y="196"/>
                  </a:lnTo>
                  <a:lnTo>
                    <a:pt x="281" y="171"/>
                  </a:lnTo>
                  <a:lnTo>
                    <a:pt x="269" y="148"/>
                  </a:lnTo>
                  <a:lnTo>
                    <a:pt x="255" y="125"/>
                  </a:lnTo>
                  <a:lnTo>
                    <a:pt x="236" y="103"/>
                  </a:lnTo>
                  <a:lnTo>
                    <a:pt x="236" y="103"/>
                  </a:lnTo>
                  <a:lnTo>
                    <a:pt x="213" y="75"/>
                  </a:lnTo>
                  <a:lnTo>
                    <a:pt x="187" y="49"/>
                  </a:lnTo>
                  <a:lnTo>
                    <a:pt x="159" y="26"/>
                  </a:lnTo>
                  <a:lnTo>
                    <a:pt x="130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7" y="5"/>
                  </a:lnTo>
                  <a:lnTo>
                    <a:pt x="103" y="11"/>
                  </a:lnTo>
                  <a:lnTo>
                    <a:pt x="99" y="19"/>
                  </a:lnTo>
                  <a:lnTo>
                    <a:pt x="99" y="26"/>
                  </a:lnTo>
                  <a:lnTo>
                    <a:pt x="101" y="34"/>
                  </a:lnTo>
                  <a:lnTo>
                    <a:pt x="104" y="39"/>
                  </a:lnTo>
                  <a:lnTo>
                    <a:pt x="109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D9680455-7B3B-244B-4E65-31FB6F025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" y="1651"/>
              <a:ext cx="308" cy="169"/>
            </a:xfrm>
            <a:custGeom>
              <a:avLst/>
              <a:gdLst>
                <a:gd name="T0" fmla="*/ 571 w 617"/>
                <a:gd name="T1" fmla="*/ 38 h 337"/>
                <a:gd name="T2" fmla="*/ 572 w 617"/>
                <a:gd name="T3" fmla="*/ 80 h 337"/>
                <a:gd name="T4" fmla="*/ 563 w 617"/>
                <a:gd name="T5" fmla="*/ 122 h 337"/>
                <a:gd name="T6" fmla="*/ 549 w 617"/>
                <a:gd name="T7" fmla="*/ 148 h 337"/>
                <a:gd name="T8" fmla="*/ 520 w 617"/>
                <a:gd name="T9" fmla="*/ 188 h 337"/>
                <a:gd name="T10" fmla="*/ 469 w 617"/>
                <a:gd name="T11" fmla="*/ 231 h 337"/>
                <a:gd name="T12" fmla="*/ 379 w 617"/>
                <a:gd name="T13" fmla="*/ 276 h 337"/>
                <a:gd name="T14" fmla="*/ 322 w 617"/>
                <a:gd name="T15" fmla="*/ 289 h 337"/>
                <a:gd name="T16" fmla="*/ 239 w 617"/>
                <a:gd name="T17" fmla="*/ 294 h 337"/>
                <a:gd name="T18" fmla="*/ 157 w 617"/>
                <a:gd name="T19" fmla="*/ 277 h 337"/>
                <a:gd name="T20" fmla="*/ 122 w 617"/>
                <a:gd name="T21" fmla="*/ 259 h 337"/>
                <a:gd name="T22" fmla="*/ 91 w 617"/>
                <a:gd name="T23" fmla="*/ 234 h 337"/>
                <a:gd name="T24" fmla="*/ 66 w 617"/>
                <a:gd name="T25" fmla="*/ 203 h 337"/>
                <a:gd name="T26" fmla="*/ 50 w 617"/>
                <a:gd name="T27" fmla="*/ 168 h 337"/>
                <a:gd name="T28" fmla="*/ 42 w 617"/>
                <a:gd name="T29" fmla="*/ 128 h 337"/>
                <a:gd name="T30" fmla="*/ 43 w 617"/>
                <a:gd name="T31" fmla="*/ 88 h 337"/>
                <a:gd name="T32" fmla="*/ 53 w 617"/>
                <a:gd name="T33" fmla="*/ 68 h 337"/>
                <a:gd name="T34" fmla="*/ 76 w 617"/>
                <a:gd name="T35" fmla="*/ 60 h 337"/>
                <a:gd name="T36" fmla="*/ 100 w 617"/>
                <a:gd name="T37" fmla="*/ 68 h 337"/>
                <a:gd name="T38" fmla="*/ 110 w 617"/>
                <a:gd name="T39" fmla="*/ 71 h 337"/>
                <a:gd name="T40" fmla="*/ 130 w 617"/>
                <a:gd name="T41" fmla="*/ 60 h 337"/>
                <a:gd name="T42" fmla="*/ 131 w 617"/>
                <a:gd name="T43" fmla="*/ 40 h 337"/>
                <a:gd name="T44" fmla="*/ 122 w 617"/>
                <a:gd name="T45" fmla="*/ 31 h 337"/>
                <a:gd name="T46" fmla="*/ 97 w 617"/>
                <a:gd name="T47" fmla="*/ 21 h 337"/>
                <a:gd name="T48" fmla="*/ 56 w 617"/>
                <a:gd name="T49" fmla="*/ 18 h 337"/>
                <a:gd name="T50" fmla="*/ 20 w 617"/>
                <a:gd name="T51" fmla="*/ 37 h 337"/>
                <a:gd name="T52" fmla="*/ 6 w 617"/>
                <a:gd name="T53" fmla="*/ 62 h 337"/>
                <a:gd name="T54" fmla="*/ 0 w 617"/>
                <a:gd name="T55" fmla="*/ 103 h 337"/>
                <a:gd name="T56" fmla="*/ 3 w 617"/>
                <a:gd name="T57" fmla="*/ 145 h 337"/>
                <a:gd name="T58" fmla="*/ 14 w 617"/>
                <a:gd name="T59" fmla="*/ 192 h 337"/>
                <a:gd name="T60" fmla="*/ 34 w 617"/>
                <a:gd name="T61" fmla="*/ 234 h 337"/>
                <a:gd name="T62" fmla="*/ 54 w 617"/>
                <a:gd name="T63" fmla="*/ 259 h 337"/>
                <a:gd name="T64" fmla="*/ 90 w 617"/>
                <a:gd name="T65" fmla="*/ 291 h 337"/>
                <a:gd name="T66" fmla="*/ 133 w 617"/>
                <a:gd name="T67" fmla="*/ 313 h 337"/>
                <a:gd name="T68" fmla="*/ 194 w 617"/>
                <a:gd name="T69" fmla="*/ 331 h 337"/>
                <a:gd name="T70" fmla="*/ 289 w 617"/>
                <a:gd name="T71" fmla="*/ 337 h 337"/>
                <a:gd name="T72" fmla="*/ 366 w 617"/>
                <a:gd name="T73" fmla="*/ 323 h 337"/>
                <a:gd name="T74" fmla="*/ 440 w 617"/>
                <a:gd name="T75" fmla="*/ 297 h 337"/>
                <a:gd name="T76" fmla="*/ 491 w 617"/>
                <a:gd name="T77" fmla="*/ 268 h 337"/>
                <a:gd name="T78" fmla="*/ 537 w 617"/>
                <a:gd name="T79" fmla="*/ 231 h 337"/>
                <a:gd name="T80" fmla="*/ 563 w 617"/>
                <a:gd name="T81" fmla="*/ 202 h 337"/>
                <a:gd name="T82" fmla="*/ 602 w 617"/>
                <a:gd name="T83" fmla="*/ 137 h 337"/>
                <a:gd name="T84" fmla="*/ 617 w 617"/>
                <a:gd name="T85" fmla="*/ 75 h 337"/>
                <a:gd name="T86" fmla="*/ 615 w 617"/>
                <a:gd name="T87" fmla="*/ 38 h 337"/>
                <a:gd name="T88" fmla="*/ 608 w 617"/>
                <a:gd name="T89" fmla="*/ 14 h 337"/>
                <a:gd name="T90" fmla="*/ 595 w 617"/>
                <a:gd name="T91" fmla="*/ 1 h 337"/>
                <a:gd name="T92" fmla="*/ 572 w 617"/>
                <a:gd name="T93" fmla="*/ 5 h 337"/>
                <a:gd name="T94" fmla="*/ 565 w 617"/>
                <a:gd name="T95" fmla="*/ 17 h 337"/>
                <a:gd name="T96" fmla="*/ 566 w 617"/>
                <a:gd name="T97" fmla="*/ 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7" h="337">
                  <a:moveTo>
                    <a:pt x="566" y="26"/>
                  </a:moveTo>
                  <a:lnTo>
                    <a:pt x="566" y="26"/>
                  </a:lnTo>
                  <a:lnTo>
                    <a:pt x="571" y="38"/>
                  </a:lnTo>
                  <a:lnTo>
                    <a:pt x="574" y="52"/>
                  </a:lnTo>
                  <a:lnTo>
                    <a:pt x="574" y="66"/>
                  </a:lnTo>
                  <a:lnTo>
                    <a:pt x="572" y="80"/>
                  </a:lnTo>
                  <a:lnTo>
                    <a:pt x="571" y="94"/>
                  </a:lnTo>
                  <a:lnTo>
                    <a:pt x="568" y="108"/>
                  </a:lnTo>
                  <a:lnTo>
                    <a:pt x="563" y="122"/>
                  </a:lnTo>
                  <a:lnTo>
                    <a:pt x="557" y="134"/>
                  </a:lnTo>
                  <a:lnTo>
                    <a:pt x="557" y="134"/>
                  </a:lnTo>
                  <a:lnTo>
                    <a:pt x="549" y="148"/>
                  </a:lnTo>
                  <a:lnTo>
                    <a:pt x="540" y="162"/>
                  </a:lnTo>
                  <a:lnTo>
                    <a:pt x="531" y="175"/>
                  </a:lnTo>
                  <a:lnTo>
                    <a:pt x="520" y="188"/>
                  </a:lnTo>
                  <a:lnTo>
                    <a:pt x="508" y="199"/>
                  </a:lnTo>
                  <a:lnTo>
                    <a:pt x="496" y="211"/>
                  </a:lnTo>
                  <a:lnTo>
                    <a:pt x="469" y="231"/>
                  </a:lnTo>
                  <a:lnTo>
                    <a:pt x="440" y="248"/>
                  </a:lnTo>
                  <a:lnTo>
                    <a:pt x="411" y="263"/>
                  </a:lnTo>
                  <a:lnTo>
                    <a:pt x="379" y="276"/>
                  </a:lnTo>
                  <a:lnTo>
                    <a:pt x="348" y="285"/>
                  </a:lnTo>
                  <a:lnTo>
                    <a:pt x="348" y="285"/>
                  </a:lnTo>
                  <a:lnTo>
                    <a:pt x="322" y="289"/>
                  </a:lnTo>
                  <a:lnTo>
                    <a:pt x="294" y="294"/>
                  </a:lnTo>
                  <a:lnTo>
                    <a:pt x="266" y="294"/>
                  </a:lnTo>
                  <a:lnTo>
                    <a:pt x="239" y="294"/>
                  </a:lnTo>
                  <a:lnTo>
                    <a:pt x="211" y="291"/>
                  </a:lnTo>
                  <a:lnTo>
                    <a:pt x="183" y="285"/>
                  </a:lnTo>
                  <a:lnTo>
                    <a:pt x="157" y="277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22" y="259"/>
                  </a:lnTo>
                  <a:lnTo>
                    <a:pt x="110" y="251"/>
                  </a:lnTo>
                  <a:lnTo>
                    <a:pt x="100" y="243"/>
                  </a:lnTo>
                  <a:lnTo>
                    <a:pt x="91" y="234"/>
                  </a:lnTo>
                  <a:lnTo>
                    <a:pt x="82" y="225"/>
                  </a:lnTo>
                  <a:lnTo>
                    <a:pt x="74" y="214"/>
                  </a:lnTo>
                  <a:lnTo>
                    <a:pt x="66" y="203"/>
                  </a:lnTo>
                  <a:lnTo>
                    <a:pt x="60" y="191"/>
                  </a:lnTo>
                  <a:lnTo>
                    <a:pt x="54" y="180"/>
                  </a:lnTo>
                  <a:lnTo>
                    <a:pt x="50" y="168"/>
                  </a:lnTo>
                  <a:lnTo>
                    <a:pt x="46" y="154"/>
                  </a:lnTo>
                  <a:lnTo>
                    <a:pt x="43" y="142"/>
                  </a:lnTo>
                  <a:lnTo>
                    <a:pt x="42" y="128"/>
                  </a:lnTo>
                  <a:lnTo>
                    <a:pt x="42" y="115"/>
                  </a:lnTo>
                  <a:lnTo>
                    <a:pt x="42" y="10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6" y="62"/>
                  </a:lnTo>
                  <a:lnTo>
                    <a:pt x="76" y="60"/>
                  </a:lnTo>
                  <a:lnTo>
                    <a:pt x="85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5" y="71"/>
                  </a:lnTo>
                  <a:lnTo>
                    <a:pt x="110" y="71"/>
                  </a:lnTo>
                  <a:lnTo>
                    <a:pt x="117" y="69"/>
                  </a:lnTo>
                  <a:lnTo>
                    <a:pt x="125" y="66"/>
                  </a:lnTo>
                  <a:lnTo>
                    <a:pt x="130" y="60"/>
                  </a:lnTo>
                  <a:lnTo>
                    <a:pt x="133" y="52"/>
                  </a:lnTo>
                  <a:lnTo>
                    <a:pt x="133" y="45"/>
                  </a:lnTo>
                  <a:lnTo>
                    <a:pt x="131" y="40"/>
                  </a:lnTo>
                  <a:lnTo>
                    <a:pt x="130" y="37"/>
                  </a:lnTo>
                  <a:lnTo>
                    <a:pt x="126" y="34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10" y="25"/>
                  </a:lnTo>
                  <a:lnTo>
                    <a:pt x="97" y="21"/>
                  </a:lnTo>
                  <a:lnTo>
                    <a:pt x="83" y="18"/>
                  </a:lnTo>
                  <a:lnTo>
                    <a:pt x="70" y="17"/>
                  </a:lnTo>
                  <a:lnTo>
                    <a:pt x="56" y="18"/>
                  </a:lnTo>
                  <a:lnTo>
                    <a:pt x="43" y="21"/>
                  </a:lnTo>
                  <a:lnTo>
                    <a:pt x="31" y="28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3" y="48"/>
                  </a:lnTo>
                  <a:lnTo>
                    <a:pt x="6" y="62"/>
                  </a:lnTo>
                  <a:lnTo>
                    <a:pt x="2" y="74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7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5" y="162"/>
                  </a:lnTo>
                  <a:lnTo>
                    <a:pt x="10" y="177"/>
                  </a:lnTo>
                  <a:lnTo>
                    <a:pt x="14" y="192"/>
                  </a:lnTo>
                  <a:lnTo>
                    <a:pt x="19" y="206"/>
                  </a:lnTo>
                  <a:lnTo>
                    <a:pt x="26" y="220"/>
                  </a:lnTo>
                  <a:lnTo>
                    <a:pt x="34" y="234"/>
                  </a:lnTo>
                  <a:lnTo>
                    <a:pt x="43" y="246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65" y="271"/>
                  </a:lnTo>
                  <a:lnTo>
                    <a:pt x="77" y="282"/>
                  </a:lnTo>
                  <a:lnTo>
                    <a:pt x="90" y="291"/>
                  </a:lnTo>
                  <a:lnTo>
                    <a:pt x="103" y="299"/>
                  </a:lnTo>
                  <a:lnTo>
                    <a:pt x="117" y="306"/>
                  </a:lnTo>
                  <a:lnTo>
                    <a:pt x="133" y="313"/>
                  </a:lnTo>
                  <a:lnTo>
                    <a:pt x="148" y="319"/>
                  </a:lnTo>
                  <a:lnTo>
                    <a:pt x="163" y="323"/>
                  </a:lnTo>
                  <a:lnTo>
                    <a:pt x="194" y="331"/>
                  </a:lnTo>
                  <a:lnTo>
                    <a:pt x="226" y="336"/>
                  </a:lnTo>
                  <a:lnTo>
                    <a:pt x="259" y="337"/>
                  </a:lnTo>
                  <a:lnTo>
                    <a:pt x="289" y="337"/>
                  </a:lnTo>
                  <a:lnTo>
                    <a:pt x="289" y="337"/>
                  </a:lnTo>
                  <a:lnTo>
                    <a:pt x="329" y="333"/>
                  </a:lnTo>
                  <a:lnTo>
                    <a:pt x="366" y="323"/>
                  </a:lnTo>
                  <a:lnTo>
                    <a:pt x="405" y="313"/>
                  </a:lnTo>
                  <a:lnTo>
                    <a:pt x="423" y="305"/>
                  </a:lnTo>
                  <a:lnTo>
                    <a:pt x="440" y="297"/>
                  </a:lnTo>
                  <a:lnTo>
                    <a:pt x="459" y="288"/>
                  </a:lnTo>
                  <a:lnTo>
                    <a:pt x="476" y="279"/>
                  </a:lnTo>
                  <a:lnTo>
                    <a:pt x="491" y="268"/>
                  </a:lnTo>
                  <a:lnTo>
                    <a:pt x="508" y="256"/>
                  </a:lnTo>
                  <a:lnTo>
                    <a:pt x="522" y="243"/>
                  </a:lnTo>
                  <a:lnTo>
                    <a:pt x="537" y="231"/>
                  </a:lnTo>
                  <a:lnTo>
                    <a:pt x="551" y="217"/>
                  </a:lnTo>
                  <a:lnTo>
                    <a:pt x="563" y="202"/>
                  </a:lnTo>
                  <a:lnTo>
                    <a:pt x="563" y="202"/>
                  </a:lnTo>
                  <a:lnTo>
                    <a:pt x="577" y="182"/>
                  </a:lnTo>
                  <a:lnTo>
                    <a:pt x="591" y="160"/>
                  </a:lnTo>
                  <a:lnTo>
                    <a:pt x="602" y="137"/>
                  </a:lnTo>
                  <a:lnTo>
                    <a:pt x="611" y="114"/>
                  </a:lnTo>
                  <a:lnTo>
                    <a:pt x="615" y="88"/>
                  </a:lnTo>
                  <a:lnTo>
                    <a:pt x="617" y="75"/>
                  </a:lnTo>
                  <a:lnTo>
                    <a:pt x="617" y="63"/>
                  </a:lnTo>
                  <a:lnTo>
                    <a:pt x="617" y="51"/>
                  </a:lnTo>
                  <a:lnTo>
                    <a:pt x="615" y="38"/>
                  </a:lnTo>
                  <a:lnTo>
                    <a:pt x="612" y="26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6" y="9"/>
                  </a:lnTo>
                  <a:lnTo>
                    <a:pt x="603" y="6"/>
                  </a:lnTo>
                  <a:lnTo>
                    <a:pt x="595" y="1"/>
                  </a:lnTo>
                  <a:lnTo>
                    <a:pt x="588" y="0"/>
                  </a:lnTo>
                  <a:lnTo>
                    <a:pt x="580" y="1"/>
                  </a:lnTo>
                  <a:lnTo>
                    <a:pt x="572" y="5"/>
                  </a:lnTo>
                  <a:lnTo>
                    <a:pt x="568" y="9"/>
                  </a:lnTo>
                  <a:lnTo>
                    <a:pt x="566" y="12"/>
                  </a:lnTo>
                  <a:lnTo>
                    <a:pt x="565" y="17"/>
                  </a:lnTo>
                  <a:lnTo>
                    <a:pt x="566" y="21"/>
                  </a:lnTo>
                  <a:lnTo>
                    <a:pt x="566" y="26"/>
                  </a:lnTo>
                  <a:lnTo>
                    <a:pt x="56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9DF56EA3-B24B-043A-E781-F1A6DFAD3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" y="1758"/>
              <a:ext cx="502" cy="144"/>
            </a:xfrm>
            <a:custGeom>
              <a:avLst/>
              <a:gdLst>
                <a:gd name="T0" fmla="*/ 31 w 1004"/>
                <a:gd name="T1" fmla="*/ 285 h 288"/>
                <a:gd name="T2" fmla="*/ 346 w 1004"/>
                <a:gd name="T3" fmla="*/ 101 h 288"/>
                <a:gd name="T4" fmla="*/ 315 w 1004"/>
                <a:gd name="T5" fmla="*/ 88 h 288"/>
                <a:gd name="T6" fmla="*/ 320 w 1004"/>
                <a:gd name="T7" fmla="*/ 99 h 288"/>
                <a:gd name="T8" fmla="*/ 337 w 1004"/>
                <a:gd name="T9" fmla="*/ 116 h 288"/>
                <a:gd name="T10" fmla="*/ 348 w 1004"/>
                <a:gd name="T11" fmla="*/ 122 h 288"/>
                <a:gd name="T12" fmla="*/ 383 w 1004"/>
                <a:gd name="T13" fmla="*/ 139 h 288"/>
                <a:gd name="T14" fmla="*/ 423 w 1004"/>
                <a:gd name="T15" fmla="*/ 148 h 288"/>
                <a:gd name="T16" fmla="*/ 503 w 1004"/>
                <a:gd name="T17" fmla="*/ 158 h 288"/>
                <a:gd name="T18" fmla="*/ 543 w 1004"/>
                <a:gd name="T19" fmla="*/ 161 h 288"/>
                <a:gd name="T20" fmla="*/ 623 w 1004"/>
                <a:gd name="T21" fmla="*/ 162 h 288"/>
                <a:gd name="T22" fmla="*/ 704 w 1004"/>
                <a:gd name="T23" fmla="*/ 158 h 288"/>
                <a:gd name="T24" fmla="*/ 784 w 1004"/>
                <a:gd name="T25" fmla="*/ 150 h 288"/>
                <a:gd name="T26" fmla="*/ 824 w 1004"/>
                <a:gd name="T27" fmla="*/ 142 h 288"/>
                <a:gd name="T28" fmla="*/ 884 w 1004"/>
                <a:gd name="T29" fmla="*/ 127 h 288"/>
                <a:gd name="T30" fmla="*/ 924 w 1004"/>
                <a:gd name="T31" fmla="*/ 113 h 288"/>
                <a:gd name="T32" fmla="*/ 960 w 1004"/>
                <a:gd name="T33" fmla="*/ 91 h 288"/>
                <a:gd name="T34" fmla="*/ 975 w 1004"/>
                <a:gd name="T35" fmla="*/ 77 h 288"/>
                <a:gd name="T36" fmla="*/ 995 w 1004"/>
                <a:gd name="T37" fmla="*/ 53 h 288"/>
                <a:gd name="T38" fmla="*/ 1003 w 1004"/>
                <a:gd name="T39" fmla="*/ 37 h 288"/>
                <a:gd name="T40" fmla="*/ 1004 w 1004"/>
                <a:gd name="T41" fmla="*/ 20 h 288"/>
                <a:gd name="T42" fmla="*/ 1004 w 1004"/>
                <a:gd name="T43" fmla="*/ 16 h 288"/>
                <a:gd name="T44" fmla="*/ 998 w 1004"/>
                <a:gd name="T45" fmla="*/ 5 h 288"/>
                <a:gd name="T46" fmla="*/ 983 w 1004"/>
                <a:gd name="T47" fmla="*/ 0 h 288"/>
                <a:gd name="T48" fmla="*/ 967 w 1004"/>
                <a:gd name="T49" fmla="*/ 5 h 288"/>
                <a:gd name="T50" fmla="*/ 963 w 1004"/>
                <a:gd name="T51" fmla="*/ 11 h 288"/>
                <a:gd name="T52" fmla="*/ 961 w 1004"/>
                <a:gd name="T53" fmla="*/ 20 h 288"/>
                <a:gd name="T54" fmla="*/ 963 w 1004"/>
                <a:gd name="T55" fmla="*/ 20 h 288"/>
                <a:gd name="T56" fmla="*/ 961 w 1004"/>
                <a:gd name="T57" fmla="*/ 25 h 288"/>
                <a:gd name="T58" fmla="*/ 960 w 1004"/>
                <a:gd name="T59" fmla="*/ 27 h 288"/>
                <a:gd name="T60" fmla="*/ 958 w 1004"/>
                <a:gd name="T61" fmla="*/ 31 h 288"/>
                <a:gd name="T62" fmla="*/ 950 w 1004"/>
                <a:gd name="T63" fmla="*/ 42 h 288"/>
                <a:gd name="T64" fmla="*/ 938 w 1004"/>
                <a:gd name="T65" fmla="*/ 53 h 288"/>
                <a:gd name="T66" fmla="*/ 912 w 1004"/>
                <a:gd name="T67" fmla="*/ 71 h 288"/>
                <a:gd name="T68" fmla="*/ 881 w 1004"/>
                <a:gd name="T69" fmla="*/ 84 h 288"/>
                <a:gd name="T70" fmla="*/ 835 w 1004"/>
                <a:gd name="T71" fmla="*/ 96 h 288"/>
                <a:gd name="T72" fmla="*/ 798 w 1004"/>
                <a:gd name="T73" fmla="*/ 104 h 288"/>
                <a:gd name="T74" fmla="*/ 726 w 1004"/>
                <a:gd name="T75" fmla="*/ 113 h 288"/>
                <a:gd name="T76" fmla="*/ 654 w 1004"/>
                <a:gd name="T77" fmla="*/ 117 h 288"/>
                <a:gd name="T78" fmla="*/ 543 w 1004"/>
                <a:gd name="T79" fmla="*/ 116 h 288"/>
                <a:gd name="T80" fmla="*/ 503 w 1004"/>
                <a:gd name="T81" fmla="*/ 114 h 288"/>
                <a:gd name="T82" fmla="*/ 440 w 1004"/>
                <a:gd name="T83" fmla="*/ 108 h 288"/>
                <a:gd name="T84" fmla="*/ 400 w 1004"/>
                <a:gd name="T85" fmla="*/ 99 h 288"/>
                <a:gd name="T86" fmla="*/ 381 w 1004"/>
                <a:gd name="T87" fmla="*/ 91 h 288"/>
                <a:gd name="T88" fmla="*/ 357 w 1004"/>
                <a:gd name="T89" fmla="*/ 76 h 288"/>
                <a:gd name="T90" fmla="*/ 355 w 1004"/>
                <a:gd name="T91" fmla="*/ 74 h 288"/>
                <a:gd name="T92" fmla="*/ 357 w 1004"/>
                <a:gd name="T93" fmla="*/ 76 h 288"/>
                <a:gd name="T94" fmla="*/ 352 w 1004"/>
                <a:gd name="T95" fmla="*/ 68 h 288"/>
                <a:gd name="T96" fmla="*/ 343 w 1004"/>
                <a:gd name="T97" fmla="*/ 62 h 288"/>
                <a:gd name="T98" fmla="*/ 334 w 1004"/>
                <a:gd name="T99" fmla="*/ 60 h 288"/>
                <a:gd name="T100" fmla="*/ 325 w 1004"/>
                <a:gd name="T101" fmla="*/ 64 h 288"/>
                <a:gd name="T102" fmla="*/ 9 w 1004"/>
                <a:gd name="T103" fmla="*/ 248 h 288"/>
                <a:gd name="T104" fmla="*/ 6 w 1004"/>
                <a:gd name="T105" fmla="*/ 251 h 288"/>
                <a:gd name="T106" fmla="*/ 2 w 1004"/>
                <a:gd name="T107" fmla="*/ 259 h 288"/>
                <a:gd name="T108" fmla="*/ 0 w 1004"/>
                <a:gd name="T109" fmla="*/ 270 h 288"/>
                <a:gd name="T110" fmla="*/ 8 w 1004"/>
                <a:gd name="T111" fmla="*/ 284 h 288"/>
                <a:gd name="T112" fmla="*/ 19 w 1004"/>
                <a:gd name="T113" fmla="*/ 288 h 288"/>
                <a:gd name="T114" fmla="*/ 28 w 1004"/>
                <a:gd name="T115" fmla="*/ 288 h 288"/>
                <a:gd name="T116" fmla="*/ 31 w 1004"/>
                <a:gd name="T117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288">
                  <a:moveTo>
                    <a:pt x="31" y="285"/>
                  </a:moveTo>
                  <a:lnTo>
                    <a:pt x="31" y="285"/>
                  </a:lnTo>
                  <a:lnTo>
                    <a:pt x="346" y="101"/>
                  </a:lnTo>
                  <a:lnTo>
                    <a:pt x="346" y="101"/>
                  </a:lnTo>
                  <a:lnTo>
                    <a:pt x="315" y="88"/>
                  </a:lnTo>
                  <a:lnTo>
                    <a:pt x="315" y="88"/>
                  </a:lnTo>
                  <a:lnTo>
                    <a:pt x="317" y="93"/>
                  </a:lnTo>
                  <a:lnTo>
                    <a:pt x="320" y="99"/>
                  </a:lnTo>
                  <a:lnTo>
                    <a:pt x="328" y="108"/>
                  </a:lnTo>
                  <a:lnTo>
                    <a:pt x="337" y="116"/>
                  </a:lnTo>
                  <a:lnTo>
                    <a:pt x="348" y="122"/>
                  </a:lnTo>
                  <a:lnTo>
                    <a:pt x="348" y="122"/>
                  </a:lnTo>
                  <a:lnTo>
                    <a:pt x="365" y="131"/>
                  </a:lnTo>
                  <a:lnTo>
                    <a:pt x="383" y="139"/>
                  </a:lnTo>
                  <a:lnTo>
                    <a:pt x="403" y="144"/>
                  </a:lnTo>
                  <a:lnTo>
                    <a:pt x="423" y="148"/>
                  </a:lnTo>
                  <a:lnTo>
                    <a:pt x="463" y="154"/>
                  </a:lnTo>
                  <a:lnTo>
                    <a:pt x="503" y="158"/>
                  </a:lnTo>
                  <a:lnTo>
                    <a:pt x="503" y="158"/>
                  </a:lnTo>
                  <a:lnTo>
                    <a:pt x="543" y="161"/>
                  </a:lnTo>
                  <a:lnTo>
                    <a:pt x="583" y="161"/>
                  </a:lnTo>
                  <a:lnTo>
                    <a:pt x="623" y="162"/>
                  </a:lnTo>
                  <a:lnTo>
                    <a:pt x="664" y="161"/>
                  </a:lnTo>
                  <a:lnTo>
                    <a:pt x="704" y="158"/>
                  </a:lnTo>
                  <a:lnTo>
                    <a:pt x="744" y="154"/>
                  </a:lnTo>
                  <a:lnTo>
                    <a:pt x="784" y="150"/>
                  </a:lnTo>
                  <a:lnTo>
                    <a:pt x="824" y="142"/>
                  </a:lnTo>
                  <a:lnTo>
                    <a:pt x="824" y="142"/>
                  </a:lnTo>
                  <a:lnTo>
                    <a:pt x="864" y="133"/>
                  </a:lnTo>
                  <a:lnTo>
                    <a:pt x="884" y="127"/>
                  </a:lnTo>
                  <a:lnTo>
                    <a:pt x="904" y="121"/>
                  </a:lnTo>
                  <a:lnTo>
                    <a:pt x="924" y="113"/>
                  </a:lnTo>
                  <a:lnTo>
                    <a:pt x="943" y="102"/>
                  </a:lnTo>
                  <a:lnTo>
                    <a:pt x="960" y="91"/>
                  </a:lnTo>
                  <a:lnTo>
                    <a:pt x="975" y="77"/>
                  </a:lnTo>
                  <a:lnTo>
                    <a:pt x="975" y="77"/>
                  </a:lnTo>
                  <a:lnTo>
                    <a:pt x="986" y="67"/>
                  </a:lnTo>
                  <a:lnTo>
                    <a:pt x="995" y="53"/>
                  </a:lnTo>
                  <a:lnTo>
                    <a:pt x="1000" y="45"/>
                  </a:lnTo>
                  <a:lnTo>
                    <a:pt x="1003" y="37"/>
                  </a:lnTo>
                  <a:lnTo>
                    <a:pt x="1004" y="30"/>
                  </a:lnTo>
                  <a:lnTo>
                    <a:pt x="1004" y="20"/>
                  </a:lnTo>
                  <a:lnTo>
                    <a:pt x="1004" y="20"/>
                  </a:lnTo>
                  <a:lnTo>
                    <a:pt x="1004" y="16"/>
                  </a:lnTo>
                  <a:lnTo>
                    <a:pt x="1003" y="11"/>
                  </a:lnTo>
                  <a:lnTo>
                    <a:pt x="998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75" y="2"/>
                  </a:lnTo>
                  <a:lnTo>
                    <a:pt x="967" y="5"/>
                  </a:lnTo>
                  <a:lnTo>
                    <a:pt x="966" y="8"/>
                  </a:lnTo>
                  <a:lnTo>
                    <a:pt x="963" y="11"/>
                  </a:lnTo>
                  <a:lnTo>
                    <a:pt x="963" y="16"/>
                  </a:lnTo>
                  <a:lnTo>
                    <a:pt x="961" y="20"/>
                  </a:lnTo>
                  <a:lnTo>
                    <a:pt x="961" y="20"/>
                  </a:lnTo>
                  <a:lnTo>
                    <a:pt x="963" y="20"/>
                  </a:lnTo>
                  <a:lnTo>
                    <a:pt x="963" y="20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60" y="27"/>
                  </a:lnTo>
                  <a:lnTo>
                    <a:pt x="958" y="31"/>
                  </a:lnTo>
                  <a:lnTo>
                    <a:pt x="958" y="31"/>
                  </a:lnTo>
                  <a:lnTo>
                    <a:pt x="954" y="37"/>
                  </a:lnTo>
                  <a:lnTo>
                    <a:pt x="950" y="42"/>
                  </a:lnTo>
                  <a:lnTo>
                    <a:pt x="950" y="42"/>
                  </a:lnTo>
                  <a:lnTo>
                    <a:pt x="938" y="53"/>
                  </a:lnTo>
                  <a:lnTo>
                    <a:pt x="926" y="62"/>
                  </a:lnTo>
                  <a:lnTo>
                    <a:pt x="912" y="71"/>
                  </a:lnTo>
                  <a:lnTo>
                    <a:pt x="897" y="77"/>
                  </a:lnTo>
                  <a:lnTo>
                    <a:pt x="881" y="84"/>
                  </a:lnTo>
                  <a:lnTo>
                    <a:pt x="866" y="88"/>
                  </a:lnTo>
                  <a:lnTo>
                    <a:pt x="835" y="96"/>
                  </a:lnTo>
                  <a:lnTo>
                    <a:pt x="835" y="96"/>
                  </a:lnTo>
                  <a:lnTo>
                    <a:pt x="798" y="104"/>
                  </a:lnTo>
                  <a:lnTo>
                    <a:pt x="763" y="110"/>
                  </a:lnTo>
                  <a:lnTo>
                    <a:pt x="726" y="113"/>
                  </a:lnTo>
                  <a:lnTo>
                    <a:pt x="689" y="116"/>
                  </a:lnTo>
                  <a:lnTo>
                    <a:pt x="654" y="117"/>
                  </a:lnTo>
                  <a:lnTo>
                    <a:pt x="617" y="117"/>
                  </a:lnTo>
                  <a:lnTo>
                    <a:pt x="543" y="116"/>
                  </a:lnTo>
                  <a:lnTo>
                    <a:pt x="543" y="116"/>
                  </a:lnTo>
                  <a:lnTo>
                    <a:pt x="503" y="114"/>
                  </a:lnTo>
                  <a:lnTo>
                    <a:pt x="461" y="111"/>
                  </a:lnTo>
                  <a:lnTo>
                    <a:pt x="440" y="108"/>
                  </a:lnTo>
                  <a:lnTo>
                    <a:pt x="420" y="104"/>
                  </a:lnTo>
                  <a:lnTo>
                    <a:pt x="400" y="99"/>
                  </a:lnTo>
                  <a:lnTo>
                    <a:pt x="381" y="91"/>
                  </a:lnTo>
                  <a:lnTo>
                    <a:pt x="381" y="91"/>
                  </a:lnTo>
                  <a:lnTo>
                    <a:pt x="366" y="8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5" y="7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4" y="71"/>
                  </a:lnTo>
                  <a:lnTo>
                    <a:pt x="352" y="68"/>
                  </a:lnTo>
                  <a:lnTo>
                    <a:pt x="348" y="65"/>
                  </a:lnTo>
                  <a:lnTo>
                    <a:pt x="343" y="62"/>
                  </a:lnTo>
                  <a:lnTo>
                    <a:pt x="338" y="60"/>
                  </a:lnTo>
                  <a:lnTo>
                    <a:pt x="334" y="60"/>
                  </a:lnTo>
                  <a:lnTo>
                    <a:pt x="329" y="62"/>
                  </a:lnTo>
                  <a:lnTo>
                    <a:pt x="325" y="64"/>
                  </a:lnTo>
                  <a:lnTo>
                    <a:pt x="325" y="64"/>
                  </a:lnTo>
                  <a:lnTo>
                    <a:pt x="9" y="248"/>
                  </a:lnTo>
                  <a:lnTo>
                    <a:pt x="9" y="248"/>
                  </a:lnTo>
                  <a:lnTo>
                    <a:pt x="6" y="251"/>
                  </a:lnTo>
                  <a:lnTo>
                    <a:pt x="3" y="255"/>
                  </a:lnTo>
                  <a:lnTo>
                    <a:pt x="2" y="259"/>
                  </a:lnTo>
                  <a:lnTo>
                    <a:pt x="0" y="262"/>
                  </a:lnTo>
                  <a:lnTo>
                    <a:pt x="0" y="270"/>
                  </a:lnTo>
                  <a:lnTo>
                    <a:pt x="3" y="278"/>
                  </a:lnTo>
                  <a:lnTo>
                    <a:pt x="8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8"/>
                  </a:lnTo>
                  <a:lnTo>
                    <a:pt x="28" y="288"/>
                  </a:lnTo>
                  <a:lnTo>
                    <a:pt x="31" y="285"/>
                  </a:lnTo>
                  <a:lnTo>
                    <a:pt x="31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AC32F217-E870-80FC-127B-A5F4ED1F55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" y="1330"/>
              <a:ext cx="40" cy="63"/>
            </a:xfrm>
            <a:custGeom>
              <a:avLst/>
              <a:gdLst>
                <a:gd name="T0" fmla="*/ 9 w 82"/>
                <a:gd name="T1" fmla="*/ 40 h 125"/>
                <a:gd name="T2" fmla="*/ 9 w 82"/>
                <a:gd name="T3" fmla="*/ 40 h 125"/>
                <a:gd name="T4" fmla="*/ 18 w 82"/>
                <a:gd name="T5" fmla="*/ 43 h 125"/>
                <a:gd name="T6" fmla="*/ 28 w 82"/>
                <a:gd name="T7" fmla="*/ 49 h 125"/>
                <a:gd name="T8" fmla="*/ 35 w 82"/>
                <a:gd name="T9" fmla="*/ 57 h 125"/>
                <a:gd name="T10" fmla="*/ 38 w 82"/>
                <a:gd name="T11" fmla="*/ 61 h 125"/>
                <a:gd name="T12" fmla="*/ 38 w 82"/>
                <a:gd name="T13" fmla="*/ 66 h 125"/>
                <a:gd name="T14" fmla="*/ 38 w 82"/>
                <a:gd name="T15" fmla="*/ 66 h 125"/>
                <a:gd name="T16" fmla="*/ 38 w 82"/>
                <a:gd name="T17" fmla="*/ 69 h 125"/>
                <a:gd name="T18" fmla="*/ 35 w 82"/>
                <a:gd name="T19" fmla="*/ 74 h 125"/>
                <a:gd name="T20" fmla="*/ 31 w 82"/>
                <a:gd name="T21" fmla="*/ 80 h 125"/>
                <a:gd name="T22" fmla="*/ 31 w 82"/>
                <a:gd name="T23" fmla="*/ 80 h 125"/>
                <a:gd name="T24" fmla="*/ 25 w 82"/>
                <a:gd name="T25" fmla="*/ 89 h 125"/>
                <a:gd name="T26" fmla="*/ 20 w 82"/>
                <a:gd name="T27" fmla="*/ 98 h 125"/>
                <a:gd name="T28" fmla="*/ 20 w 82"/>
                <a:gd name="T29" fmla="*/ 98 h 125"/>
                <a:gd name="T30" fmla="*/ 20 w 82"/>
                <a:gd name="T31" fmla="*/ 103 h 125"/>
                <a:gd name="T32" fmla="*/ 18 w 82"/>
                <a:gd name="T33" fmla="*/ 108 h 125"/>
                <a:gd name="T34" fmla="*/ 20 w 82"/>
                <a:gd name="T35" fmla="*/ 112 h 125"/>
                <a:gd name="T36" fmla="*/ 22 w 82"/>
                <a:gd name="T37" fmla="*/ 115 h 125"/>
                <a:gd name="T38" fmla="*/ 26 w 82"/>
                <a:gd name="T39" fmla="*/ 120 h 125"/>
                <a:gd name="T40" fmla="*/ 34 w 82"/>
                <a:gd name="T41" fmla="*/ 125 h 125"/>
                <a:gd name="T42" fmla="*/ 42 w 82"/>
                <a:gd name="T43" fmla="*/ 125 h 125"/>
                <a:gd name="T44" fmla="*/ 49 w 82"/>
                <a:gd name="T45" fmla="*/ 123 h 125"/>
                <a:gd name="T46" fmla="*/ 57 w 82"/>
                <a:gd name="T47" fmla="*/ 118 h 125"/>
                <a:gd name="T48" fmla="*/ 60 w 82"/>
                <a:gd name="T49" fmla="*/ 115 h 125"/>
                <a:gd name="T50" fmla="*/ 62 w 82"/>
                <a:gd name="T51" fmla="*/ 111 h 125"/>
                <a:gd name="T52" fmla="*/ 62 w 82"/>
                <a:gd name="T53" fmla="*/ 111 h 125"/>
                <a:gd name="T54" fmla="*/ 66 w 82"/>
                <a:gd name="T55" fmla="*/ 103 h 125"/>
                <a:gd name="T56" fmla="*/ 71 w 82"/>
                <a:gd name="T57" fmla="*/ 97 h 125"/>
                <a:gd name="T58" fmla="*/ 74 w 82"/>
                <a:gd name="T59" fmla="*/ 91 h 125"/>
                <a:gd name="T60" fmla="*/ 78 w 82"/>
                <a:gd name="T61" fmla="*/ 85 h 125"/>
                <a:gd name="T62" fmla="*/ 78 w 82"/>
                <a:gd name="T63" fmla="*/ 85 h 125"/>
                <a:gd name="T64" fmla="*/ 80 w 82"/>
                <a:gd name="T65" fmla="*/ 75 h 125"/>
                <a:gd name="T66" fmla="*/ 82 w 82"/>
                <a:gd name="T67" fmla="*/ 68 h 125"/>
                <a:gd name="T68" fmla="*/ 82 w 82"/>
                <a:gd name="T69" fmla="*/ 60 h 125"/>
                <a:gd name="T70" fmla="*/ 80 w 82"/>
                <a:gd name="T71" fmla="*/ 51 h 125"/>
                <a:gd name="T72" fmla="*/ 80 w 82"/>
                <a:gd name="T73" fmla="*/ 51 h 125"/>
                <a:gd name="T74" fmla="*/ 77 w 82"/>
                <a:gd name="T75" fmla="*/ 43 h 125"/>
                <a:gd name="T76" fmla="*/ 72 w 82"/>
                <a:gd name="T77" fmla="*/ 35 h 125"/>
                <a:gd name="T78" fmla="*/ 66 w 82"/>
                <a:gd name="T79" fmla="*/ 28 h 125"/>
                <a:gd name="T80" fmla="*/ 60 w 82"/>
                <a:gd name="T81" fmla="*/ 21 h 125"/>
                <a:gd name="T82" fmla="*/ 46 w 82"/>
                <a:gd name="T83" fmla="*/ 11 h 125"/>
                <a:gd name="T84" fmla="*/ 31 w 82"/>
                <a:gd name="T85" fmla="*/ 3 h 125"/>
                <a:gd name="T86" fmla="*/ 31 w 82"/>
                <a:gd name="T87" fmla="*/ 3 h 125"/>
                <a:gd name="T88" fmla="*/ 23 w 82"/>
                <a:gd name="T89" fmla="*/ 0 h 125"/>
                <a:gd name="T90" fmla="*/ 15 w 82"/>
                <a:gd name="T91" fmla="*/ 0 h 125"/>
                <a:gd name="T92" fmla="*/ 8 w 82"/>
                <a:gd name="T93" fmla="*/ 3 h 125"/>
                <a:gd name="T94" fmla="*/ 5 w 82"/>
                <a:gd name="T95" fmla="*/ 6 h 125"/>
                <a:gd name="T96" fmla="*/ 2 w 82"/>
                <a:gd name="T97" fmla="*/ 11 h 125"/>
                <a:gd name="T98" fmla="*/ 2 w 82"/>
                <a:gd name="T99" fmla="*/ 11 h 125"/>
                <a:gd name="T100" fmla="*/ 0 w 82"/>
                <a:gd name="T101" fmla="*/ 18 h 125"/>
                <a:gd name="T102" fmla="*/ 0 w 82"/>
                <a:gd name="T103" fmla="*/ 26 h 125"/>
                <a:gd name="T104" fmla="*/ 3 w 82"/>
                <a:gd name="T105" fmla="*/ 34 h 125"/>
                <a:gd name="T106" fmla="*/ 6 w 82"/>
                <a:gd name="T107" fmla="*/ 37 h 125"/>
                <a:gd name="T108" fmla="*/ 9 w 82"/>
                <a:gd name="T109" fmla="*/ 40 h 125"/>
                <a:gd name="T110" fmla="*/ 9 w 82"/>
                <a:gd name="T11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125">
                  <a:moveTo>
                    <a:pt x="9" y="40"/>
                  </a:moveTo>
                  <a:lnTo>
                    <a:pt x="9" y="40"/>
                  </a:lnTo>
                  <a:lnTo>
                    <a:pt x="18" y="43"/>
                  </a:lnTo>
                  <a:lnTo>
                    <a:pt x="28" y="49"/>
                  </a:lnTo>
                  <a:lnTo>
                    <a:pt x="35" y="57"/>
                  </a:lnTo>
                  <a:lnTo>
                    <a:pt x="38" y="61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8" y="69"/>
                  </a:lnTo>
                  <a:lnTo>
                    <a:pt x="35" y="74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25" y="89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26" y="120"/>
                  </a:lnTo>
                  <a:lnTo>
                    <a:pt x="34" y="125"/>
                  </a:lnTo>
                  <a:lnTo>
                    <a:pt x="42" y="125"/>
                  </a:lnTo>
                  <a:lnTo>
                    <a:pt x="49" y="123"/>
                  </a:lnTo>
                  <a:lnTo>
                    <a:pt x="57" y="118"/>
                  </a:lnTo>
                  <a:lnTo>
                    <a:pt x="60" y="115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6" y="103"/>
                  </a:lnTo>
                  <a:lnTo>
                    <a:pt x="71" y="97"/>
                  </a:lnTo>
                  <a:lnTo>
                    <a:pt x="74" y="91"/>
                  </a:lnTo>
                  <a:lnTo>
                    <a:pt x="78" y="85"/>
                  </a:lnTo>
                  <a:lnTo>
                    <a:pt x="78" y="85"/>
                  </a:lnTo>
                  <a:lnTo>
                    <a:pt x="80" y="75"/>
                  </a:lnTo>
                  <a:lnTo>
                    <a:pt x="82" y="68"/>
                  </a:lnTo>
                  <a:lnTo>
                    <a:pt x="82" y="60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7" y="43"/>
                  </a:lnTo>
                  <a:lnTo>
                    <a:pt x="72" y="35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46" y="1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6E5B6E91-CFCE-8233-4B08-64044674E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" y="1239"/>
              <a:ext cx="27" cy="84"/>
            </a:xfrm>
            <a:custGeom>
              <a:avLst/>
              <a:gdLst>
                <a:gd name="T0" fmla="*/ 43 w 54"/>
                <a:gd name="T1" fmla="*/ 152 h 167"/>
                <a:gd name="T2" fmla="*/ 43 w 54"/>
                <a:gd name="T3" fmla="*/ 152 h 167"/>
                <a:gd name="T4" fmla="*/ 46 w 54"/>
                <a:gd name="T5" fmla="*/ 135 h 167"/>
                <a:gd name="T6" fmla="*/ 49 w 54"/>
                <a:gd name="T7" fmla="*/ 118 h 167"/>
                <a:gd name="T8" fmla="*/ 53 w 54"/>
                <a:gd name="T9" fmla="*/ 101 h 167"/>
                <a:gd name="T10" fmla="*/ 54 w 54"/>
                <a:gd name="T11" fmla="*/ 84 h 167"/>
                <a:gd name="T12" fmla="*/ 54 w 54"/>
                <a:gd name="T13" fmla="*/ 67 h 167"/>
                <a:gd name="T14" fmla="*/ 53 w 54"/>
                <a:gd name="T15" fmla="*/ 49 h 167"/>
                <a:gd name="T16" fmla="*/ 49 w 54"/>
                <a:gd name="T17" fmla="*/ 15 h 167"/>
                <a:gd name="T18" fmla="*/ 49 w 54"/>
                <a:gd name="T19" fmla="*/ 15 h 167"/>
                <a:gd name="T20" fmla="*/ 48 w 54"/>
                <a:gd name="T21" fmla="*/ 10 h 167"/>
                <a:gd name="T22" fmla="*/ 46 w 54"/>
                <a:gd name="T23" fmla="*/ 7 h 167"/>
                <a:gd name="T24" fmla="*/ 43 w 54"/>
                <a:gd name="T25" fmla="*/ 4 h 167"/>
                <a:gd name="T26" fmla="*/ 40 w 54"/>
                <a:gd name="T27" fmla="*/ 1 h 167"/>
                <a:gd name="T28" fmla="*/ 33 w 54"/>
                <a:gd name="T29" fmla="*/ 0 h 167"/>
                <a:gd name="T30" fmla="*/ 25 w 54"/>
                <a:gd name="T31" fmla="*/ 1 h 167"/>
                <a:gd name="T32" fmla="*/ 17 w 54"/>
                <a:gd name="T33" fmla="*/ 4 h 167"/>
                <a:gd name="T34" fmla="*/ 11 w 54"/>
                <a:gd name="T35" fmla="*/ 9 h 167"/>
                <a:gd name="T36" fmla="*/ 8 w 54"/>
                <a:gd name="T37" fmla="*/ 17 h 167"/>
                <a:gd name="T38" fmla="*/ 8 w 54"/>
                <a:gd name="T39" fmla="*/ 21 h 167"/>
                <a:gd name="T40" fmla="*/ 8 w 54"/>
                <a:gd name="T41" fmla="*/ 27 h 167"/>
                <a:gd name="T42" fmla="*/ 8 w 54"/>
                <a:gd name="T43" fmla="*/ 27 h 167"/>
                <a:gd name="T44" fmla="*/ 11 w 54"/>
                <a:gd name="T45" fmla="*/ 55 h 167"/>
                <a:gd name="T46" fmla="*/ 11 w 54"/>
                <a:gd name="T47" fmla="*/ 84 h 167"/>
                <a:gd name="T48" fmla="*/ 8 w 54"/>
                <a:gd name="T49" fmla="*/ 112 h 167"/>
                <a:gd name="T50" fmla="*/ 2 w 54"/>
                <a:gd name="T51" fmla="*/ 140 h 167"/>
                <a:gd name="T52" fmla="*/ 2 w 54"/>
                <a:gd name="T53" fmla="*/ 140 h 167"/>
                <a:gd name="T54" fmla="*/ 0 w 54"/>
                <a:gd name="T55" fmla="*/ 146 h 167"/>
                <a:gd name="T56" fmla="*/ 0 w 54"/>
                <a:gd name="T57" fmla="*/ 149 h 167"/>
                <a:gd name="T58" fmla="*/ 2 w 54"/>
                <a:gd name="T59" fmla="*/ 154 h 167"/>
                <a:gd name="T60" fmla="*/ 3 w 54"/>
                <a:gd name="T61" fmla="*/ 157 h 167"/>
                <a:gd name="T62" fmla="*/ 9 w 54"/>
                <a:gd name="T63" fmla="*/ 163 h 167"/>
                <a:gd name="T64" fmla="*/ 17 w 54"/>
                <a:gd name="T65" fmla="*/ 166 h 167"/>
                <a:gd name="T66" fmla="*/ 25 w 54"/>
                <a:gd name="T67" fmla="*/ 167 h 167"/>
                <a:gd name="T68" fmla="*/ 33 w 54"/>
                <a:gd name="T69" fmla="*/ 164 h 167"/>
                <a:gd name="T70" fmla="*/ 36 w 54"/>
                <a:gd name="T71" fmla="*/ 163 h 167"/>
                <a:gd name="T72" fmla="*/ 39 w 54"/>
                <a:gd name="T73" fmla="*/ 160 h 167"/>
                <a:gd name="T74" fmla="*/ 42 w 54"/>
                <a:gd name="T75" fmla="*/ 157 h 167"/>
                <a:gd name="T76" fmla="*/ 43 w 54"/>
                <a:gd name="T77" fmla="*/ 152 h 167"/>
                <a:gd name="T78" fmla="*/ 43 w 54"/>
                <a:gd name="T79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167">
                  <a:moveTo>
                    <a:pt x="43" y="152"/>
                  </a:moveTo>
                  <a:lnTo>
                    <a:pt x="43" y="152"/>
                  </a:lnTo>
                  <a:lnTo>
                    <a:pt x="46" y="135"/>
                  </a:lnTo>
                  <a:lnTo>
                    <a:pt x="49" y="118"/>
                  </a:lnTo>
                  <a:lnTo>
                    <a:pt x="53" y="101"/>
                  </a:lnTo>
                  <a:lnTo>
                    <a:pt x="54" y="84"/>
                  </a:lnTo>
                  <a:lnTo>
                    <a:pt x="54" y="67"/>
                  </a:lnTo>
                  <a:lnTo>
                    <a:pt x="53" y="4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8" y="10"/>
                  </a:lnTo>
                  <a:lnTo>
                    <a:pt x="46" y="7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3" y="0"/>
                  </a:lnTo>
                  <a:lnTo>
                    <a:pt x="25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8" y="17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55"/>
                  </a:lnTo>
                  <a:lnTo>
                    <a:pt x="11" y="84"/>
                  </a:lnTo>
                  <a:lnTo>
                    <a:pt x="8" y="112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9" y="163"/>
                  </a:lnTo>
                  <a:lnTo>
                    <a:pt x="17" y="166"/>
                  </a:lnTo>
                  <a:lnTo>
                    <a:pt x="25" y="167"/>
                  </a:lnTo>
                  <a:lnTo>
                    <a:pt x="33" y="164"/>
                  </a:lnTo>
                  <a:lnTo>
                    <a:pt x="36" y="163"/>
                  </a:lnTo>
                  <a:lnTo>
                    <a:pt x="39" y="160"/>
                  </a:lnTo>
                  <a:lnTo>
                    <a:pt x="42" y="157"/>
                  </a:lnTo>
                  <a:lnTo>
                    <a:pt x="43" y="152"/>
                  </a:lnTo>
                  <a:lnTo>
                    <a:pt x="43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43603522-E1A2-D314-61F3-FE24AF958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329"/>
              <a:ext cx="82" cy="255"/>
            </a:xfrm>
            <a:custGeom>
              <a:avLst/>
              <a:gdLst>
                <a:gd name="T0" fmla="*/ 107 w 164"/>
                <a:gd name="T1" fmla="*/ 0 h 511"/>
                <a:gd name="T2" fmla="*/ 76 w 164"/>
                <a:gd name="T3" fmla="*/ 9 h 511"/>
                <a:gd name="T4" fmla="*/ 50 w 164"/>
                <a:gd name="T5" fmla="*/ 29 h 511"/>
                <a:gd name="T6" fmla="*/ 30 w 164"/>
                <a:gd name="T7" fmla="*/ 54 h 511"/>
                <a:gd name="T8" fmla="*/ 16 w 164"/>
                <a:gd name="T9" fmla="*/ 84 h 511"/>
                <a:gd name="T10" fmla="*/ 7 w 164"/>
                <a:gd name="T11" fmla="*/ 117 h 511"/>
                <a:gd name="T12" fmla="*/ 1 w 164"/>
                <a:gd name="T13" fmla="*/ 151 h 511"/>
                <a:gd name="T14" fmla="*/ 1 w 164"/>
                <a:gd name="T15" fmla="*/ 215 h 511"/>
                <a:gd name="T16" fmla="*/ 4 w 164"/>
                <a:gd name="T17" fmla="*/ 235 h 511"/>
                <a:gd name="T18" fmla="*/ 12 w 164"/>
                <a:gd name="T19" fmla="*/ 274 h 511"/>
                <a:gd name="T20" fmla="*/ 30 w 164"/>
                <a:gd name="T21" fmla="*/ 329 h 511"/>
                <a:gd name="T22" fmla="*/ 64 w 164"/>
                <a:gd name="T23" fmla="*/ 400 h 511"/>
                <a:gd name="T24" fmla="*/ 124 w 164"/>
                <a:gd name="T25" fmla="*/ 502 h 511"/>
                <a:gd name="T26" fmla="*/ 127 w 164"/>
                <a:gd name="T27" fmla="*/ 505 h 511"/>
                <a:gd name="T28" fmla="*/ 138 w 164"/>
                <a:gd name="T29" fmla="*/ 511 h 511"/>
                <a:gd name="T30" fmla="*/ 153 w 164"/>
                <a:gd name="T31" fmla="*/ 508 h 511"/>
                <a:gd name="T32" fmla="*/ 164 w 164"/>
                <a:gd name="T33" fmla="*/ 496 h 511"/>
                <a:gd name="T34" fmla="*/ 164 w 164"/>
                <a:gd name="T35" fmla="*/ 488 h 511"/>
                <a:gd name="T36" fmla="*/ 161 w 164"/>
                <a:gd name="T37" fmla="*/ 480 h 511"/>
                <a:gd name="T38" fmla="*/ 127 w 164"/>
                <a:gd name="T39" fmla="*/ 426 h 511"/>
                <a:gd name="T40" fmla="*/ 96 w 164"/>
                <a:gd name="T41" fmla="*/ 371 h 511"/>
                <a:gd name="T42" fmla="*/ 70 w 164"/>
                <a:gd name="T43" fmla="*/ 314 h 511"/>
                <a:gd name="T44" fmla="*/ 50 w 164"/>
                <a:gd name="T45" fmla="*/ 252 h 511"/>
                <a:gd name="T46" fmla="*/ 46 w 164"/>
                <a:gd name="T47" fmla="*/ 226 h 511"/>
                <a:gd name="T48" fmla="*/ 43 w 164"/>
                <a:gd name="T49" fmla="*/ 161 h 511"/>
                <a:gd name="T50" fmla="*/ 47 w 164"/>
                <a:gd name="T51" fmla="*/ 128 h 511"/>
                <a:gd name="T52" fmla="*/ 55 w 164"/>
                <a:gd name="T53" fmla="*/ 97 h 511"/>
                <a:gd name="T54" fmla="*/ 70 w 164"/>
                <a:gd name="T55" fmla="*/ 71 h 511"/>
                <a:gd name="T56" fmla="*/ 90 w 164"/>
                <a:gd name="T57" fmla="*/ 51 h 511"/>
                <a:gd name="T58" fmla="*/ 119 w 164"/>
                <a:gd name="T59" fmla="*/ 41 h 511"/>
                <a:gd name="T60" fmla="*/ 124 w 164"/>
                <a:gd name="T61" fmla="*/ 40 h 511"/>
                <a:gd name="T62" fmla="*/ 130 w 164"/>
                <a:gd name="T63" fmla="*/ 35 h 511"/>
                <a:gd name="T64" fmla="*/ 135 w 164"/>
                <a:gd name="T65" fmla="*/ 24 h 511"/>
                <a:gd name="T66" fmla="*/ 130 w 164"/>
                <a:gd name="T67" fmla="*/ 9 h 511"/>
                <a:gd name="T68" fmla="*/ 118 w 164"/>
                <a:gd name="T69" fmla="*/ 0 h 511"/>
                <a:gd name="T70" fmla="*/ 107 w 164"/>
                <a:gd name="T7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511">
                  <a:moveTo>
                    <a:pt x="107" y="0"/>
                  </a:moveTo>
                  <a:lnTo>
                    <a:pt x="107" y="0"/>
                  </a:lnTo>
                  <a:lnTo>
                    <a:pt x="90" y="3"/>
                  </a:lnTo>
                  <a:lnTo>
                    <a:pt x="76" y="9"/>
                  </a:lnTo>
                  <a:lnTo>
                    <a:pt x="63" y="18"/>
                  </a:lnTo>
                  <a:lnTo>
                    <a:pt x="50" y="29"/>
                  </a:lnTo>
                  <a:lnTo>
                    <a:pt x="39" y="40"/>
                  </a:lnTo>
                  <a:lnTo>
                    <a:pt x="30" y="54"/>
                  </a:lnTo>
                  <a:lnTo>
                    <a:pt x="23" y="68"/>
                  </a:lnTo>
                  <a:lnTo>
                    <a:pt x="16" y="84"/>
                  </a:lnTo>
                  <a:lnTo>
                    <a:pt x="10" y="100"/>
                  </a:lnTo>
                  <a:lnTo>
                    <a:pt x="7" y="117"/>
                  </a:lnTo>
                  <a:lnTo>
                    <a:pt x="4" y="134"/>
                  </a:lnTo>
                  <a:lnTo>
                    <a:pt x="1" y="151"/>
                  </a:lnTo>
                  <a:lnTo>
                    <a:pt x="0" y="185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4" y="235"/>
                  </a:lnTo>
                  <a:lnTo>
                    <a:pt x="7" y="254"/>
                  </a:lnTo>
                  <a:lnTo>
                    <a:pt x="12" y="274"/>
                  </a:lnTo>
                  <a:lnTo>
                    <a:pt x="18" y="292"/>
                  </a:lnTo>
                  <a:lnTo>
                    <a:pt x="30" y="329"/>
                  </a:lnTo>
                  <a:lnTo>
                    <a:pt x="46" y="365"/>
                  </a:lnTo>
                  <a:lnTo>
                    <a:pt x="64" y="400"/>
                  </a:lnTo>
                  <a:lnTo>
                    <a:pt x="83" y="43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7" y="505"/>
                  </a:lnTo>
                  <a:lnTo>
                    <a:pt x="130" y="508"/>
                  </a:lnTo>
                  <a:lnTo>
                    <a:pt x="138" y="511"/>
                  </a:lnTo>
                  <a:lnTo>
                    <a:pt x="146" y="511"/>
                  </a:lnTo>
                  <a:lnTo>
                    <a:pt x="153" y="508"/>
                  </a:lnTo>
                  <a:lnTo>
                    <a:pt x="159" y="503"/>
                  </a:lnTo>
                  <a:lnTo>
                    <a:pt x="164" y="496"/>
                  </a:lnTo>
                  <a:lnTo>
                    <a:pt x="164" y="492"/>
                  </a:lnTo>
                  <a:lnTo>
                    <a:pt x="164" y="488"/>
                  </a:lnTo>
                  <a:lnTo>
                    <a:pt x="164" y="483"/>
                  </a:lnTo>
                  <a:lnTo>
                    <a:pt x="161" y="480"/>
                  </a:lnTo>
                  <a:lnTo>
                    <a:pt x="161" y="480"/>
                  </a:lnTo>
                  <a:lnTo>
                    <a:pt x="127" y="426"/>
                  </a:lnTo>
                  <a:lnTo>
                    <a:pt x="112" y="399"/>
                  </a:lnTo>
                  <a:lnTo>
                    <a:pt x="96" y="371"/>
                  </a:lnTo>
                  <a:lnTo>
                    <a:pt x="83" y="342"/>
                  </a:lnTo>
                  <a:lnTo>
                    <a:pt x="70" y="314"/>
                  </a:lnTo>
                  <a:lnTo>
                    <a:pt x="59" y="283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46" y="226"/>
                  </a:lnTo>
                  <a:lnTo>
                    <a:pt x="43" y="195"/>
                  </a:lnTo>
                  <a:lnTo>
                    <a:pt x="43" y="161"/>
                  </a:lnTo>
                  <a:lnTo>
                    <a:pt x="44" y="144"/>
                  </a:lnTo>
                  <a:lnTo>
                    <a:pt x="47" y="128"/>
                  </a:lnTo>
                  <a:lnTo>
                    <a:pt x="50" y="112"/>
                  </a:lnTo>
                  <a:lnTo>
                    <a:pt x="55" y="97"/>
                  </a:lnTo>
                  <a:lnTo>
                    <a:pt x="61" y="83"/>
                  </a:lnTo>
                  <a:lnTo>
                    <a:pt x="70" y="71"/>
                  </a:lnTo>
                  <a:lnTo>
                    <a:pt x="79" y="60"/>
                  </a:lnTo>
                  <a:lnTo>
                    <a:pt x="90" y="51"/>
                  </a:lnTo>
                  <a:lnTo>
                    <a:pt x="104" y="44"/>
                  </a:lnTo>
                  <a:lnTo>
                    <a:pt x="119" y="41"/>
                  </a:lnTo>
                  <a:lnTo>
                    <a:pt x="119" y="41"/>
                  </a:lnTo>
                  <a:lnTo>
                    <a:pt x="124" y="40"/>
                  </a:lnTo>
                  <a:lnTo>
                    <a:pt x="127" y="38"/>
                  </a:lnTo>
                  <a:lnTo>
                    <a:pt x="130" y="35"/>
                  </a:lnTo>
                  <a:lnTo>
                    <a:pt x="133" y="32"/>
                  </a:lnTo>
                  <a:lnTo>
                    <a:pt x="135" y="24"/>
                  </a:lnTo>
                  <a:lnTo>
                    <a:pt x="133" y="17"/>
                  </a:lnTo>
                  <a:lnTo>
                    <a:pt x="130" y="9"/>
                  </a:lnTo>
                  <a:lnTo>
                    <a:pt x="126" y="3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8810195F-AB52-81B7-8870-C4508ECFCC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439"/>
              <a:ext cx="132" cy="112"/>
            </a:xfrm>
            <a:custGeom>
              <a:avLst/>
              <a:gdLst>
                <a:gd name="T0" fmla="*/ 15 w 264"/>
                <a:gd name="T1" fmla="*/ 43 h 223"/>
                <a:gd name="T2" fmla="*/ 15 w 264"/>
                <a:gd name="T3" fmla="*/ 43 h 223"/>
                <a:gd name="T4" fmla="*/ 49 w 264"/>
                <a:gd name="T5" fmla="*/ 51 h 223"/>
                <a:gd name="T6" fmla="*/ 83 w 264"/>
                <a:gd name="T7" fmla="*/ 62 h 223"/>
                <a:gd name="T8" fmla="*/ 100 w 264"/>
                <a:gd name="T9" fmla="*/ 68 h 223"/>
                <a:gd name="T10" fmla="*/ 115 w 264"/>
                <a:gd name="T11" fmla="*/ 75 h 223"/>
                <a:gd name="T12" fmla="*/ 131 w 264"/>
                <a:gd name="T13" fmla="*/ 83 h 223"/>
                <a:gd name="T14" fmla="*/ 146 w 264"/>
                <a:gd name="T15" fmla="*/ 94 h 223"/>
                <a:gd name="T16" fmla="*/ 146 w 264"/>
                <a:gd name="T17" fmla="*/ 94 h 223"/>
                <a:gd name="T18" fmla="*/ 160 w 264"/>
                <a:gd name="T19" fmla="*/ 105 h 223"/>
                <a:gd name="T20" fmla="*/ 172 w 264"/>
                <a:gd name="T21" fmla="*/ 119 h 223"/>
                <a:gd name="T22" fmla="*/ 183 w 264"/>
                <a:gd name="T23" fmla="*/ 132 h 223"/>
                <a:gd name="T24" fmla="*/ 192 w 264"/>
                <a:gd name="T25" fmla="*/ 148 h 223"/>
                <a:gd name="T26" fmla="*/ 201 w 264"/>
                <a:gd name="T27" fmla="*/ 163 h 223"/>
                <a:gd name="T28" fmla="*/ 211 w 264"/>
                <a:gd name="T29" fmla="*/ 179 h 223"/>
                <a:gd name="T30" fmla="*/ 226 w 264"/>
                <a:gd name="T31" fmla="*/ 212 h 223"/>
                <a:gd name="T32" fmla="*/ 226 w 264"/>
                <a:gd name="T33" fmla="*/ 212 h 223"/>
                <a:gd name="T34" fmla="*/ 228 w 264"/>
                <a:gd name="T35" fmla="*/ 216 h 223"/>
                <a:gd name="T36" fmla="*/ 231 w 264"/>
                <a:gd name="T37" fmla="*/ 219 h 223"/>
                <a:gd name="T38" fmla="*/ 234 w 264"/>
                <a:gd name="T39" fmla="*/ 222 h 223"/>
                <a:gd name="T40" fmla="*/ 238 w 264"/>
                <a:gd name="T41" fmla="*/ 223 h 223"/>
                <a:gd name="T42" fmla="*/ 246 w 264"/>
                <a:gd name="T43" fmla="*/ 223 h 223"/>
                <a:gd name="T44" fmla="*/ 254 w 264"/>
                <a:gd name="T45" fmla="*/ 220 h 223"/>
                <a:gd name="T46" fmla="*/ 260 w 264"/>
                <a:gd name="T47" fmla="*/ 214 h 223"/>
                <a:gd name="T48" fmla="*/ 263 w 264"/>
                <a:gd name="T49" fmla="*/ 208 h 223"/>
                <a:gd name="T50" fmla="*/ 264 w 264"/>
                <a:gd name="T51" fmla="*/ 199 h 223"/>
                <a:gd name="T52" fmla="*/ 264 w 264"/>
                <a:gd name="T53" fmla="*/ 194 h 223"/>
                <a:gd name="T54" fmla="*/ 263 w 264"/>
                <a:gd name="T55" fmla="*/ 189 h 223"/>
                <a:gd name="T56" fmla="*/ 263 w 264"/>
                <a:gd name="T57" fmla="*/ 189 h 223"/>
                <a:gd name="T58" fmla="*/ 246 w 264"/>
                <a:gd name="T59" fmla="*/ 154 h 223"/>
                <a:gd name="T60" fmla="*/ 235 w 264"/>
                <a:gd name="T61" fmla="*/ 135 h 223"/>
                <a:gd name="T62" fmla="*/ 226 w 264"/>
                <a:gd name="T63" fmla="*/ 119 h 223"/>
                <a:gd name="T64" fmla="*/ 214 w 264"/>
                <a:gd name="T65" fmla="*/ 102 h 223"/>
                <a:gd name="T66" fmla="*/ 201 w 264"/>
                <a:gd name="T67" fmla="*/ 86 h 223"/>
                <a:gd name="T68" fmla="*/ 188 w 264"/>
                <a:gd name="T69" fmla="*/ 72 h 223"/>
                <a:gd name="T70" fmla="*/ 172 w 264"/>
                <a:gd name="T71" fmla="*/ 60 h 223"/>
                <a:gd name="T72" fmla="*/ 172 w 264"/>
                <a:gd name="T73" fmla="*/ 60 h 223"/>
                <a:gd name="T74" fmla="*/ 155 w 264"/>
                <a:gd name="T75" fmla="*/ 48 h 223"/>
                <a:gd name="T76" fmla="*/ 138 w 264"/>
                <a:gd name="T77" fmla="*/ 38 h 223"/>
                <a:gd name="T78" fmla="*/ 120 w 264"/>
                <a:gd name="T79" fmla="*/ 31 h 223"/>
                <a:gd name="T80" fmla="*/ 101 w 264"/>
                <a:gd name="T81" fmla="*/ 23 h 223"/>
                <a:gd name="T82" fmla="*/ 65 w 264"/>
                <a:gd name="T83" fmla="*/ 11 h 223"/>
                <a:gd name="T84" fmla="*/ 26 w 264"/>
                <a:gd name="T85" fmla="*/ 1 h 223"/>
                <a:gd name="T86" fmla="*/ 26 w 264"/>
                <a:gd name="T87" fmla="*/ 1 h 223"/>
                <a:gd name="T88" fmla="*/ 21 w 264"/>
                <a:gd name="T89" fmla="*/ 0 h 223"/>
                <a:gd name="T90" fmla="*/ 17 w 264"/>
                <a:gd name="T91" fmla="*/ 0 h 223"/>
                <a:gd name="T92" fmla="*/ 9 w 264"/>
                <a:gd name="T93" fmla="*/ 3 h 223"/>
                <a:gd name="T94" fmla="*/ 3 w 264"/>
                <a:gd name="T95" fmla="*/ 9 h 223"/>
                <a:gd name="T96" fmla="*/ 0 w 264"/>
                <a:gd name="T97" fmla="*/ 17 h 223"/>
                <a:gd name="T98" fmla="*/ 0 w 264"/>
                <a:gd name="T99" fmla="*/ 25 h 223"/>
                <a:gd name="T100" fmla="*/ 1 w 264"/>
                <a:gd name="T101" fmla="*/ 32 h 223"/>
                <a:gd name="T102" fmla="*/ 3 w 264"/>
                <a:gd name="T103" fmla="*/ 35 h 223"/>
                <a:gd name="T104" fmla="*/ 6 w 264"/>
                <a:gd name="T105" fmla="*/ 38 h 223"/>
                <a:gd name="T106" fmla="*/ 11 w 264"/>
                <a:gd name="T107" fmla="*/ 40 h 223"/>
                <a:gd name="T108" fmla="*/ 15 w 264"/>
                <a:gd name="T109" fmla="*/ 43 h 223"/>
                <a:gd name="T110" fmla="*/ 15 w 264"/>
                <a:gd name="T111" fmla="*/ 4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4" h="223">
                  <a:moveTo>
                    <a:pt x="15" y="43"/>
                  </a:moveTo>
                  <a:lnTo>
                    <a:pt x="15" y="43"/>
                  </a:lnTo>
                  <a:lnTo>
                    <a:pt x="49" y="51"/>
                  </a:lnTo>
                  <a:lnTo>
                    <a:pt x="83" y="62"/>
                  </a:lnTo>
                  <a:lnTo>
                    <a:pt x="100" y="68"/>
                  </a:lnTo>
                  <a:lnTo>
                    <a:pt x="115" y="75"/>
                  </a:lnTo>
                  <a:lnTo>
                    <a:pt x="131" y="83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60" y="105"/>
                  </a:lnTo>
                  <a:lnTo>
                    <a:pt x="172" y="119"/>
                  </a:lnTo>
                  <a:lnTo>
                    <a:pt x="183" y="132"/>
                  </a:lnTo>
                  <a:lnTo>
                    <a:pt x="192" y="148"/>
                  </a:lnTo>
                  <a:lnTo>
                    <a:pt x="201" y="163"/>
                  </a:lnTo>
                  <a:lnTo>
                    <a:pt x="211" y="179"/>
                  </a:lnTo>
                  <a:lnTo>
                    <a:pt x="226" y="212"/>
                  </a:lnTo>
                  <a:lnTo>
                    <a:pt x="226" y="212"/>
                  </a:lnTo>
                  <a:lnTo>
                    <a:pt x="228" y="216"/>
                  </a:lnTo>
                  <a:lnTo>
                    <a:pt x="231" y="219"/>
                  </a:lnTo>
                  <a:lnTo>
                    <a:pt x="234" y="222"/>
                  </a:lnTo>
                  <a:lnTo>
                    <a:pt x="238" y="223"/>
                  </a:lnTo>
                  <a:lnTo>
                    <a:pt x="246" y="223"/>
                  </a:lnTo>
                  <a:lnTo>
                    <a:pt x="254" y="220"/>
                  </a:lnTo>
                  <a:lnTo>
                    <a:pt x="260" y="214"/>
                  </a:lnTo>
                  <a:lnTo>
                    <a:pt x="263" y="208"/>
                  </a:lnTo>
                  <a:lnTo>
                    <a:pt x="264" y="199"/>
                  </a:lnTo>
                  <a:lnTo>
                    <a:pt x="264" y="194"/>
                  </a:lnTo>
                  <a:lnTo>
                    <a:pt x="263" y="189"/>
                  </a:lnTo>
                  <a:lnTo>
                    <a:pt x="263" y="189"/>
                  </a:lnTo>
                  <a:lnTo>
                    <a:pt x="246" y="154"/>
                  </a:lnTo>
                  <a:lnTo>
                    <a:pt x="235" y="135"/>
                  </a:lnTo>
                  <a:lnTo>
                    <a:pt x="226" y="119"/>
                  </a:lnTo>
                  <a:lnTo>
                    <a:pt x="214" y="102"/>
                  </a:lnTo>
                  <a:lnTo>
                    <a:pt x="201" y="86"/>
                  </a:lnTo>
                  <a:lnTo>
                    <a:pt x="188" y="72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55" y="48"/>
                  </a:lnTo>
                  <a:lnTo>
                    <a:pt x="138" y="38"/>
                  </a:lnTo>
                  <a:lnTo>
                    <a:pt x="120" y="31"/>
                  </a:lnTo>
                  <a:lnTo>
                    <a:pt x="101" y="23"/>
                  </a:lnTo>
                  <a:lnTo>
                    <a:pt x="65" y="1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6" y="38"/>
                  </a:lnTo>
                  <a:lnTo>
                    <a:pt x="11" y="40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F328F27F-2966-85EE-D831-BBCD8A7FE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389"/>
              <a:ext cx="3530" cy="558"/>
            </a:xfrm>
            <a:custGeom>
              <a:avLst/>
              <a:gdLst>
                <a:gd name="T0" fmla="*/ 5076 w 7060"/>
                <a:gd name="T1" fmla="*/ 67 h 1115"/>
                <a:gd name="T2" fmla="*/ 5685 w 7060"/>
                <a:gd name="T3" fmla="*/ 131 h 1115"/>
                <a:gd name="T4" fmla="*/ 6088 w 7060"/>
                <a:gd name="T5" fmla="*/ 188 h 1115"/>
                <a:gd name="T6" fmla="*/ 6483 w 7060"/>
                <a:gd name="T7" fmla="*/ 264 h 1115"/>
                <a:gd name="T8" fmla="*/ 6725 w 7060"/>
                <a:gd name="T9" fmla="*/ 331 h 1115"/>
                <a:gd name="T10" fmla="*/ 6849 w 7060"/>
                <a:gd name="T11" fmla="*/ 378 h 1115"/>
                <a:gd name="T12" fmla="*/ 6946 w 7060"/>
                <a:gd name="T13" fmla="*/ 430 h 1115"/>
                <a:gd name="T14" fmla="*/ 6994 w 7060"/>
                <a:gd name="T15" fmla="*/ 468 h 1115"/>
                <a:gd name="T16" fmla="*/ 7015 w 7060"/>
                <a:gd name="T17" fmla="*/ 507 h 1115"/>
                <a:gd name="T18" fmla="*/ 7015 w 7060"/>
                <a:gd name="T19" fmla="*/ 536 h 1115"/>
                <a:gd name="T20" fmla="*/ 6988 w 7060"/>
                <a:gd name="T21" fmla="*/ 579 h 1115"/>
                <a:gd name="T22" fmla="*/ 6943 w 7060"/>
                <a:gd name="T23" fmla="*/ 615 h 1115"/>
                <a:gd name="T24" fmla="*/ 6812 w 7060"/>
                <a:gd name="T25" fmla="*/ 679 h 1115"/>
                <a:gd name="T26" fmla="*/ 6617 w 7060"/>
                <a:gd name="T27" fmla="*/ 743 h 1115"/>
                <a:gd name="T28" fmla="*/ 6311 w 7060"/>
                <a:gd name="T29" fmla="*/ 813 h 1115"/>
                <a:gd name="T30" fmla="*/ 5933 w 7060"/>
                <a:gd name="T31" fmla="*/ 878 h 1115"/>
                <a:gd name="T32" fmla="*/ 5480 w 7060"/>
                <a:gd name="T33" fmla="*/ 935 h 1115"/>
                <a:gd name="T34" fmla="*/ 4951 w 7060"/>
                <a:gd name="T35" fmla="*/ 986 h 1115"/>
                <a:gd name="T36" fmla="*/ 4346 w 7060"/>
                <a:gd name="T37" fmla="*/ 1027 h 1115"/>
                <a:gd name="T38" fmla="*/ 3132 w 7060"/>
                <a:gd name="T39" fmla="*/ 1067 h 1115"/>
                <a:gd name="T40" fmla="*/ 2191 w 7060"/>
                <a:gd name="T41" fmla="*/ 1071 h 1115"/>
                <a:gd name="T42" fmla="*/ 1076 w 7060"/>
                <a:gd name="T43" fmla="*/ 1038 h 1115"/>
                <a:gd name="T44" fmla="*/ 439 w 7060"/>
                <a:gd name="T45" fmla="*/ 1000 h 1115"/>
                <a:gd name="T46" fmla="*/ 20 w 7060"/>
                <a:gd name="T47" fmla="*/ 966 h 1115"/>
                <a:gd name="T48" fmla="*/ 4 w 7060"/>
                <a:gd name="T49" fmla="*/ 972 h 1115"/>
                <a:gd name="T50" fmla="*/ 4 w 7060"/>
                <a:gd name="T51" fmla="*/ 1001 h 1115"/>
                <a:gd name="T52" fmla="*/ 20 w 7060"/>
                <a:gd name="T53" fmla="*/ 1009 h 1115"/>
                <a:gd name="T54" fmla="*/ 610 w 7060"/>
                <a:gd name="T55" fmla="*/ 1055 h 1115"/>
                <a:gd name="T56" fmla="*/ 1370 w 7060"/>
                <a:gd name="T57" fmla="*/ 1094 h 1115"/>
                <a:gd name="T58" fmla="*/ 2552 w 7060"/>
                <a:gd name="T59" fmla="*/ 1115 h 1115"/>
                <a:gd name="T60" fmla="*/ 3569 w 7060"/>
                <a:gd name="T61" fmla="*/ 1101 h 1115"/>
                <a:gd name="T62" fmla="*/ 4204 w 7060"/>
                <a:gd name="T63" fmla="*/ 1077 h 1115"/>
                <a:gd name="T64" fmla="*/ 4948 w 7060"/>
                <a:gd name="T65" fmla="*/ 1029 h 1115"/>
                <a:gd name="T66" fmla="*/ 5456 w 7060"/>
                <a:gd name="T67" fmla="*/ 981 h 1115"/>
                <a:gd name="T68" fmla="*/ 5934 w 7060"/>
                <a:gd name="T69" fmla="*/ 920 h 1115"/>
                <a:gd name="T70" fmla="*/ 6306 w 7060"/>
                <a:gd name="T71" fmla="*/ 858 h 1115"/>
                <a:gd name="T72" fmla="*/ 6640 w 7060"/>
                <a:gd name="T73" fmla="*/ 781 h 1115"/>
                <a:gd name="T74" fmla="*/ 6826 w 7060"/>
                <a:gd name="T75" fmla="*/ 719 h 1115"/>
                <a:gd name="T76" fmla="*/ 6928 w 7060"/>
                <a:gd name="T77" fmla="*/ 673 h 1115"/>
                <a:gd name="T78" fmla="*/ 7003 w 7060"/>
                <a:gd name="T79" fmla="*/ 622 h 1115"/>
                <a:gd name="T80" fmla="*/ 7040 w 7060"/>
                <a:gd name="T81" fmla="*/ 582 h 1115"/>
                <a:gd name="T82" fmla="*/ 7058 w 7060"/>
                <a:gd name="T83" fmla="*/ 512 h 1115"/>
                <a:gd name="T84" fmla="*/ 7031 w 7060"/>
                <a:gd name="T85" fmla="*/ 448 h 1115"/>
                <a:gd name="T86" fmla="*/ 6974 w 7060"/>
                <a:gd name="T87" fmla="*/ 398 h 1115"/>
                <a:gd name="T88" fmla="*/ 6878 w 7060"/>
                <a:gd name="T89" fmla="*/ 344 h 1115"/>
                <a:gd name="T90" fmla="*/ 6708 w 7060"/>
                <a:gd name="T91" fmla="*/ 281 h 1115"/>
                <a:gd name="T92" fmla="*/ 6439 w 7060"/>
                <a:gd name="T93" fmla="*/ 211 h 1115"/>
                <a:gd name="T94" fmla="*/ 6097 w 7060"/>
                <a:gd name="T95" fmla="*/ 147 h 1115"/>
                <a:gd name="T96" fmla="*/ 5533 w 7060"/>
                <a:gd name="T97" fmla="*/ 70 h 1115"/>
                <a:gd name="T98" fmla="*/ 5108 w 7060"/>
                <a:gd name="T99" fmla="*/ 27 h 1115"/>
                <a:gd name="T100" fmla="*/ 4767 w 7060"/>
                <a:gd name="T101" fmla="*/ 0 h 1115"/>
                <a:gd name="T102" fmla="*/ 4752 w 7060"/>
                <a:gd name="T103" fmla="*/ 13 h 1115"/>
                <a:gd name="T104" fmla="*/ 4762 w 7060"/>
                <a:gd name="T105" fmla="*/ 4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0" h="1115">
                  <a:moveTo>
                    <a:pt x="4772" y="43"/>
                  </a:moveTo>
                  <a:lnTo>
                    <a:pt x="4772" y="43"/>
                  </a:lnTo>
                  <a:lnTo>
                    <a:pt x="4924" y="54"/>
                  </a:lnTo>
                  <a:lnTo>
                    <a:pt x="5076" y="67"/>
                  </a:lnTo>
                  <a:lnTo>
                    <a:pt x="5230" y="80"/>
                  </a:lnTo>
                  <a:lnTo>
                    <a:pt x="5382" y="96"/>
                  </a:lnTo>
                  <a:lnTo>
                    <a:pt x="5534" y="113"/>
                  </a:lnTo>
                  <a:lnTo>
                    <a:pt x="5685" y="131"/>
                  </a:lnTo>
                  <a:lnTo>
                    <a:pt x="5837" y="151"/>
                  </a:lnTo>
                  <a:lnTo>
                    <a:pt x="5990" y="173"/>
                  </a:lnTo>
                  <a:lnTo>
                    <a:pt x="5990" y="173"/>
                  </a:lnTo>
                  <a:lnTo>
                    <a:pt x="6088" y="188"/>
                  </a:lnTo>
                  <a:lnTo>
                    <a:pt x="6186" y="205"/>
                  </a:lnTo>
                  <a:lnTo>
                    <a:pt x="6286" y="222"/>
                  </a:lnTo>
                  <a:lnTo>
                    <a:pt x="6385" y="242"/>
                  </a:lnTo>
                  <a:lnTo>
                    <a:pt x="6483" y="264"/>
                  </a:lnTo>
                  <a:lnTo>
                    <a:pt x="6580" y="288"/>
                  </a:lnTo>
                  <a:lnTo>
                    <a:pt x="6629" y="302"/>
                  </a:lnTo>
                  <a:lnTo>
                    <a:pt x="6677" y="316"/>
                  </a:lnTo>
                  <a:lnTo>
                    <a:pt x="6725" y="331"/>
                  </a:lnTo>
                  <a:lnTo>
                    <a:pt x="6772" y="348"/>
                  </a:lnTo>
                  <a:lnTo>
                    <a:pt x="6772" y="348"/>
                  </a:lnTo>
                  <a:lnTo>
                    <a:pt x="6823" y="367"/>
                  </a:lnTo>
                  <a:lnTo>
                    <a:pt x="6849" y="378"/>
                  </a:lnTo>
                  <a:lnTo>
                    <a:pt x="6874" y="388"/>
                  </a:lnTo>
                  <a:lnTo>
                    <a:pt x="6898" y="401"/>
                  </a:lnTo>
                  <a:lnTo>
                    <a:pt x="6923" y="415"/>
                  </a:lnTo>
                  <a:lnTo>
                    <a:pt x="6946" y="430"/>
                  </a:lnTo>
                  <a:lnTo>
                    <a:pt x="6968" y="445"/>
                  </a:lnTo>
                  <a:lnTo>
                    <a:pt x="6968" y="445"/>
                  </a:lnTo>
                  <a:lnTo>
                    <a:pt x="6981" y="456"/>
                  </a:lnTo>
                  <a:lnTo>
                    <a:pt x="6994" y="468"/>
                  </a:lnTo>
                  <a:lnTo>
                    <a:pt x="7003" y="482"/>
                  </a:lnTo>
                  <a:lnTo>
                    <a:pt x="7012" y="496"/>
                  </a:lnTo>
                  <a:lnTo>
                    <a:pt x="7012" y="496"/>
                  </a:lnTo>
                  <a:lnTo>
                    <a:pt x="7015" y="507"/>
                  </a:lnTo>
                  <a:lnTo>
                    <a:pt x="7017" y="516"/>
                  </a:lnTo>
                  <a:lnTo>
                    <a:pt x="7017" y="527"/>
                  </a:lnTo>
                  <a:lnTo>
                    <a:pt x="7015" y="536"/>
                  </a:lnTo>
                  <a:lnTo>
                    <a:pt x="7015" y="536"/>
                  </a:lnTo>
                  <a:lnTo>
                    <a:pt x="7011" y="547"/>
                  </a:lnTo>
                  <a:lnTo>
                    <a:pt x="7004" y="558"/>
                  </a:lnTo>
                  <a:lnTo>
                    <a:pt x="6997" y="569"/>
                  </a:lnTo>
                  <a:lnTo>
                    <a:pt x="6988" y="579"/>
                  </a:lnTo>
                  <a:lnTo>
                    <a:pt x="6977" y="589"/>
                  </a:lnTo>
                  <a:lnTo>
                    <a:pt x="6966" y="598"/>
                  </a:lnTo>
                  <a:lnTo>
                    <a:pt x="6943" y="615"/>
                  </a:lnTo>
                  <a:lnTo>
                    <a:pt x="6943" y="615"/>
                  </a:lnTo>
                  <a:lnTo>
                    <a:pt x="6921" y="627"/>
                  </a:lnTo>
                  <a:lnTo>
                    <a:pt x="6901" y="639"/>
                  </a:lnTo>
                  <a:lnTo>
                    <a:pt x="6857" y="659"/>
                  </a:lnTo>
                  <a:lnTo>
                    <a:pt x="6812" y="679"/>
                  </a:lnTo>
                  <a:lnTo>
                    <a:pt x="6766" y="696"/>
                  </a:lnTo>
                  <a:lnTo>
                    <a:pt x="6766" y="696"/>
                  </a:lnTo>
                  <a:lnTo>
                    <a:pt x="6692" y="721"/>
                  </a:lnTo>
                  <a:lnTo>
                    <a:pt x="6617" y="743"/>
                  </a:lnTo>
                  <a:lnTo>
                    <a:pt x="6542" y="763"/>
                  </a:lnTo>
                  <a:lnTo>
                    <a:pt x="6465" y="781"/>
                  </a:lnTo>
                  <a:lnTo>
                    <a:pt x="6388" y="798"/>
                  </a:lnTo>
                  <a:lnTo>
                    <a:pt x="6311" y="813"/>
                  </a:lnTo>
                  <a:lnTo>
                    <a:pt x="6157" y="841"/>
                  </a:lnTo>
                  <a:lnTo>
                    <a:pt x="6157" y="841"/>
                  </a:lnTo>
                  <a:lnTo>
                    <a:pt x="6045" y="860"/>
                  </a:lnTo>
                  <a:lnTo>
                    <a:pt x="5933" y="878"/>
                  </a:lnTo>
                  <a:lnTo>
                    <a:pt x="5819" y="893"/>
                  </a:lnTo>
                  <a:lnTo>
                    <a:pt x="5707" y="909"/>
                  </a:lnTo>
                  <a:lnTo>
                    <a:pt x="5593" y="923"/>
                  </a:lnTo>
                  <a:lnTo>
                    <a:pt x="5480" y="935"/>
                  </a:lnTo>
                  <a:lnTo>
                    <a:pt x="5254" y="958"/>
                  </a:lnTo>
                  <a:lnTo>
                    <a:pt x="5254" y="958"/>
                  </a:lnTo>
                  <a:lnTo>
                    <a:pt x="5104" y="972"/>
                  </a:lnTo>
                  <a:lnTo>
                    <a:pt x="4951" y="986"/>
                  </a:lnTo>
                  <a:lnTo>
                    <a:pt x="4801" y="997"/>
                  </a:lnTo>
                  <a:lnTo>
                    <a:pt x="4649" y="1007"/>
                  </a:lnTo>
                  <a:lnTo>
                    <a:pt x="4498" y="1018"/>
                  </a:lnTo>
                  <a:lnTo>
                    <a:pt x="4346" y="1027"/>
                  </a:lnTo>
                  <a:lnTo>
                    <a:pt x="4043" y="1041"/>
                  </a:lnTo>
                  <a:lnTo>
                    <a:pt x="3740" y="1054"/>
                  </a:lnTo>
                  <a:lnTo>
                    <a:pt x="3437" y="1063"/>
                  </a:lnTo>
                  <a:lnTo>
                    <a:pt x="3132" y="1067"/>
                  </a:lnTo>
                  <a:lnTo>
                    <a:pt x="2829" y="1071"/>
                  </a:lnTo>
                  <a:lnTo>
                    <a:pt x="2829" y="1071"/>
                  </a:lnTo>
                  <a:lnTo>
                    <a:pt x="2511" y="1072"/>
                  </a:lnTo>
                  <a:lnTo>
                    <a:pt x="2191" y="1071"/>
                  </a:lnTo>
                  <a:lnTo>
                    <a:pt x="1873" y="1066"/>
                  </a:lnTo>
                  <a:lnTo>
                    <a:pt x="1553" y="1057"/>
                  </a:lnTo>
                  <a:lnTo>
                    <a:pt x="1235" y="1046"/>
                  </a:lnTo>
                  <a:lnTo>
                    <a:pt x="1076" y="1038"/>
                  </a:lnTo>
                  <a:lnTo>
                    <a:pt x="916" y="1030"/>
                  </a:lnTo>
                  <a:lnTo>
                    <a:pt x="758" y="1021"/>
                  </a:lnTo>
                  <a:lnTo>
                    <a:pt x="598" y="1012"/>
                  </a:lnTo>
                  <a:lnTo>
                    <a:pt x="439" y="1000"/>
                  </a:lnTo>
                  <a:lnTo>
                    <a:pt x="280" y="989"/>
                  </a:lnTo>
                  <a:lnTo>
                    <a:pt x="280" y="989"/>
                  </a:lnTo>
                  <a:lnTo>
                    <a:pt x="20" y="966"/>
                  </a:lnTo>
                  <a:lnTo>
                    <a:pt x="20" y="966"/>
                  </a:lnTo>
                  <a:lnTo>
                    <a:pt x="15" y="966"/>
                  </a:lnTo>
                  <a:lnTo>
                    <a:pt x="10" y="967"/>
                  </a:lnTo>
                  <a:lnTo>
                    <a:pt x="7" y="969"/>
                  </a:lnTo>
                  <a:lnTo>
                    <a:pt x="4" y="972"/>
                  </a:lnTo>
                  <a:lnTo>
                    <a:pt x="0" y="978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4" y="1001"/>
                  </a:lnTo>
                  <a:lnTo>
                    <a:pt x="10" y="1007"/>
                  </a:lnTo>
                  <a:lnTo>
                    <a:pt x="15" y="1009"/>
                  </a:lnTo>
                  <a:lnTo>
                    <a:pt x="20" y="1009"/>
                  </a:lnTo>
                  <a:lnTo>
                    <a:pt x="20" y="1009"/>
                  </a:lnTo>
                  <a:lnTo>
                    <a:pt x="167" y="1023"/>
                  </a:lnTo>
                  <a:lnTo>
                    <a:pt x="315" y="1034"/>
                  </a:lnTo>
                  <a:lnTo>
                    <a:pt x="463" y="1044"/>
                  </a:lnTo>
                  <a:lnTo>
                    <a:pt x="610" y="1055"/>
                  </a:lnTo>
                  <a:lnTo>
                    <a:pt x="905" y="1072"/>
                  </a:lnTo>
                  <a:lnTo>
                    <a:pt x="1201" y="1086"/>
                  </a:lnTo>
                  <a:lnTo>
                    <a:pt x="1201" y="1086"/>
                  </a:lnTo>
                  <a:lnTo>
                    <a:pt x="1370" y="1094"/>
                  </a:lnTo>
                  <a:lnTo>
                    <a:pt x="1537" y="1098"/>
                  </a:lnTo>
                  <a:lnTo>
                    <a:pt x="1876" y="1107"/>
                  </a:lnTo>
                  <a:lnTo>
                    <a:pt x="2214" y="1114"/>
                  </a:lnTo>
                  <a:lnTo>
                    <a:pt x="2552" y="1115"/>
                  </a:lnTo>
                  <a:lnTo>
                    <a:pt x="2552" y="1115"/>
                  </a:lnTo>
                  <a:lnTo>
                    <a:pt x="2891" y="1114"/>
                  </a:lnTo>
                  <a:lnTo>
                    <a:pt x="3229" y="1109"/>
                  </a:lnTo>
                  <a:lnTo>
                    <a:pt x="3569" y="1101"/>
                  </a:lnTo>
                  <a:lnTo>
                    <a:pt x="3738" y="1097"/>
                  </a:lnTo>
                  <a:lnTo>
                    <a:pt x="3907" y="1091"/>
                  </a:lnTo>
                  <a:lnTo>
                    <a:pt x="3907" y="1091"/>
                  </a:lnTo>
                  <a:lnTo>
                    <a:pt x="4204" y="1077"/>
                  </a:lnTo>
                  <a:lnTo>
                    <a:pt x="4502" y="1060"/>
                  </a:lnTo>
                  <a:lnTo>
                    <a:pt x="4650" y="1051"/>
                  </a:lnTo>
                  <a:lnTo>
                    <a:pt x="4799" y="1040"/>
                  </a:lnTo>
                  <a:lnTo>
                    <a:pt x="4948" y="1029"/>
                  </a:lnTo>
                  <a:lnTo>
                    <a:pt x="5096" y="1015"/>
                  </a:lnTo>
                  <a:lnTo>
                    <a:pt x="5096" y="1015"/>
                  </a:lnTo>
                  <a:lnTo>
                    <a:pt x="5336" y="994"/>
                  </a:lnTo>
                  <a:lnTo>
                    <a:pt x="5456" y="981"/>
                  </a:lnTo>
                  <a:lnTo>
                    <a:pt x="5576" y="967"/>
                  </a:lnTo>
                  <a:lnTo>
                    <a:pt x="5696" y="953"/>
                  </a:lnTo>
                  <a:lnTo>
                    <a:pt x="5814" y="937"/>
                  </a:lnTo>
                  <a:lnTo>
                    <a:pt x="5934" y="920"/>
                  </a:lnTo>
                  <a:lnTo>
                    <a:pt x="6053" y="903"/>
                  </a:lnTo>
                  <a:lnTo>
                    <a:pt x="6053" y="903"/>
                  </a:lnTo>
                  <a:lnTo>
                    <a:pt x="6222" y="873"/>
                  </a:lnTo>
                  <a:lnTo>
                    <a:pt x="6306" y="858"/>
                  </a:lnTo>
                  <a:lnTo>
                    <a:pt x="6389" y="841"/>
                  </a:lnTo>
                  <a:lnTo>
                    <a:pt x="6474" y="824"/>
                  </a:lnTo>
                  <a:lnTo>
                    <a:pt x="6557" y="803"/>
                  </a:lnTo>
                  <a:lnTo>
                    <a:pt x="6640" y="781"/>
                  </a:lnTo>
                  <a:lnTo>
                    <a:pt x="6722" y="756"/>
                  </a:lnTo>
                  <a:lnTo>
                    <a:pt x="6722" y="756"/>
                  </a:lnTo>
                  <a:lnTo>
                    <a:pt x="6774" y="739"/>
                  </a:lnTo>
                  <a:lnTo>
                    <a:pt x="6826" y="719"/>
                  </a:lnTo>
                  <a:lnTo>
                    <a:pt x="6877" y="698"/>
                  </a:lnTo>
                  <a:lnTo>
                    <a:pt x="6903" y="686"/>
                  </a:lnTo>
                  <a:lnTo>
                    <a:pt x="6928" y="673"/>
                  </a:lnTo>
                  <a:lnTo>
                    <a:pt x="6928" y="673"/>
                  </a:lnTo>
                  <a:lnTo>
                    <a:pt x="6958" y="655"/>
                  </a:lnTo>
                  <a:lnTo>
                    <a:pt x="6974" y="646"/>
                  </a:lnTo>
                  <a:lnTo>
                    <a:pt x="6989" y="635"/>
                  </a:lnTo>
                  <a:lnTo>
                    <a:pt x="7003" y="622"/>
                  </a:lnTo>
                  <a:lnTo>
                    <a:pt x="7017" y="610"/>
                  </a:lnTo>
                  <a:lnTo>
                    <a:pt x="7029" y="596"/>
                  </a:lnTo>
                  <a:lnTo>
                    <a:pt x="7040" y="582"/>
                  </a:lnTo>
                  <a:lnTo>
                    <a:pt x="7040" y="582"/>
                  </a:lnTo>
                  <a:lnTo>
                    <a:pt x="7051" y="564"/>
                  </a:lnTo>
                  <a:lnTo>
                    <a:pt x="7057" y="545"/>
                  </a:lnTo>
                  <a:lnTo>
                    <a:pt x="7060" y="529"/>
                  </a:lnTo>
                  <a:lnTo>
                    <a:pt x="7058" y="512"/>
                  </a:lnTo>
                  <a:lnTo>
                    <a:pt x="7055" y="495"/>
                  </a:lnTo>
                  <a:lnTo>
                    <a:pt x="7049" y="479"/>
                  </a:lnTo>
                  <a:lnTo>
                    <a:pt x="7041" y="464"/>
                  </a:lnTo>
                  <a:lnTo>
                    <a:pt x="7031" y="448"/>
                  </a:lnTo>
                  <a:lnTo>
                    <a:pt x="7018" y="435"/>
                  </a:lnTo>
                  <a:lnTo>
                    <a:pt x="7004" y="422"/>
                  </a:lnTo>
                  <a:lnTo>
                    <a:pt x="6989" y="410"/>
                  </a:lnTo>
                  <a:lnTo>
                    <a:pt x="6974" y="398"/>
                  </a:lnTo>
                  <a:lnTo>
                    <a:pt x="6943" y="378"/>
                  </a:lnTo>
                  <a:lnTo>
                    <a:pt x="6912" y="361"/>
                  </a:lnTo>
                  <a:lnTo>
                    <a:pt x="6912" y="361"/>
                  </a:lnTo>
                  <a:lnTo>
                    <a:pt x="6878" y="344"/>
                  </a:lnTo>
                  <a:lnTo>
                    <a:pt x="6845" y="330"/>
                  </a:lnTo>
                  <a:lnTo>
                    <a:pt x="6811" y="316"/>
                  </a:lnTo>
                  <a:lnTo>
                    <a:pt x="6777" y="304"/>
                  </a:lnTo>
                  <a:lnTo>
                    <a:pt x="6708" y="281"/>
                  </a:lnTo>
                  <a:lnTo>
                    <a:pt x="6637" y="261"/>
                  </a:lnTo>
                  <a:lnTo>
                    <a:pt x="6637" y="261"/>
                  </a:lnTo>
                  <a:lnTo>
                    <a:pt x="6539" y="234"/>
                  </a:lnTo>
                  <a:lnTo>
                    <a:pt x="6439" y="211"/>
                  </a:lnTo>
                  <a:lnTo>
                    <a:pt x="6337" y="190"/>
                  </a:lnTo>
                  <a:lnTo>
                    <a:pt x="6237" y="171"/>
                  </a:lnTo>
                  <a:lnTo>
                    <a:pt x="6237" y="171"/>
                  </a:lnTo>
                  <a:lnTo>
                    <a:pt x="6097" y="147"/>
                  </a:lnTo>
                  <a:lnTo>
                    <a:pt x="5956" y="124"/>
                  </a:lnTo>
                  <a:lnTo>
                    <a:pt x="5816" y="104"/>
                  </a:lnTo>
                  <a:lnTo>
                    <a:pt x="5674" y="85"/>
                  </a:lnTo>
                  <a:lnTo>
                    <a:pt x="5533" y="70"/>
                  </a:lnTo>
                  <a:lnTo>
                    <a:pt x="5391" y="54"/>
                  </a:lnTo>
                  <a:lnTo>
                    <a:pt x="5250" y="40"/>
                  </a:lnTo>
                  <a:lnTo>
                    <a:pt x="5108" y="27"/>
                  </a:lnTo>
                  <a:lnTo>
                    <a:pt x="5108" y="27"/>
                  </a:lnTo>
                  <a:lnTo>
                    <a:pt x="4939" y="13"/>
                  </a:lnTo>
                  <a:lnTo>
                    <a:pt x="4772" y="0"/>
                  </a:lnTo>
                  <a:lnTo>
                    <a:pt x="4772" y="0"/>
                  </a:lnTo>
                  <a:lnTo>
                    <a:pt x="4767" y="0"/>
                  </a:lnTo>
                  <a:lnTo>
                    <a:pt x="4762" y="0"/>
                  </a:lnTo>
                  <a:lnTo>
                    <a:pt x="4759" y="3"/>
                  </a:lnTo>
                  <a:lnTo>
                    <a:pt x="4756" y="5"/>
                  </a:lnTo>
                  <a:lnTo>
                    <a:pt x="4752" y="13"/>
                  </a:lnTo>
                  <a:lnTo>
                    <a:pt x="4750" y="20"/>
                  </a:lnTo>
                  <a:lnTo>
                    <a:pt x="4752" y="28"/>
                  </a:lnTo>
                  <a:lnTo>
                    <a:pt x="4756" y="36"/>
                  </a:lnTo>
                  <a:lnTo>
                    <a:pt x="4762" y="40"/>
                  </a:lnTo>
                  <a:lnTo>
                    <a:pt x="4767" y="42"/>
                  </a:lnTo>
                  <a:lnTo>
                    <a:pt x="4772" y="43"/>
                  </a:lnTo>
                  <a:lnTo>
                    <a:pt x="477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AECBE251-2FBC-0B04-FB6D-8ADFB1CA5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87"/>
              <a:ext cx="65" cy="816"/>
            </a:xfrm>
            <a:custGeom>
              <a:avLst/>
              <a:gdLst>
                <a:gd name="T0" fmla="*/ 88 w 131"/>
                <a:gd name="T1" fmla="*/ 20 h 1632"/>
                <a:gd name="T2" fmla="*/ 88 w 131"/>
                <a:gd name="T3" fmla="*/ 20 h 1632"/>
                <a:gd name="T4" fmla="*/ 59 w 131"/>
                <a:gd name="T5" fmla="*/ 559 h 1632"/>
                <a:gd name="T6" fmla="*/ 59 w 131"/>
                <a:gd name="T7" fmla="*/ 559 h 1632"/>
                <a:gd name="T8" fmla="*/ 11 w 131"/>
                <a:gd name="T9" fmla="*/ 1415 h 1632"/>
                <a:gd name="T10" fmla="*/ 11 w 131"/>
                <a:gd name="T11" fmla="*/ 1415 h 1632"/>
                <a:gd name="T12" fmla="*/ 0 w 131"/>
                <a:gd name="T13" fmla="*/ 1612 h 1632"/>
                <a:gd name="T14" fmla="*/ 0 w 131"/>
                <a:gd name="T15" fmla="*/ 1612 h 1632"/>
                <a:gd name="T16" fmla="*/ 0 w 131"/>
                <a:gd name="T17" fmla="*/ 1617 h 1632"/>
                <a:gd name="T18" fmla="*/ 2 w 131"/>
                <a:gd name="T19" fmla="*/ 1621 h 1632"/>
                <a:gd name="T20" fmla="*/ 3 w 131"/>
                <a:gd name="T21" fmla="*/ 1624 h 1632"/>
                <a:gd name="T22" fmla="*/ 6 w 131"/>
                <a:gd name="T23" fmla="*/ 1627 h 1632"/>
                <a:gd name="T24" fmla="*/ 12 w 131"/>
                <a:gd name="T25" fmla="*/ 1632 h 1632"/>
                <a:gd name="T26" fmla="*/ 20 w 131"/>
                <a:gd name="T27" fmla="*/ 1632 h 1632"/>
                <a:gd name="T28" fmla="*/ 29 w 131"/>
                <a:gd name="T29" fmla="*/ 1632 h 1632"/>
                <a:gd name="T30" fmla="*/ 36 w 131"/>
                <a:gd name="T31" fmla="*/ 1627 h 1632"/>
                <a:gd name="T32" fmla="*/ 42 w 131"/>
                <a:gd name="T33" fmla="*/ 1621 h 1632"/>
                <a:gd name="T34" fmla="*/ 43 w 131"/>
                <a:gd name="T35" fmla="*/ 1617 h 1632"/>
                <a:gd name="T36" fmla="*/ 43 w 131"/>
                <a:gd name="T37" fmla="*/ 1612 h 1632"/>
                <a:gd name="T38" fmla="*/ 43 w 131"/>
                <a:gd name="T39" fmla="*/ 1612 h 1632"/>
                <a:gd name="T40" fmla="*/ 72 w 131"/>
                <a:gd name="T41" fmla="*/ 1073 h 1632"/>
                <a:gd name="T42" fmla="*/ 72 w 131"/>
                <a:gd name="T43" fmla="*/ 1073 h 1632"/>
                <a:gd name="T44" fmla="*/ 120 w 131"/>
                <a:gd name="T45" fmla="*/ 217 h 1632"/>
                <a:gd name="T46" fmla="*/ 120 w 131"/>
                <a:gd name="T47" fmla="*/ 217 h 1632"/>
                <a:gd name="T48" fmla="*/ 131 w 131"/>
                <a:gd name="T49" fmla="*/ 20 h 1632"/>
                <a:gd name="T50" fmla="*/ 131 w 131"/>
                <a:gd name="T51" fmla="*/ 20 h 1632"/>
                <a:gd name="T52" fmla="*/ 131 w 131"/>
                <a:gd name="T53" fmla="*/ 15 h 1632"/>
                <a:gd name="T54" fmla="*/ 129 w 131"/>
                <a:gd name="T55" fmla="*/ 11 h 1632"/>
                <a:gd name="T56" fmla="*/ 128 w 131"/>
                <a:gd name="T57" fmla="*/ 7 h 1632"/>
                <a:gd name="T58" fmla="*/ 125 w 131"/>
                <a:gd name="T59" fmla="*/ 4 h 1632"/>
                <a:gd name="T60" fmla="*/ 119 w 131"/>
                <a:gd name="T61" fmla="*/ 0 h 1632"/>
                <a:gd name="T62" fmla="*/ 111 w 131"/>
                <a:gd name="T63" fmla="*/ 0 h 1632"/>
                <a:gd name="T64" fmla="*/ 102 w 131"/>
                <a:gd name="T65" fmla="*/ 0 h 1632"/>
                <a:gd name="T66" fmla="*/ 96 w 131"/>
                <a:gd name="T67" fmla="*/ 4 h 1632"/>
                <a:gd name="T68" fmla="*/ 89 w 131"/>
                <a:gd name="T69" fmla="*/ 11 h 1632"/>
                <a:gd name="T70" fmla="*/ 88 w 131"/>
                <a:gd name="T71" fmla="*/ 15 h 1632"/>
                <a:gd name="T72" fmla="*/ 88 w 131"/>
                <a:gd name="T73" fmla="*/ 20 h 1632"/>
                <a:gd name="T74" fmla="*/ 88 w 131"/>
                <a:gd name="T75" fmla="*/ 2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632">
                  <a:moveTo>
                    <a:pt x="88" y="20"/>
                  </a:moveTo>
                  <a:lnTo>
                    <a:pt x="88" y="20"/>
                  </a:lnTo>
                  <a:lnTo>
                    <a:pt x="59" y="559"/>
                  </a:lnTo>
                  <a:lnTo>
                    <a:pt x="59" y="559"/>
                  </a:lnTo>
                  <a:lnTo>
                    <a:pt x="11" y="1415"/>
                  </a:lnTo>
                  <a:lnTo>
                    <a:pt x="11" y="1415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0" y="1617"/>
                  </a:lnTo>
                  <a:lnTo>
                    <a:pt x="2" y="1621"/>
                  </a:lnTo>
                  <a:lnTo>
                    <a:pt x="3" y="1624"/>
                  </a:lnTo>
                  <a:lnTo>
                    <a:pt x="6" y="1627"/>
                  </a:lnTo>
                  <a:lnTo>
                    <a:pt x="12" y="1632"/>
                  </a:lnTo>
                  <a:lnTo>
                    <a:pt x="20" y="1632"/>
                  </a:lnTo>
                  <a:lnTo>
                    <a:pt x="29" y="1632"/>
                  </a:lnTo>
                  <a:lnTo>
                    <a:pt x="36" y="1627"/>
                  </a:lnTo>
                  <a:lnTo>
                    <a:pt x="42" y="1621"/>
                  </a:lnTo>
                  <a:lnTo>
                    <a:pt x="43" y="1617"/>
                  </a:lnTo>
                  <a:lnTo>
                    <a:pt x="43" y="1612"/>
                  </a:lnTo>
                  <a:lnTo>
                    <a:pt x="43" y="1612"/>
                  </a:lnTo>
                  <a:lnTo>
                    <a:pt x="72" y="1073"/>
                  </a:lnTo>
                  <a:lnTo>
                    <a:pt x="72" y="1073"/>
                  </a:lnTo>
                  <a:lnTo>
                    <a:pt x="120" y="217"/>
                  </a:lnTo>
                  <a:lnTo>
                    <a:pt x="120" y="217"/>
                  </a:lnTo>
                  <a:lnTo>
                    <a:pt x="131" y="20"/>
                  </a:lnTo>
                  <a:lnTo>
                    <a:pt x="131" y="20"/>
                  </a:lnTo>
                  <a:lnTo>
                    <a:pt x="131" y="15"/>
                  </a:lnTo>
                  <a:lnTo>
                    <a:pt x="129" y="11"/>
                  </a:lnTo>
                  <a:lnTo>
                    <a:pt x="128" y="7"/>
                  </a:lnTo>
                  <a:lnTo>
                    <a:pt x="125" y="4"/>
                  </a:lnTo>
                  <a:lnTo>
                    <a:pt x="119" y="0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9" y="11"/>
                  </a:lnTo>
                  <a:lnTo>
                    <a:pt x="88" y="15"/>
                  </a:lnTo>
                  <a:lnTo>
                    <a:pt x="88" y="20"/>
                  </a:lnTo>
                  <a:lnTo>
                    <a:pt x="8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841D57D4-96F7-E2C5-3210-FB1FE015B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327"/>
              <a:ext cx="462" cy="109"/>
            </a:xfrm>
            <a:custGeom>
              <a:avLst/>
              <a:gdLst>
                <a:gd name="T0" fmla="*/ 28 w 924"/>
                <a:gd name="T1" fmla="*/ 218 h 218"/>
                <a:gd name="T2" fmla="*/ 28 w 924"/>
                <a:gd name="T3" fmla="*/ 218 h 218"/>
                <a:gd name="T4" fmla="*/ 800 w 924"/>
                <a:gd name="T5" fmla="*/ 64 h 218"/>
                <a:gd name="T6" fmla="*/ 800 w 924"/>
                <a:gd name="T7" fmla="*/ 64 h 218"/>
                <a:gd name="T8" fmla="*/ 909 w 924"/>
                <a:gd name="T9" fmla="*/ 43 h 218"/>
                <a:gd name="T10" fmla="*/ 909 w 924"/>
                <a:gd name="T11" fmla="*/ 43 h 218"/>
                <a:gd name="T12" fmla="*/ 913 w 924"/>
                <a:gd name="T13" fmla="*/ 41 h 218"/>
                <a:gd name="T14" fmla="*/ 918 w 924"/>
                <a:gd name="T15" fmla="*/ 38 h 218"/>
                <a:gd name="T16" fmla="*/ 921 w 924"/>
                <a:gd name="T17" fmla="*/ 35 h 218"/>
                <a:gd name="T18" fmla="*/ 923 w 924"/>
                <a:gd name="T19" fmla="*/ 32 h 218"/>
                <a:gd name="T20" fmla="*/ 924 w 924"/>
                <a:gd name="T21" fmla="*/ 26 h 218"/>
                <a:gd name="T22" fmla="*/ 924 w 924"/>
                <a:gd name="T23" fmla="*/ 17 h 218"/>
                <a:gd name="T24" fmla="*/ 921 w 924"/>
                <a:gd name="T25" fmla="*/ 10 h 218"/>
                <a:gd name="T26" fmla="*/ 915 w 924"/>
                <a:gd name="T27" fmla="*/ 4 h 218"/>
                <a:gd name="T28" fmla="*/ 907 w 924"/>
                <a:gd name="T29" fmla="*/ 1 h 218"/>
                <a:gd name="T30" fmla="*/ 903 w 924"/>
                <a:gd name="T31" fmla="*/ 0 h 218"/>
                <a:gd name="T32" fmla="*/ 898 w 924"/>
                <a:gd name="T33" fmla="*/ 1 h 218"/>
                <a:gd name="T34" fmla="*/ 898 w 924"/>
                <a:gd name="T35" fmla="*/ 1 h 218"/>
                <a:gd name="T36" fmla="*/ 126 w 924"/>
                <a:gd name="T37" fmla="*/ 155 h 218"/>
                <a:gd name="T38" fmla="*/ 126 w 924"/>
                <a:gd name="T39" fmla="*/ 155 h 218"/>
                <a:gd name="T40" fmla="*/ 15 w 924"/>
                <a:gd name="T41" fmla="*/ 177 h 218"/>
                <a:gd name="T42" fmla="*/ 15 w 924"/>
                <a:gd name="T43" fmla="*/ 177 h 218"/>
                <a:gd name="T44" fmla="*/ 11 w 924"/>
                <a:gd name="T45" fmla="*/ 178 h 218"/>
                <a:gd name="T46" fmla="*/ 8 w 924"/>
                <a:gd name="T47" fmla="*/ 180 h 218"/>
                <a:gd name="T48" fmla="*/ 5 w 924"/>
                <a:gd name="T49" fmla="*/ 183 h 218"/>
                <a:gd name="T50" fmla="*/ 3 w 924"/>
                <a:gd name="T51" fmla="*/ 186 h 218"/>
                <a:gd name="T52" fmla="*/ 0 w 924"/>
                <a:gd name="T53" fmla="*/ 194 h 218"/>
                <a:gd name="T54" fmla="*/ 2 w 924"/>
                <a:gd name="T55" fmla="*/ 201 h 218"/>
                <a:gd name="T56" fmla="*/ 5 w 924"/>
                <a:gd name="T57" fmla="*/ 209 h 218"/>
                <a:gd name="T58" fmla="*/ 11 w 924"/>
                <a:gd name="T59" fmla="*/ 215 h 218"/>
                <a:gd name="T60" fmla="*/ 18 w 924"/>
                <a:gd name="T61" fmla="*/ 218 h 218"/>
                <a:gd name="T62" fmla="*/ 23 w 924"/>
                <a:gd name="T63" fmla="*/ 218 h 218"/>
                <a:gd name="T64" fmla="*/ 28 w 924"/>
                <a:gd name="T65" fmla="*/ 218 h 218"/>
                <a:gd name="T66" fmla="*/ 28 w 924"/>
                <a:gd name="T6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4" h="218">
                  <a:moveTo>
                    <a:pt x="28" y="218"/>
                  </a:moveTo>
                  <a:lnTo>
                    <a:pt x="28" y="218"/>
                  </a:lnTo>
                  <a:lnTo>
                    <a:pt x="800" y="64"/>
                  </a:lnTo>
                  <a:lnTo>
                    <a:pt x="800" y="64"/>
                  </a:lnTo>
                  <a:lnTo>
                    <a:pt x="909" y="43"/>
                  </a:lnTo>
                  <a:lnTo>
                    <a:pt x="909" y="43"/>
                  </a:lnTo>
                  <a:lnTo>
                    <a:pt x="913" y="41"/>
                  </a:lnTo>
                  <a:lnTo>
                    <a:pt x="918" y="38"/>
                  </a:lnTo>
                  <a:lnTo>
                    <a:pt x="921" y="35"/>
                  </a:lnTo>
                  <a:lnTo>
                    <a:pt x="923" y="32"/>
                  </a:lnTo>
                  <a:lnTo>
                    <a:pt x="924" y="26"/>
                  </a:lnTo>
                  <a:lnTo>
                    <a:pt x="924" y="17"/>
                  </a:lnTo>
                  <a:lnTo>
                    <a:pt x="921" y="10"/>
                  </a:lnTo>
                  <a:lnTo>
                    <a:pt x="915" y="4"/>
                  </a:lnTo>
                  <a:lnTo>
                    <a:pt x="907" y="1"/>
                  </a:lnTo>
                  <a:lnTo>
                    <a:pt x="903" y="0"/>
                  </a:lnTo>
                  <a:lnTo>
                    <a:pt x="898" y="1"/>
                  </a:lnTo>
                  <a:lnTo>
                    <a:pt x="898" y="1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5" y="177"/>
                  </a:lnTo>
                  <a:lnTo>
                    <a:pt x="15" y="177"/>
                  </a:lnTo>
                  <a:lnTo>
                    <a:pt x="11" y="178"/>
                  </a:lnTo>
                  <a:lnTo>
                    <a:pt x="8" y="180"/>
                  </a:lnTo>
                  <a:lnTo>
                    <a:pt x="5" y="183"/>
                  </a:lnTo>
                  <a:lnTo>
                    <a:pt x="3" y="186"/>
                  </a:lnTo>
                  <a:lnTo>
                    <a:pt x="0" y="194"/>
                  </a:lnTo>
                  <a:lnTo>
                    <a:pt x="2" y="201"/>
                  </a:lnTo>
                  <a:lnTo>
                    <a:pt x="5" y="209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23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4824B575-C71B-C74D-8A50-C6A8F2278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002"/>
              <a:ext cx="293" cy="346"/>
            </a:xfrm>
            <a:custGeom>
              <a:avLst/>
              <a:gdLst>
                <a:gd name="T0" fmla="*/ 586 w 588"/>
                <a:gd name="T1" fmla="*/ 667 h 693"/>
                <a:gd name="T2" fmla="*/ 553 w 588"/>
                <a:gd name="T3" fmla="*/ 593 h 693"/>
                <a:gd name="T4" fmla="*/ 516 w 588"/>
                <a:gd name="T5" fmla="*/ 519 h 693"/>
                <a:gd name="T6" fmla="*/ 474 w 588"/>
                <a:gd name="T7" fmla="*/ 448 h 693"/>
                <a:gd name="T8" fmla="*/ 430 w 588"/>
                <a:gd name="T9" fmla="*/ 380 h 693"/>
                <a:gd name="T10" fmla="*/ 391 w 588"/>
                <a:gd name="T11" fmla="*/ 325 h 693"/>
                <a:gd name="T12" fmla="*/ 348 w 588"/>
                <a:gd name="T13" fmla="*/ 272 h 693"/>
                <a:gd name="T14" fmla="*/ 302 w 588"/>
                <a:gd name="T15" fmla="*/ 223 h 693"/>
                <a:gd name="T16" fmla="*/ 251 w 588"/>
                <a:gd name="T17" fmla="*/ 178 h 693"/>
                <a:gd name="T18" fmla="*/ 162 w 588"/>
                <a:gd name="T19" fmla="*/ 105 h 693"/>
                <a:gd name="T20" fmla="*/ 71 w 588"/>
                <a:gd name="T21" fmla="*/ 31 h 693"/>
                <a:gd name="T22" fmla="*/ 39 w 588"/>
                <a:gd name="T23" fmla="*/ 4 h 693"/>
                <a:gd name="T24" fmla="*/ 30 w 588"/>
                <a:gd name="T25" fmla="*/ 0 h 693"/>
                <a:gd name="T26" fmla="*/ 14 w 588"/>
                <a:gd name="T27" fmla="*/ 1 h 693"/>
                <a:gd name="T28" fmla="*/ 4 w 588"/>
                <a:gd name="T29" fmla="*/ 14 h 693"/>
                <a:gd name="T30" fmla="*/ 2 w 588"/>
                <a:gd name="T31" fmla="*/ 24 h 693"/>
                <a:gd name="T32" fmla="*/ 5 w 588"/>
                <a:gd name="T33" fmla="*/ 32 h 693"/>
                <a:gd name="T34" fmla="*/ 8 w 588"/>
                <a:gd name="T35" fmla="*/ 35 h 693"/>
                <a:gd name="T36" fmla="*/ 174 w 588"/>
                <a:gd name="T37" fmla="*/ 171 h 693"/>
                <a:gd name="T38" fmla="*/ 254 w 588"/>
                <a:gd name="T39" fmla="*/ 240 h 693"/>
                <a:gd name="T40" fmla="*/ 303 w 588"/>
                <a:gd name="T41" fmla="*/ 289 h 693"/>
                <a:gd name="T42" fmla="*/ 348 w 588"/>
                <a:gd name="T43" fmla="*/ 342 h 693"/>
                <a:gd name="T44" fmla="*/ 371 w 588"/>
                <a:gd name="T45" fmla="*/ 369 h 693"/>
                <a:gd name="T46" fmla="*/ 436 w 588"/>
                <a:gd name="T47" fmla="*/ 468 h 693"/>
                <a:gd name="T48" fmla="*/ 494 w 588"/>
                <a:gd name="T49" fmla="*/ 571 h 693"/>
                <a:gd name="T50" fmla="*/ 520 w 588"/>
                <a:gd name="T51" fmla="*/ 625 h 693"/>
                <a:gd name="T52" fmla="*/ 545 w 588"/>
                <a:gd name="T53" fmla="*/ 679 h 693"/>
                <a:gd name="T54" fmla="*/ 546 w 588"/>
                <a:gd name="T55" fmla="*/ 683 h 693"/>
                <a:gd name="T56" fmla="*/ 556 w 588"/>
                <a:gd name="T57" fmla="*/ 691 h 693"/>
                <a:gd name="T58" fmla="*/ 573 w 588"/>
                <a:gd name="T59" fmla="*/ 693 h 693"/>
                <a:gd name="T60" fmla="*/ 585 w 588"/>
                <a:gd name="T61" fmla="*/ 683 h 693"/>
                <a:gd name="T62" fmla="*/ 588 w 588"/>
                <a:gd name="T63" fmla="*/ 676 h 693"/>
                <a:gd name="T64" fmla="*/ 586 w 588"/>
                <a:gd name="T65" fmla="*/ 66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8" h="693">
                  <a:moveTo>
                    <a:pt x="586" y="667"/>
                  </a:moveTo>
                  <a:lnTo>
                    <a:pt x="586" y="667"/>
                  </a:lnTo>
                  <a:lnTo>
                    <a:pt x="569" y="630"/>
                  </a:lnTo>
                  <a:lnTo>
                    <a:pt x="553" y="593"/>
                  </a:lnTo>
                  <a:lnTo>
                    <a:pt x="536" y="556"/>
                  </a:lnTo>
                  <a:lnTo>
                    <a:pt x="516" y="519"/>
                  </a:lnTo>
                  <a:lnTo>
                    <a:pt x="496" y="483"/>
                  </a:lnTo>
                  <a:lnTo>
                    <a:pt x="474" y="448"/>
                  </a:lnTo>
                  <a:lnTo>
                    <a:pt x="453" y="414"/>
                  </a:lnTo>
                  <a:lnTo>
                    <a:pt x="430" y="380"/>
                  </a:lnTo>
                  <a:lnTo>
                    <a:pt x="430" y="380"/>
                  </a:lnTo>
                  <a:lnTo>
                    <a:pt x="391" y="325"/>
                  </a:lnTo>
                  <a:lnTo>
                    <a:pt x="370" y="299"/>
                  </a:lnTo>
                  <a:lnTo>
                    <a:pt x="348" y="272"/>
                  </a:lnTo>
                  <a:lnTo>
                    <a:pt x="325" y="248"/>
                  </a:lnTo>
                  <a:lnTo>
                    <a:pt x="302" y="223"/>
                  </a:lnTo>
                  <a:lnTo>
                    <a:pt x="277" y="200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162" y="105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5" y="32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228" y="215"/>
                  </a:lnTo>
                  <a:lnTo>
                    <a:pt x="254" y="240"/>
                  </a:lnTo>
                  <a:lnTo>
                    <a:pt x="279" y="263"/>
                  </a:lnTo>
                  <a:lnTo>
                    <a:pt x="303" y="289"/>
                  </a:lnTo>
                  <a:lnTo>
                    <a:pt x="327" y="315"/>
                  </a:lnTo>
                  <a:lnTo>
                    <a:pt x="348" y="342"/>
                  </a:lnTo>
                  <a:lnTo>
                    <a:pt x="371" y="369"/>
                  </a:lnTo>
                  <a:lnTo>
                    <a:pt x="371" y="369"/>
                  </a:lnTo>
                  <a:lnTo>
                    <a:pt x="405" y="419"/>
                  </a:lnTo>
                  <a:lnTo>
                    <a:pt x="436" y="468"/>
                  </a:lnTo>
                  <a:lnTo>
                    <a:pt x="466" y="519"/>
                  </a:lnTo>
                  <a:lnTo>
                    <a:pt x="494" y="571"/>
                  </a:lnTo>
                  <a:lnTo>
                    <a:pt x="494" y="571"/>
                  </a:lnTo>
                  <a:lnTo>
                    <a:pt x="520" y="625"/>
                  </a:lnTo>
                  <a:lnTo>
                    <a:pt x="533" y="653"/>
                  </a:lnTo>
                  <a:lnTo>
                    <a:pt x="545" y="679"/>
                  </a:lnTo>
                  <a:lnTo>
                    <a:pt x="545" y="679"/>
                  </a:lnTo>
                  <a:lnTo>
                    <a:pt x="546" y="683"/>
                  </a:lnTo>
                  <a:lnTo>
                    <a:pt x="549" y="687"/>
                  </a:lnTo>
                  <a:lnTo>
                    <a:pt x="556" y="691"/>
                  </a:lnTo>
                  <a:lnTo>
                    <a:pt x="565" y="693"/>
                  </a:lnTo>
                  <a:lnTo>
                    <a:pt x="573" y="693"/>
                  </a:lnTo>
                  <a:lnTo>
                    <a:pt x="580" y="688"/>
                  </a:lnTo>
                  <a:lnTo>
                    <a:pt x="585" y="683"/>
                  </a:lnTo>
                  <a:lnTo>
                    <a:pt x="586" y="680"/>
                  </a:lnTo>
                  <a:lnTo>
                    <a:pt x="588" y="676"/>
                  </a:lnTo>
                  <a:lnTo>
                    <a:pt x="586" y="671"/>
                  </a:lnTo>
                  <a:lnTo>
                    <a:pt x="586" y="667"/>
                  </a:lnTo>
                  <a:lnTo>
                    <a:pt x="586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BEE30D30-7C8E-5920-C5D8-EC19881FCA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792"/>
              <a:ext cx="121" cy="1114"/>
            </a:xfrm>
            <a:custGeom>
              <a:avLst/>
              <a:gdLst>
                <a:gd name="T0" fmla="*/ 0 w 242"/>
                <a:gd name="T1" fmla="*/ 20 h 2227"/>
                <a:gd name="T2" fmla="*/ 0 w 242"/>
                <a:gd name="T3" fmla="*/ 20 h 2227"/>
                <a:gd name="T4" fmla="*/ 20 w 242"/>
                <a:gd name="T5" fmla="*/ 237 h 2227"/>
                <a:gd name="T6" fmla="*/ 20 w 242"/>
                <a:gd name="T7" fmla="*/ 237 h 2227"/>
                <a:gd name="T8" fmla="*/ 68 w 242"/>
                <a:gd name="T9" fmla="*/ 761 h 2227"/>
                <a:gd name="T10" fmla="*/ 68 w 242"/>
                <a:gd name="T11" fmla="*/ 761 h 2227"/>
                <a:gd name="T12" fmla="*/ 125 w 242"/>
                <a:gd name="T13" fmla="*/ 1389 h 2227"/>
                <a:gd name="T14" fmla="*/ 125 w 242"/>
                <a:gd name="T15" fmla="*/ 1389 h 2227"/>
                <a:gd name="T16" fmla="*/ 174 w 242"/>
                <a:gd name="T17" fmla="*/ 1936 h 2227"/>
                <a:gd name="T18" fmla="*/ 174 w 242"/>
                <a:gd name="T19" fmla="*/ 1936 h 2227"/>
                <a:gd name="T20" fmla="*/ 185 w 242"/>
                <a:gd name="T21" fmla="*/ 2070 h 2227"/>
                <a:gd name="T22" fmla="*/ 191 w 242"/>
                <a:gd name="T23" fmla="*/ 2136 h 2227"/>
                <a:gd name="T24" fmla="*/ 199 w 242"/>
                <a:gd name="T25" fmla="*/ 2202 h 2227"/>
                <a:gd name="T26" fmla="*/ 199 w 242"/>
                <a:gd name="T27" fmla="*/ 2202 h 2227"/>
                <a:gd name="T28" fmla="*/ 199 w 242"/>
                <a:gd name="T29" fmla="*/ 2207 h 2227"/>
                <a:gd name="T30" fmla="*/ 199 w 242"/>
                <a:gd name="T31" fmla="*/ 2207 h 2227"/>
                <a:gd name="T32" fmla="*/ 200 w 242"/>
                <a:gd name="T33" fmla="*/ 2211 h 2227"/>
                <a:gd name="T34" fmla="*/ 202 w 242"/>
                <a:gd name="T35" fmla="*/ 2216 h 2227"/>
                <a:gd name="T36" fmla="*/ 208 w 242"/>
                <a:gd name="T37" fmla="*/ 2222 h 2227"/>
                <a:gd name="T38" fmla="*/ 214 w 242"/>
                <a:gd name="T39" fmla="*/ 2225 h 2227"/>
                <a:gd name="T40" fmla="*/ 223 w 242"/>
                <a:gd name="T41" fmla="*/ 2227 h 2227"/>
                <a:gd name="T42" fmla="*/ 231 w 242"/>
                <a:gd name="T43" fmla="*/ 2225 h 2227"/>
                <a:gd name="T44" fmla="*/ 237 w 242"/>
                <a:gd name="T45" fmla="*/ 2222 h 2227"/>
                <a:gd name="T46" fmla="*/ 240 w 242"/>
                <a:gd name="T47" fmla="*/ 2219 h 2227"/>
                <a:gd name="T48" fmla="*/ 242 w 242"/>
                <a:gd name="T49" fmla="*/ 2216 h 2227"/>
                <a:gd name="T50" fmla="*/ 242 w 242"/>
                <a:gd name="T51" fmla="*/ 2211 h 2227"/>
                <a:gd name="T52" fmla="*/ 242 w 242"/>
                <a:gd name="T53" fmla="*/ 2207 h 2227"/>
                <a:gd name="T54" fmla="*/ 242 w 242"/>
                <a:gd name="T55" fmla="*/ 2207 h 2227"/>
                <a:gd name="T56" fmla="*/ 223 w 242"/>
                <a:gd name="T57" fmla="*/ 1988 h 2227"/>
                <a:gd name="T58" fmla="*/ 223 w 242"/>
                <a:gd name="T59" fmla="*/ 1988 h 2227"/>
                <a:gd name="T60" fmla="*/ 176 w 242"/>
                <a:gd name="T61" fmla="*/ 1466 h 2227"/>
                <a:gd name="T62" fmla="*/ 176 w 242"/>
                <a:gd name="T63" fmla="*/ 1466 h 2227"/>
                <a:gd name="T64" fmla="*/ 119 w 242"/>
                <a:gd name="T65" fmla="*/ 838 h 2227"/>
                <a:gd name="T66" fmla="*/ 119 w 242"/>
                <a:gd name="T67" fmla="*/ 838 h 2227"/>
                <a:gd name="T68" fmla="*/ 68 w 242"/>
                <a:gd name="T69" fmla="*/ 289 h 2227"/>
                <a:gd name="T70" fmla="*/ 68 w 242"/>
                <a:gd name="T71" fmla="*/ 289 h 2227"/>
                <a:gd name="T72" fmla="*/ 57 w 242"/>
                <a:gd name="T73" fmla="*/ 157 h 2227"/>
                <a:gd name="T74" fmla="*/ 53 w 242"/>
                <a:gd name="T75" fmla="*/ 91 h 2227"/>
                <a:gd name="T76" fmla="*/ 45 w 242"/>
                <a:gd name="T77" fmla="*/ 23 h 2227"/>
                <a:gd name="T78" fmla="*/ 45 w 242"/>
                <a:gd name="T79" fmla="*/ 23 h 2227"/>
                <a:gd name="T80" fmla="*/ 44 w 242"/>
                <a:gd name="T81" fmla="*/ 20 h 2227"/>
                <a:gd name="T82" fmla="*/ 44 w 242"/>
                <a:gd name="T83" fmla="*/ 20 h 2227"/>
                <a:gd name="T84" fmla="*/ 44 w 242"/>
                <a:gd name="T85" fmla="*/ 15 h 2227"/>
                <a:gd name="T86" fmla="*/ 42 w 242"/>
                <a:gd name="T87" fmla="*/ 11 h 2227"/>
                <a:gd name="T88" fmla="*/ 36 w 242"/>
                <a:gd name="T89" fmla="*/ 5 h 2227"/>
                <a:gd name="T90" fmla="*/ 28 w 242"/>
                <a:gd name="T91" fmla="*/ 0 h 2227"/>
                <a:gd name="T92" fmla="*/ 20 w 242"/>
                <a:gd name="T93" fmla="*/ 0 h 2227"/>
                <a:gd name="T94" fmla="*/ 13 w 242"/>
                <a:gd name="T95" fmla="*/ 0 h 2227"/>
                <a:gd name="T96" fmla="*/ 7 w 242"/>
                <a:gd name="T97" fmla="*/ 5 h 2227"/>
                <a:gd name="T98" fmla="*/ 4 w 242"/>
                <a:gd name="T99" fmla="*/ 8 h 2227"/>
                <a:gd name="T100" fmla="*/ 2 w 242"/>
                <a:gd name="T101" fmla="*/ 11 h 2227"/>
                <a:gd name="T102" fmla="*/ 0 w 242"/>
                <a:gd name="T103" fmla="*/ 15 h 2227"/>
                <a:gd name="T104" fmla="*/ 0 w 242"/>
                <a:gd name="T105" fmla="*/ 20 h 2227"/>
                <a:gd name="T106" fmla="*/ 0 w 242"/>
                <a:gd name="T107" fmla="*/ 2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2" h="2227">
                  <a:moveTo>
                    <a:pt x="0" y="20"/>
                  </a:moveTo>
                  <a:lnTo>
                    <a:pt x="0" y="20"/>
                  </a:lnTo>
                  <a:lnTo>
                    <a:pt x="20" y="237"/>
                  </a:lnTo>
                  <a:lnTo>
                    <a:pt x="20" y="237"/>
                  </a:lnTo>
                  <a:lnTo>
                    <a:pt x="68" y="761"/>
                  </a:lnTo>
                  <a:lnTo>
                    <a:pt x="68" y="761"/>
                  </a:lnTo>
                  <a:lnTo>
                    <a:pt x="125" y="1389"/>
                  </a:lnTo>
                  <a:lnTo>
                    <a:pt x="125" y="1389"/>
                  </a:lnTo>
                  <a:lnTo>
                    <a:pt x="174" y="1936"/>
                  </a:lnTo>
                  <a:lnTo>
                    <a:pt x="174" y="1936"/>
                  </a:lnTo>
                  <a:lnTo>
                    <a:pt x="185" y="2070"/>
                  </a:lnTo>
                  <a:lnTo>
                    <a:pt x="191" y="2136"/>
                  </a:lnTo>
                  <a:lnTo>
                    <a:pt x="199" y="2202"/>
                  </a:lnTo>
                  <a:lnTo>
                    <a:pt x="199" y="2202"/>
                  </a:lnTo>
                  <a:lnTo>
                    <a:pt x="199" y="2207"/>
                  </a:lnTo>
                  <a:lnTo>
                    <a:pt x="199" y="2207"/>
                  </a:lnTo>
                  <a:lnTo>
                    <a:pt x="200" y="2211"/>
                  </a:lnTo>
                  <a:lnTo>
                    <a:pt x="202" y="2216"/>
                  </a:lnTo>
                  <a:lnTo>
                    <a:pt x="208" y="2222"/>
                  </a:lnTo>
                  <a:lnTo>
                    <a:pt x="214" y="2225"/>
                  </a:lnTo>
                  <a:lnTo>
                    <a:pt x="223" y="2227"/>
                  </a:lnTo>
                  <a:lnTo>
                    <a:pt x="231" y="2225"/>
                  </a:lnTo>
                  <a:lnTo>
                    <a:pt x="237" y="2222"/>
                  </a:lnTo>
                  <a:lnTo>
                    <a:pt x="240" y="2219"/>
                  </a:lnTo>
                  <a:lnTo>
                    <a:pt x="242" y="2216"/>
                  </a:lnTo>
                  <a:lnTo>
                    <a:pt x="242" y="2211"/>
                  </a:lnTo>
                  <a:lnTo>
                    <a:pt x="242" y="2207"/>
                  </a:lnTo>
                  <a:lnTo>
                    <a:pt x="242" y="2207"/>
                  </a:lnTo>
                  <a:lnTo>
                    <a:pt x="223" y="1988"/>
                  </a:lnTo>
                  <a:lnTo>
                    <a:pt x="223" y="1988"/>
                  </a:lnTo>
                  <a:lnTo>
                    <a:pt x="176" y="1466"/>
                  </a:lnTo>
                  <a:lnTo>
                    <a:pt x="176" y="1466"/>
                  </a:lnTo>
                  <a:lnTo>
                    <a:pt x="119" y="838"/>
                  </a:lnTo>
                  <a:lnTo>
                    <a:pt x="119" y="838"/>
                  </a:lnTo>
                  <a:lnTo>
                    <a:pt x="68" y="289"/>
                  </a:lnTo>
                  <a:lnTo>
                    <a:pt x="68" y="289"/>
                  </a:lnTo>
                  <a:lnTo>
                    <a:pt x="57" y="157"/>
                  </a:lnTo>
                  <a:lnTo>
                    <a:pt x="53" y="91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2" y="11"/>
                  </a:lnTo>
                  <a:lnTo>
                    <a:pt x="36" y="5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64DC3827-7DF9-AC35-6F64-F5204AE6C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02"/>
              <a:ext cx="179" cy="1245"/>
            </a:xfrm>
            <a:custGeom>
              <a:avLst/>
              <a:gdLst>
                <a:gd name="T0" fmla="*/ 3 w 358"/>
                <a:gd name="T1" fmla="*/ 31 h 2490"/>
                <a:gd name="T2" fmla="*/ 66 w 358"/>
                <a:gd name="T3" fmla="*/ 134 h 2490"/>
                <a:gd name="T4" fmla="*/ 140 w 358"/>
                <a:gd name="T5" fmla="*/ 228 h 2490"/>
                <a:gd name="T6" fmla="*/ 186 w 358"/>
                <a:gd name="T7" fmla="*/ 277 h 2490"/>
                <a:gd name="T8" fmla="*/ 279 w 358"/>
                <a:gd name="T9" fmla="*/ 373 h 2490"/>
                <a:gd name="T10" fmla="*/ 323 w 358"/>
                <a:gd name="T11" fmla="*/ 421 h 2490"/>
                <a:gd name="T12" fmla="*/ 319 w 358"/>
                <a:gd name="T13" fmla="*/ 401 h 2490"/>
                <a:gd name="T14" fmla="*/ 266 w 358"/>
                <a:gd name="T15" fmla="*/ 709 h 2490"/>
                <a:gd name="T16" fmla="*/ 217 w 358"/>
                <a:gd name="T17" fmla="*/ 1018 h 2490"/>
                <a:gd name="T18" fmla="*/ 168 w 358"/>
                <a:gd name="T19" fmla="*/ 1369 h 2490"/>
                <a:gd name="T20" fmla="*/ 152 w 358"/>
                <a:gd name="T21" fmla="*/ 1486 h 2490"/>
                <a:gd name="T22" fmla="*/ 140 w 358"/>
                <a:gd name="T23" fmla="*/ 1612 h 2490"/>
                <a:gd name="T24" fmla="*/ 126 w 358"/>
                <a:gd name="T25" fmla="*/ 1867 h 2490"/>
                <a:gd name="T26" fmla="*/ 120 w 358"/>
                <a:gd name="T27" fmla="*/ 1993 h 2490"/>
                <a:gd name="T28" fmla="*/ 102 w 358"/>
                <a:gd name="T29" fmla="*/ 2469 h 2490"/>
                <a:gd name="T30" fmla="*/ 102 w 358"/>
                <a:gd name="T31" fmla="*/ 2473 h 2490"/>
                <a:gd name="T32" fmla="*/ 105 w 358"/>
                <a:gd name="T33" fmla="*/ 2481 h 2490"/>
                <a:gd name="T34" fmla="*/ 114 w 358"/>
                <a:gd name="T35" fmla="*/ 2489 h 2490"/>
                <a:gd name="T36" fmla="*/ 131 w 358"/>
                <a:gd name="T37" fmla="*/ 2489 h 2490"/>
                <a:gd name="T38" fmla="*/ 143 w 358"/>
                <a:gd name="T39" fmla="*/ 2478 h 2490"/>
                <a:gd name="T40" fmla="*/ 145 w 358"/>
                <a:gd name="T41" fmla="*/ 2469 h 2490"/>
                <a:gd name="T42" fmla="*/ 154 w 358"/>
                <a:gd name="T43" fmla="*/ 2187 h 2490"/>
                <a:gd name="T44" fmla="*/ 166 w 358"/>
                <a:gd name="T45" fmla="*/ 1907 h 2490"/>
                <a:gd name="T46" fmla="*/ 183 w 358"/>
                <a:gd name="T47" fmla="*/ 1626 h 2490"/>
                <a:gd name="T48" fmla="*/ 205 w 358"/>
                <a:gd name="T49" fmla="*/ 1415 h 2490"/>
                <a:gd name="T50" fmla="*/ 214 w 358"/>
                <a:gd name="T51" fmla="*/ 1346 h 2490"/>
                <a:gd name="T52" fmla="*/ 246 w 358"/>
                <a:gd name="T53" fmla="*/ 1114 h 2490"/>
                <a:gd name="T54" fmla="*/ 319 w 358"/>
                <a:gd name="T55" fmla="*/ 652 h 2490"/>
                <a:gd name="T56" fmla="*/ 357 w 358"/>
                <a:gd name="T57" fmla="*/ 422 h 2490"/>
                <a:gd name="T58" fmla="*/ 358 w 358"/>
                <a:gd name="T59" fmla="*/ 404 h 2490"/>
                <a:gd name="T60" fmla="*/ 351 w 358"/>
                <a:gd name="T61" fmla="*/ 388 h 2490"/>
                <a:gd name="T62" fmla="*/ 328 w 358"/>
                <a:gd name="T63" fmla="*/ 359 h 2490"/>
                <a:gd name="T64" fmla="*/ 249 w 358"/>
                <a:gd name="T65" fmla="*/ 279 h 2490"/>
                <a:gd name="T66" fmla="*/ 191 w 358"/>
                <a:gd name="T67" fmla="*/ 216 h 2490"/>
                <a:gd name="T68" fmla="*/ 136 w 358"/>
                <a:gd name="T69" fmla="*/ 151 h 2490"/>
                <a:gd name="T70" fmla="*/ 85 w 358"/>
                <a:gd name="T71" fmla="*/ 83 h 2490"/>
                <a:gd name="T72" fmla="*/ 40 w 358"/>
                <a:gd name="T73" fmla="*/ 10 h 2490"/>
                <a:gd name="T74" fmla="*/ 37 w 358"/>
                <a:gd name="T75" fmla="*/ 6 h 2490"/>
                <a:gd name="T76" fmla="*/ 31 w 358"/>
                <a:gd name="T77" fmla="*/ 0 h 2490"/>
                <a:gd name="T78" fmla="*/ 19 w 358"/>
                <a:gd name="T79" fmla="*/ 0 h 2490"/>
                <a:gd name="T80" fmla="*/ 5 w 358"/>
                <a:gd name="T81" fmla="*/ 8 h 2490"/>
                <a:gd name="T82" fmla="*/ 0 w 358"/>
                <a:gd name="T83" fmla="*/ 23 h 2490"/>
                <a:gd name="T84" fmla="*/ 3 w 358"/>
                <a:gd name="T85" fmla="*/ 31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2490">
                  <a:moveTo>
                    <a:pt x="3" y="31"/>
                  </a:moveTo>
                  <a:lnTo>
                    <a:pt x="3" y="31"/>
                  </a:lnTo>
                  <a:lnTo>
                    <a:pt x="32" y="83"/>
                  </a:lnTo>
                  <a:lnTo>
                    <a:pt x="66" y="134"/>
                  </a:lnTo>
                  <a:lnTo>
                    <a:pt x="102" y="18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86" y="277"/>
                  </a:lnTo>
                  <a:lnTo>
                    <a:pt x="232" y="325"/>
                  </a:lnTo>
                  <a:lnTo>
                    <a:pt x="279" y="373"/>
                  </a:lnTo>
                  <a:lnTo>
                    <a:pt x="323" y="421"/>
                  </a:lnTo>
                  <a:lnTo>
                    <a:pt x="323" y="421"/>
                  </a:lnTo>
                  <a:lnTo>
                    <a:pt x="319" y="401"/>
                  </a:lnTo>
                  <a:lnTo>
                    <a:pt x="319" y="401"/>
                  </a:lnTo>
                  <a:lnTo>
                    <a:pt x="291" y="555"/>
                  </a:lnTo>
                  <a:lnTo>
                    <a:pt x="266" y="709"/>
                  </a:lnTo>
                  <a:lnTo>
                    <a:pt x="217" y="1018"/>
                  </a:lnTo>
                  <a:lnTo>
                    <a:pt x="217" y="1018"/>
                  </a:lnTo>
                  <a:lnTo>
                    <a:pt x="183" y="1252"/>
                  </a:lnTo>
                  <a:lnTo>
                    <a:pt x="168" y="1369"/>
                  </a:lnTo>
                  <a:lnTo>
                    <a:pt x="152" y="1486"/>
                  </a:lnTo>
                  <a:lnTo>
                    <a:pt x="152" y="1486"/>
                  </a:lnTo>
                  <a:lnTo>
                    <a:pt x="146" y="1549"/>
                  </a:lnTo>
                  <a:lnTo>
                    <a:pt x="140" y="1612"/>
                  </a:lnTo>
                  <a:lnTo>
                    <a:pt x="132" y="1740"/>
                  </a:lnTo>
                  <a:lnTo>
                    <a:pt x="126" y="1867"/>
                  </a:lnTo>
                  <a:lnTo>
                    <a:pt x="120" y="1993"/>
                  </a:lnTo>
                  <a:lnTo>
                    <a:pt x="120" y="1993"/>
                  </a:lnTo>
                  <a:lnTo>
                    <a:pt x="111" y="2231"/>
                  </a:lnTo>
                  <a:lnTo>
                    <a:pt x="102" y="2469"/>
                  </a:lnTo>
                  <a:lnTo>
                    <a:pt x="102" y="2469"/>
                  </a:lnTo>
                  <a:lnTo>
                    <a:pt x="102" y="2473"/>
                  </a:lnTo>
                  <a:lnTo>
                    <a:pt x="103" y="2478"/>
                  </a:lnTo>
                  <a:lnTo>
                    <a:pt x="105" y="2481"/>
                  </a:lnTo>
                  <a:lnTo>
                    <a:pt x="108" y="2484"/>
                  </a:lnTo>
                  <a:lnTo>
                    <a:pt x="114" y="2489"/>
                  </a:lnTo>
                  <a:lnTo>
                    <a:pt x="123" y="2490"/>
                  </a:lnTo>
                  <a:lnTo>
                    <a:pt x="131" y="2489"/>
                  </a:lnTo>
                  <a:lnTo>
                    <a:pt x="137" y="2484"/>
                  </a:lnTo>
                  <a:lnTo>
                    <a:pt x="143" y="2478"/>
                  </a:lnTo>
                  <a:lnTo>
                    <a:pt x="145" y="2473"/>
                  </a:lnTo>
                  <a:lnTo>
                    <a:pt x="145" y="2469"/>
                  </a:lnTo>
                  <a:lnTo>
                    <a:pt x="145" y="2469"/>
                  </a:lnTo>
                  <a:lnTo>
                    <a:pt x="154" y="2187"/>
                  </a:lnTo>
                  <a:lnTo>
                    <a:pt x="159" y="2047"/>
                  </a:lnTo>
                  <a:lnTo>
                    <a:pt x="166" y="1907"/>
                  </a:lnTo>
                  <a:lnTo>
                    <a:pt x="174" y="1766"/>
                  </a:lnTo>
                  <a:lnTo>
                    <a:pt x="183" y="1626"/>
                  </a:lnTo>
                  <a:lnTo>
                    <a:pt x="197" y="1486"/>
                  </a:lnTo>
                  <a:lnTo>
                    <a:pt x="205" y="1415"/>
                  </a:lnTo>
                  <a:lnTo>
                    <a:pt x="214" y="1346"/>
                  </a:lnTo>
                  <a:lnTo>
                    <a:pt x="214" y="1346"/>
                  </a:lnTo>
                  <a:lnTo>
                    <a:pt x="229" y="1231"/>
                  </a:lnTo>
                  <a:lnTo>
                    <a:pt x="246" y="1114"/>
                  </a:lnTo>
                  <a:lnTo>
                    <a:pt x="282" y="883"/>
                  </a:lnTo>
                  <a:lnTo>
                    <a:pt x="319" y="652"/>
                  </a:lnTo>
                  <a:lnTo>
                    <a:pt x="357" y="422"/>
                  </a:lnTo>
                  <a:lnTo>
                    <a:pt x="357" y="422"/>
                  </a:lnTo>
                  <a:lnTo>
                    <a:pt x="358" y="413"/>
                  </a:lnTo>
                  <a:lnTo>
                    <a:pt x="358" y="404"/>
                  </a:lnTo>
                  <a:lnTo>
                    <a:pt x="357" y="396"/>
                  </a:lnTo>
                  <a:lnTo>
                    <a:pt x="351" y="388"/>
                  </a:lnTo>
                  <a:lnTo>
                    <a:pt x="351" y="388"/>
                  </a:lnTo>
                  <a:lnTo>
                    <a:pt x="328" y="359"/>
                  </a:lnTo>
                  <a:lnTo>
                    <a:pt x="302" y="331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191" y="216"/>
                  </a:lnTo>
                  <a:lnTo>
                    <a:pt x="163" y="184"/>
                  </a:lnTo>
                  <a:lnTo>
                    <a:pt x="136" y="151"/>
                  </a:lnTo>
                  <a:lnTo>
                    <a:pt x="109" y="117"/>
                  </a:lnTo>
                  <a:lnTo>
                    <a:pt x="85" y="83"/>
                  </a:lnTo>
                  <a:lnTo>
                    <a:pt x="62" y="4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5" y="8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31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46E778DB-4979-16DD-A556-D12A4673F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682"/>
              <a:ext cx="225" cy="1262"/>
            </a:xfrm>
            <a:custGeom>
              <a:avLst/>
              <a:gdLst>
                <a:gd name="T0" fmla="*/ 272 w 449"/>
                <a:gd name="T1" fmla="*/ 16 h 2524"/>
                <a:gd name="T2" fmla="*/ 254 w 449"/>
                <a:gd name="T3" fmla="*/ 73 h 2524"/>
                <a:gd name="T4" fmla="*/ 229 w 449"/>
                <a:gd name="T5" fmla="*/ 128 h 2524"/>
                <a:gd name="T6" fmla="*/ 200 w 449"/>
                <a:gd name="T7" fmla="*/ 182 h 2524"/>
                <a:gd name="T8" fmla="*/ 167 w 449"/>
                <a:gd name="T9" fmla="*/ 234 h 2524"/>
                <a:gd name="T10" fmla="*/ 130 w 449"/>
                <a:gd name="T11" fmla="*/ 284 h 2524"/>
                <a:gd name="T12" fmla="*/ 92 w 449"/>
                <a:gd name="T13" fmla="*/ 331 h 2524"/>
                <a:gd name="T14" fmla="*/ 6 w 449"/>
                <a:gd name="T15" fmla="*/ 418 h 2524"/>
                <a:gd name="T16" fmla="*/ 3 w 449"/>
                <a:gd name="T17" fmla="*/ 422 h 2524"/>
                <a:gd name="T18" fmla="*/ 0 w 449"/>
                <a:gd name="T19" fmla="*/ 433 h 2524"/>
                <a:gd name="T20" fmla="*/ 1 w 449"/>
                <a:gd name="T21" fmla="*/ 439 h 2524"/>
                <a:gd name="T22" fmla="*/ 92 w 449"/>
                <a:gd name="T23" fmla="*/ 761 h 2524"/>
                <a:gd name="T24" fmla="*/ 180 w 449"/>
                <a:gd name="T25" fmla="*/ 1083 h 2524"/>
                <a:gd name="T26" fmla="*/ 210 w 449"/>
                <a:gd name="T27" fmla="*/ 1200 h 2524"/>
                <a:gd name="T28" fmla="*/ 267 w 449"/>
                <a:gd name="T29" fmla="*/ 1434 h 2524"/>
                <a:gd name="T30" fmla="*/ 293 w 449"/>
                <a:gd name="T31" fmla="*/ 1552 h 2524"/>
                <a:gd name="T32" fmla="*/ 320 w 449"/>
                <a:gd name="T33" fmla="*/ 1691 h 2524"/>
                <a:gd name="T34" fmla="*/ 340 w 449"/>
                <a:gd name="T35" fmla="*/ 1831 h 2524"/>
                <a:gd name="T36" fmla="*/ 373 w 449"/>
                <a:gd name="T37" fmla="*/ 2113 h 2524"/>
                <a:gd name="T38" fmla="*/ 392 w 449"/>
                <a:gd name="T39" fmla="*/ 2308 h 2524"/>
                <a:gd name="T40" fmla="*/ 406 w 449"/>
                <a:gd name="T41" fmla="*/ 2504 h 2524"/>
                <a:gd name="T42" fmla="*/ 406 w 449"/>
                <a:gd name="T43" fmla="*/ 2509 h 2524"/>
                <a:gd name="T44" fmla="*/ 413 w 449"/>
                <a:gd name="T45" fmla="*/ 2519 h 2524"/>
                <a:gd name="T46" fmla="*/ 429 w 449"/>
                <a:gd name="T47" fmla="*/ 2524 h 2524"/>
                <a:gd name="T48" fmla="*/ 443 w 449"/>
                <a:gd name="T49" fmla="*/ 2519 h 2524"/>
                <a:gd name="T50" fmla="*/ 447 w 449"/>
                <a:gd name="T51" fmla="*/ 2513 h 2524"/>
                <a:gd name="T52" fmla="*/ 449 w 449"/>
                <a:gd name="T53" fmla="*/ 2504 h 2524"/>
                <a:gd name="T54" fmla="*/ 441 w 449"/>
                <a:gd name="T55" fmla="*/ 2390 h 2524"/>
                <a:gd name="T56" fmla="*/ 423 w 449"/>
                <a:gd name="T57" fmla="*/ 2161 h 2524"/>
                <a:gd name="T58" fmla="*/ 398 w 449"/>
                <a:gd name="T59" fmla="*/ 1933 h 2524"/>
                <a:gd name="T60" fmla="*/ 366 w 449"/>
                <a:gd name="T61" fmla="*/ 1706 h 2524"/>
                <a:gd name="T62" fmla="*/ 346 w 449"/>
                <a:gd name="T63" fmla="*/ 1594 h 2524"/>
                <a:gd name="T64" fmla="*/ 297 w 449"/>
                <a:gd name="T65" fmla="*/ 1361 h 2524"/>
                <a:gd name="T66" fmla="*/ 240 w 449"/>
                <a:gd name="T67" fmla="*/ 1132 h 2524"/>
                <a:gd name="T68" fmla="*/ 178 w 449"/>
                <a:gd name="T69" fmla="*/ 904 h 2524"/>
                <a:gd name="T70" fmla="*/ 114 w 449"/>
                <a:gd name="T71" fmla="*/ 676 h 2524"/>
                <a:gd name="T72" fmla="*/ 43 w 449"/>
                <a:gd name="T73" fmla="*/ 427 h 2524"/>
                <a:gd name="T74" fmla="*/ 37 w 449"/>
                <a:gd name="T75" fmla="*/ 448 h 2524"/>
                <a:gd name="T76" fmla="*/ 104 w 449"/>
                <a:gd name="T77" fmla="*/ 382 h 2524"/>
                <a:gd name="T78" fmla="*/ 146 w 449"/>
                <a:gd name="T79" fmla="*/ 333 h 2524"/>
                <a:gd name="T80" fmla="*/ 186 w 449"/>
                <a:gd name="T81" fmla="*/ 282 h 2524"/>
                <a:gd name="T82" fmla="*/ 221 w 449"/>
                <a:gd name="T83" fmla="*/ 230 h 2524"/>
                <a:gd name="T84" fmla="*/ 254 w 449"/>
                <a:gd name="T85" fmla="*/ 174 h 2524"/>
                <a:gd name="T86" fmla="*/ 281 w 449"/>
                <a:gd name="T87" fmla="*/ 116 h 2524"/>
                <a:gd name="T88" fmla="*/ 304 w 449"/>
                <a:gd name="T89" fmla="*/ 57 h 2524"/>
                <a:gd name="T90" fmla="*/ 313 w 449"/>
                <a:gd name="T91" fmla="*/ 26 h 2524"/>
                <a:gd name="T92" fmla="*/ 315 w 449"/>
                <a:gd name="T93" fmla="*/ 17 h 2524"/>
                <a:gd name="T94" fmla="*/ 312 w 449"/>
                <a:gd name="T95" fmla="*/ 9 h 2524"/>
                <a:gd name="T96" fmla="*/ 300 w 449"/>
                <a:gd name="T97" fmla="*/ 0 h 2524"/>
                <a:gd name="T98" fmla="*/ 283 w 449"/>
                <a:gd name="T99" fmla="*/ 2 h 2524"/>
                <a:gd name="T100" fmla="*/ 277 w 449"/>
                <a:gd name="T101" fmla="*/ 6 h 2524"/>
                <a:gd name="T102" fmla="*/ 272 w 449"/>
                <a:gd name="T103" fmla="*/ 16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" h="2524">
                  <a:moveTo>
                    <a:pt x="272" y="16"/>
                  </a:moveTo>
                  <a:lnTo>
                    <a:pt x="272" y="16"/>
                  </a:lnTo>
                  <a:lnTo>
                    <a:pt x="263" y="43"/>
                  </a:lnTo>
                  <a:lnTo>
                    <a:pt x="254" y="73"/>
                  </a:lnTo>
                  <a:lnTo>
                    <a:pt x="241" y="100"/>
                  </a:lnTo>
                  <a:lnTo>
                    <a:pt x="229" y="128"/>
                  </a:lnTo>
                  <a:lnTo>
                    <a:pt x="215" y="156"/>
                  </a:lnTo>
                  <a:lnTo>
                    <a:pt x="200" y="182"/>
                  </a:lnTo>
                  <a:lnTo>
                    <a:pt x="184" y="208"/>
                  </a:lnTo>
                  <a:lnTo>
                    <a:pt x="167" y="234"/>
                  </a:lnTo>
                  <a:lnTo>
                    <a:pt x="149" y="259"/>
                  </a:lnTo>
                  <a:lnTo>
                    <a:pt x="130" y="284"/>
                  </a:lnTo>
                  <a:lnTo>
                    <a:pt x="112" y="308"/>
                  </a:lnTo>
                  <a:lnTo>
                    <a:pt x="92" y="331"/>
                  </a:lnTo>
                  <a:lnTo>
                    <a:pt x="49" y="376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0" y="427"/>
                  </a:lnTo>
                  <a:lnTo>
                    <a:pt x="0" y="433"/>
                  </a:lnTo>
                  <a:lnTo>
                    <a:pt x="1" y="439"/>
                  </a:lnTo>
                  <a:lnTo>
                    <a:pt x="1" y="439"/>
                  </a:lnTo>
                  <a:lnTo>
                    <a:pt x="47" y="599"/>
                  </a:lnTo>
                  <a:lnTo>
                    <a:pt x="92" y="761"/>
                  </a:lnTo>
                  <a:lnTo>
                    <a:pt x="137" y="921"/>
                  </a:lnTo>
                  <a:lnTo>
                    <a:pt x="180" y="1083"/>
                  </a:lnTo>
                  <a:lnTo>
                    <a:pt x="180" y="1083"/>
                  </a:lnTo>
                  <a:lnTo>
                    <a:pt x="210" y="1200"/>
                  </a:lnTo>
                  <a:lnTo>
                    <a:pt x="240" y="1317"/>
                  </a:lnTo>
                  <a:lnTo>
                    <a:pt x="267" y="1434"/>
                  </a:lnTo>
                  <a:lnTo>
                    <a:pt x="293" y="1552"/>
                  </a:lnTo>
                  <a:lnTo>
                    <a:pt x="293" y="1552"/>
                  </a:lnTo>
                  <a:lnTo>
                    <a:pt x="307" y="1622"/>
                  </a:lnTo>
                  <a:lnTo>
                    <a:pt x="320" y="1691"/>
                  </a:lnTo>
                  <a:lnTo>
                    <a:pt x="330" y="1760"/>
                  </a:lnTo>
                  <a:lnTo>
                    <a:pt x="340" y="1831"/>
                  </a:lnTo>
                  <a:lnTo>
                    <a:pt x="358" y="1971"/>
                  </a:lnTo>
                  <a:lnTo>
                    <a:pt x="373" y="2113"/>
                  </a:lnTo>
                  <a:lnTo>
                    <a:pt x="373" y="2113"/>
                  </a:lnTo>
                  <a:lnTo>
                    <a:pt x="392" y="2308"/>
                  </a:lnTo>
                  <a:lnTo>
                    <a:pt x="400" y="2405"/>
                  </a:lnTo>
                  <a:lnTo>
                    <a:pt x="406" y="2504"/>
                  </a:lnTo>
                  <a:lnTo>
                    <a:pt x="406" y="2504"/>
                  </a:lnTo>
                  <a:lnTo>
                    <a:pt x="406" y="2509"/>
                  </a:lnTo>
                  <a:lnTo>
                    <a:pt x="407" y="2513"/>
                  </a:lnTo>
                  <a:lnTo>
                    <a:pt x="413" y="2519"/>
                  </a:lnTo>
                  <a:lnTo>
                    <a:pt x="421" y="2522"/>
                  </a:lnTo>
                  <a:lnTo>
                    <a:pt x="429" y="2524"/>
                  </a:lnTo>
                  <a:lnTo>
                    <a:pt x="437" y="2522"/>
                  </a:lnTo>
                  <a:lnTo>
                    <a:pt x="443" y="2519"/>
                  </a:lnTo>
                  <a:lnTo>
                    <a:pt x="446" y="2516"/>
                  </a:lnTo>
                  <a:lnTo>
                    <a:pt x="447" y="2513"/>
                  </a:lnTo>
                  <a:lnTo>
                    <a:pt x="449" y="2509"/>
                  </a:lnTo>
                  <a:lnTo>
                    <a:pt x="449" y="2504"/>
                  </a:lnTo>
                  <a:lnTo>
                    <a:pt x="449" y="2504"/>
                  </a:lnTo>
                  <a:lnTo>
                    <a:pt x="441" y="2390"/>
                  </a:lnTo>
                  <a:lnTo>
                    <a:pt x="433" y="2276"/>
                  </a:lnTo>
                  <a:lnTo>
                    <a:pt x="423" y="2161"/>
                  </a:lnTo>
                  <a:lnTo>
                    <a:pt x="412" y="2047"/>
                  </a:lnTo>
                  <a:lnTo>
                    <a:pt x="398" y="1933"/>
                  </a:lnTo>
                  <a:lnTo>
                    <a:pt x="383" y="1819"/>
                  </a:lnTo>
                  <a:lnTo>
                    <a:pt x="366" y="1706"/>
                  </a:lnTo>
                  <a:lnTo>
                    <a:pt x="346" y="1594"/>
                  </a:lnTo>
                  <a:lnTo>
                    <a:pt x="346" y="1594"/>
                  </a:lnTo>
                  <a:lnTo>
                    <a:pt x="323" y="1478"/>
                  </a:lnTo>
                  <a:lnTo>
                    <a:pt x="297" y="1361"/>
                  </a:lnTo>
                  <a:lnTo>
                    <a:pt x="269" y="1248"/>
                  </a:lnTo>
                  <a:lnTo>
                    <a:pt x="240" y="1132"/>
                  </a:lnTo>
                  <a:lnTo>
                    <a:pt x="209" y="1018"/>
                  </a:lnTo>
                  <a:lnTo>
                    <a:pt x="178" y="904"/>
                  </a:lnTo>
                  <a:lnTo>
                    <a:pt x="114" y="676"/>
                  </a:lnTo>
                  <a:lnTo>
                    <a:pt x="114" y="676"/>
                  </a:lnTo>
                  <a:lnTo>
                    <a:pt x="43" y="427"/>
                  </a:lnTo>
                  <a:lnTo>
                    <a:pt x="43" y="427"/>
                  </a:lnTo>
                  <a:lnTo>
                    <a:pt x="37" y="448"/>
                  </a:lnTo>
                  <a:lnTo>
                    <a:pt x="37" y="448"/>
                  </a:lnTo>
                  <a:lnTo>
                    <a:pt x="83" y="405"/>
                  </a:lnTo>
                  <a:lnTo>
                    <a:pt x="104" y="382"/>
                  </a:lnTo>
                  <a:lnTo>
                    <a:pt x="126" y="357"/>
                  </a:lnTo>
                  <a:lnTo>
                    <a:pt x="146" y="333"/>
                  </a:lnTo>
                  <a:lnTo>
                    <a:pt x="166" y="308"/>
                  </a:lnTo>
                  <a:lnTo>
                    <a:pt x="186" y="282"/>
                  </a:lnTo>
                  <a:lnTo>
                    <a:pt x="204" y="256"/>
                  </a:lnTo>
                  <a:lnTo>
                    <a:pt x="221" y="230"/>
                  </a:lnTo>
                  <a:lnTo>
                    <a:pt x="238" y="202"/>
                  </a:lnTo>
                  <a:lnTo>
                    <a:pt x="254" y="174"/>
                  </a:lnTo>
                  <a:lnTo>
                    <a:pt x="269" y="145"/>
                  </a:lnTo>
                  <a:lnTo>
                    <a:pt x="281" y="116"/>
                  </a:lnTo>
                  <a:lnTo>
                    <a:pt x="293" y="86"/>
                  </a:lnTo>
                  <a:lnTo>
                    <a:pt x="304" y="57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5" y="22"/>
                  </a:lnTo>
                  <a:lnTo>
                    <a:pt x="315" y="17"/>
                  </a:lnTo>
                  <a:lnTo>
                    <a:pt x="313" y="14"/>
                  </a:lnTo>
                  <a:lnTo>
                    <a:pt x="312" y="9"/>
                  </a:lnTo>
                  <a:lnTo>
                    <a:pt x="306" y="5"/>
                  </a:lnTo>
                  <a:lnTo>
                    <a:pt x="300" y="0"/>
                  </a:lnTo>
                  <a:lnTo>
                    <a:pt x="290" y="0"/>
                  </a:lnTo>
                  <a:lnTo>
                    <a:pt x="283" y="2"/>
                  </a:lnTo>
                  <a:lnTo>
                    <a:pt x="280" y="3"/>
                  </a:lnTo>
                  <a:lnTo>
                    <a:pt x="277" y="6"/>
                  </a:lnTo>
                  <a:lnTo>
                    <a:pt x="274" y="11"/>
                  </a:lnTo>
                  <a:lnTo>
                    <a:pt x="272" y="16"/>
                  </a:lnTo>
                  <a:lnTo>
                    <a:pt x="2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E19C3BBE-01B2-8C80-7130-E5C2DD355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1156"/>
              <a:ext cx="125" cy="201"/>
            </a:xfrm>
            <a:custGeom>
              <a:avLst/>
              <a:gdLst>
                <a:gd name="T0" fmla="*/ 247 w 249"/>
                <a:gd name="T1" fmla="*/ 190 h 404"/>
                <a:gd name="T2" fmla="*/ 249 w 249"/>
                <a:gd name="T3" fmla="*/ 231 h 404"/>
                <a:gd name="T4" fmla="*/ 244 w 249"/>
                <a:gd name="T5" fmla="*/ 270 h 404"/>
                <a:gd name="T6" fmla="*/ 237 w 249"/>
                <a:gd name="T7" fmla="*/ 305 h 404"/>
                <a:gd name="T8" fmla="*/ 224 w 249"/>
                <a:gd name="T9" fmla="*/ 336 h 404"/>
                <a:gd name="T10" fmla="*/ 209 w 249"/>
                <a:gd name="T11" fmla="*/ 364 h 404"/>
                <a:gd name="T12" fmla="*/ 191 w 249"/>
                <a:gd name="T13" fmla="*/ 384 h 404"/>
                <a:gd name="T14" fmla="*/ 169 w 249"/>
                <a:gd name="T15" fmla="*/ 398 h 404"/>
                <a:gd name="T16" fmla="*/ 144 w 249"/>
                <a:gd name="T17" fmla="*/ 404 h 404"/>
                <a:gd name="T18" fmla="*/ 132 w 249"/>
                <a:gd name="T19" fmla="*/ 404 h 404"/>
                <a:gd name="T20" fmla="*/ 107 w 249"/>
                <a:gd name="T21" fmla="*/ 399 h 404"/>
                <a:gd name="T22" fmla="*/ 83 w 249"/>
                <a:gd name="T23" fmla="*/ 385 h 404"/>
                <a:gd name="T24" fmla="*/ 61 w 249"/>
                <a:gd name="T25" fmla="*/ 365 h 404"/>
                <a:gd name="T26" fmla="*/ 43 w 249"/>
                <a:gd name="T27" fmla="*/ 341 h 404"/>
                <a:gd name="T28" fmla="*/ 26 w 249"/>
                <a:gd name="T29" fmla="*/ 310 h 404"/>
                <a:gd name="T30" fmla="*/ 14 w 249"/>
                <a:gd name="T31" fmla="*/ 274 h 404"/>
                <a:gd name="T32" fmla="*/ 4 w 249"/>
                <a:gd name="T33" fmla="*/ 234 h 404"/>
                <a:gd name="T34" fmla="*/ 1 w 249"/>
                <a:gd name="T35" fmla="*/ 214 h 404"/>
                <a:gd name="T36" fmla="*/ 0 w 249"/>
                <a:gd name="T37" fmla="*/ 173 h 404"/>
                <a:gd name="T38" fmla="*/ 4 w 249"/>
                <a:gd name="T39" fmla="*/ 134 h 404"/>
                <a:gd name="T40" fmla="*/ 12 w 249"/>
                <a:gd name="T41" fmla="*/ 99 h 404"/>
                <a:gd name="T42" fmla="*/ 24 w 249"/>
                <a:gd name="T43" fmla="*/ 68 h 404"/>
                <a:gd name="T44" fmla="*/ 40 w 249"/>
                <a:gd name="T45" fmla="*/ 40 h 404"/>
                <a:gd name="T46" fmla="*/ 58 w 249"/>
                <a:gd name="T47" fmla="*/ 20 h 404"/>
                <a:gd name="T48" fmla="*/ 80 w 249"/>
                <a:gd name="T49" fmla="*/ 6 h 404"/>
                <a:gd name="T50" fmla="*/ 104 w 249"/>
                <a:gd name="T51" fmla="*/ 0 h 404"/>
                <a:gd name="T52" fmla="*/ 117 w 249"/>
                <a:gd name="T53" fmla="*/ 0 h 404"/>
                <a:gd name="T54" fmla="*/ 141 w 249"/>
                <a:gd name="T55" fmla="*/ 5 h 404"/>
                <a:gd name="T56" fmla="*/ 166 w 249"/>
                <a:gd name="T57" fmla="*/ 19 h 404"/>
                <a:gd name="T58" fmla="*/ 187 w 249"/>
                <a:gd name="T59" fmla="*/ 39 h 404"/>
                <a:gd name="T60" fmla="*/ 206 w 249"/>
                <a:gd name="T61" fmla="*/ 63 h 404"/>
                <a:gd name="T62" fmla="*/ 223 w 249"/>
                <a:gd name="T63" fmla="*/ 94 h 404"/>
                <a:gd name="T64" fmla="*/ 235 w 249"/>
                <a:gd name="T65" fmla="*/ 130 h 404"/>
                <a:gd name="T66" fmla="*/ 244 w 249"/>
                <a:gd name="T67" fmla="*/ 170 h 404"/>
                <a:gd name="T68" fmla="*/ 247 w 249"/>
                <a:gd name="T69" fmla="*/ 1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4">
                  <a:moveTo>
                    <a:pt x="247" y="190"/>
                  </a:moveTo>
                  <a:lnTo>
                    <a:pt x="247" y="190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7" y="251"/>
                  </a:lnTo>
                  <a:lnTo>
                    <a:pt x="244" y="270"/>
                  </a:lnTo>
                  <a:lnTo>
                    <a:pt x="241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4" y="336"/>
                  </a:lnTo>
                  <a:lnTo>
                    <a:pt x="218" y="350"/>
                  </a:lnTo>
                  <a:lnTo>
                    <a:pt x="209" y="364"/>
                  </a:lnTo>
                  <a:lnTo>
                    <a:pt x="200" y="374"/>
                  </a:lnTo>
                  <a:lnTo>
                    <a:pt x="191" y="384"/>
                  </a:lnTo>
                  <a:lnTo>
                    <a:pt x="180" y="391"/>
                  </a:lnTo>
                  <a:lnTo>
                    <a:pt x="169" y="398"/>
                  </a:lnTo>
                  <a:lnTo>
                    <a:pt x="15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32" y="404"/>
                  </a:lnTo>
                  <a:lnTo>
                    <a:pt x="120" y="402"/>
                  </a:lnTo>
                  <a:lnTo>
                    <a:pt x="107" y="399"/>
                  </a:lnTo>
                  <a:lnTo>
                    <a:pt x="95" y="393"/>
                  </a:lnTo>
                  <a:lnTo>
                    <a:pt x="83" y="385"/>
                  </a:lnTo>
                  <a:lnTo>
                    <a:pt x="72" y="376"/>
                  </a:lnTo>
                  <a:lnTo>
                    <a:pt x="61" y="365"/>
                  </a:lnTo>
                  <a:lnTo>
                    <a:pt x="52" y="353"/>
                  </a:lnTo>
                  <a:lnTo>
                    <a:pt x="43" y="341"/>
                  </a:lnTo>
                  <a:lnTo>
                    <a:pt x="34" y="325"/>
                  </a:lnTo>
                  <a:lnTo>
                    <a:pt x="26" y="310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4" y="23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1" y="153"/>
                  </a:lnTo>
                  <a:lnTo>
                    <a:pt x="4" y="134"/>
                  </a:lnTo>
                  <a:lnTo>
                    <a:pt x="7" y="116"/>
                  </a:lnTo>
                  <a:lnTo>
                    <a:pt x="12" y="99"/>
                  </a:lnTo>
                  <a:lnTo>
                    <a:pt x="17" y="82"/>
                  </a:lnTo>
                  <a:lnTo>
                    <a:pt x="24" y="68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30"/>
                  </a:lnTo>
                  <a:lnTo>
                    <a:pt x="58" y="20"/>
                  </a:lnTo>
                  <a:lnTo>
                    <a:pt x="69" y="13"/>
                  </a:lnTo>
                  <a:lnTo>
                    <a:pt x="80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1" y="5"/>
                  </a:lnTo>
                  <a:lnTo>
                    <a:pt x="154" y="11"/>
                  </a:lnTo>
                  <a:lnTo>
                    <a:pt x="166" y="19"/>
                  </a:lnTo>
                  <a:lnTo>
                    <a:pt x="177" y="28"/>
                  </a:lnTo>
                  <a:lnTo>
                    <a:pt x="187" y="39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5" y="79"/>
                  </a:lnTo>
                  <a:lnTo>
                    <a:pt x="223" y="94"/>
                  </a:lnTo>
                  <a:lnTo>
                    <a:pt x="229" y="113"/>
                  </a:lnTo>
                  <a:lnTo>
                    <a:pt x="235" y="130"/>
                  </a:lnTo>
                  <a:lnTo>
                    <a:pt x="240" y="150"/>
                  </a:lnTo>
                  <a:lnTo>
                    <a:pt x="244" y="170"/>
                  </a:lnTo>
                  <a:lnTo>
                    <a:pt x="247" y="190"/>
                  </a:lnTo>
                  <a:lnTo>
                    <a:pt x="24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9B3DE14C-1DFA-8797-3BB2-38618DBA0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125"/>
              <a:ext cx="125" cy="202"/>
            </a:xfrm>
            <a:custGeom>
              <a:avLst/>
              <a:gdLst>
                <a:gd name="T0" fmla="*/ 248 w 249"/>
                <a:gd name="T1" fmla="*/ 189 h 403"/>
                <a:gd name="T2" fmla="*/ 249 w 249"/>
                <a:gd name="T3" fmla="*/ 231 h 403"/>
                <a:gd name="T4" fmla="*/ 245 w 249"/>
                <a:gd name="T5" fmla="*/ 269 h 403"/>
                <a:gd name="T6" fmla="*/ 237 w 249"/>
                <a:gd name="T7" fmla="*/ 305 h 403"/>
                <a:gd name="T8" fmla="*/ 225 w 249"/>
                <a:gd name="T9" fmla="*/ 335 h 403"/>
                <a:gd name="T10" fmla="*/ 209 w 249"/>
                <a:gd name="T11" fmla="*/ 363 h 403"/>
                <a:gd name="T12" fmla="*/ 191 w 249"/>
                <a:gd name="T13" fmla="*/ 383 h 403"/>
                <a:gd name="T14" fmla="*/ 169 w 249"/>
                <a:gd name="T15" fmla="*/ 397 h 403"/>
                <a:gd name="T16" fmla="*/ 145 w 249"/>
                <a:gd name="T17" fmla="*/ 403 h 403"/>
                <a:gd name="T18" fmla="*/ 132 w 249"/>
                <a:gd name="T19" fmla="*/ 403 h 403"/>
                <a:gd name="T20" fmla="*/ 108 w 249"/>
                <a:gd name="T21" fmla="*/ 399 h 403"/>
                <a:gd name="T22" fmla="*/ 83 w 249"/>
                <a:gd name="T23" fmla="*/ 385 h 403"/>
                <a:gd name="T24" fmla="*/ 62 w 249"/>
                <a:gd name="T25" fmla="*/ 365 h 403"/>
                <a:gd name="T26" fmla="*/ 43 w 249"/>
                <a:gd name="T27" fmla="*/ 340 h 403"/>
                <a:gd name="T28" fmla="*/ 26 w 249"/>
                <a:gd name="T29" fmla="*/ 309 h 403"/>
                <a:gd name="T30" fmla="*/ 14 w 249"/>
                <a:gd name="T31" fmla="*/ 274 h 403"/>
                <a:gd name="T32" fmla="*/ 5 w 249"/>
                <a:gd name="T33" fmla="*/ 234 h 403"/>
                <a:gd name="T34" fmla="*/ 2 w 249"/>
                <a:gd name="T35" fmla="*/ 214 h 403"/>
                <a:gd name="T36" fmla="*/ 0 w 249"/>
                <a:gd name="T37" fmla="*/ 172 h 403"/>
                <a:gd name="T38" fmla="*/ 5 w 249"/>
                <a:gd name="T39" fmla="*/ 134 h 403"/>
                <a:gd name="T40" fmla="*/ 13 w 249"/>
                <a:gd name="T41" fmla="*/ 98 h 403"/>
                <a:gd name="T42" fmla="*/ 25 w 249"/>
                <a:gd name="T43" fmla="*/ 67 h 403"/>
                <a:gd name="T44" fmla="*/ 40 w 249"/>
                <a:gd name="T45" fmla="*/ 40 h 403"/>
                <a:gd name="T46" fmla="*/ 59 w 249"/>
                <a:gd name="T47" fmla="*/ 20 h 403"/>
                <a:gd name="T48" fmla="*/ 80 w 249"/>
                <a:gd name="T49" fmla="*/ 6 h 403"/>
                <a:gd name="T50" fmla="*/ 105 w 249"/>
                <a:gd name="T51" fmla="*/ 0 h 403"/>
                <a:gd name="T52" fmla="*/ 117 w 249"/>
                <a:gd name="T53" fmla="*/ 0 h 403"/>
                <a:gd name="T54" fmla="*/ 142 w 249"/>
                <a:gd name="T55" fmla="*/ 4 h 403"/>
                <a:gd name="T56" fmla="*/ 166 w 249"/>
                <a:gd name="T57" fmla="*/ 18 h 403"/>
                <a:gd name="T58" fmla="*/ 188 w 249"/>
                <a:gd name="T59" fmla="*/ 38 h 403"/>
                <a:gd name="T60" fmla="*/ 206 w 249"/>
                <a:gd name="T61" fmla="*/ 63 h 403"/>
                <a:gd name="T62" fmla="*/ 223 w 249"/>
                <a:gd name="T63" fmla="*/ 94 h 403"/>
                <a:gd name="T64" fmla="*/ 236 w 249"/>
                <a:gd name="T65" fmla="*/ 129 h 403"/>
                <a:gd name="T66" fmla="*/ 245 w 249"/>
                <a:gd name="T67" fmla="*/ 169 h 403"/>
                <a:gd name="T68" fmla="*/ 248 w 249"/>
                <a:gd name="T69" fmla="*/ 1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3">
                  <a:moveTo>
                    <a:pt x="248" y="189"/>
                  </a:moveTo>
                  <a:lnTo>
                    <a:pt x="248" y="189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8" y="251"/>
                  </a:lnTo>
                  <a:lnTo>
                    <a:pt x="245" y="269"/>
                  </a:lnTo>
                  <a:lnTo>
                    <a:pt x="242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5" y="335"/>
                  </a:lnTo>
                  <a:lnTo>
                    <a:pt x="219" y="349"/>
                  </a:lnTo>
                  <a:lnTo>
                    <a:pt x="209" y="363"/>
                  </a:lnTo>
                  <a:lnTo>
                    <a:pt x="200" y="374"/>
                  </a:lnTo>
                  <a:lnTo>
                    <a:pt x="191" y="383"/>
                  </a:lnTo>
                  <a:lnTo>
                    <a:pt x="180" y="391"/>
                  </a:lnTo>
                  <a:lnTo>
                    <a:pt x="169" y="397"/>
                  </a:lnTo>
                  <a:lnTo>
                    <a:pt x="157" y="402"/>
                  </a:lnTo>
                  <a:lnTo>
                    <a:pt x="145" y="403"/>
                  </a:lnTo>
                  <a:lnTo>
                    <a:pt x="145" y="403"/>
                  </a:lnTo>
                  <a:lnTo>
                    <a:pt x="132" y="403"/>
                  </a:lnTo>
                  <a:lnTo>
                    <a:pt x="120" y="402"/>
                  </a:lnTo>
                  <a:lnTo>
                    <a:pt x="108" y="399"/>
                  </a:lnTo>
                  <a:lnTo>
                    <a:pt x="96" y="392"/>
                  </a:lnTo>
                  <a:lnTo>
                    <a:pt x="83" y="385"/>
                  </a:lnTo>
                  <a:lnTo>
                    <a:pt x="73" y="375"/>
                  </a:lnTo>
                  <a:lnTo>
                    <a:pt x="62" y="365"/>
                  </a:lnTo>
                  <a:lnTo>
                    <a:pt x="53" y="352"/>
                  </a:lnTo>
                  <a:lnTo>
                    <a:pt x="43" y="340"/>
                  </a:lnTo>
                  <a:lnTo>
                    <a:pt x="34" y="325"/>
                  </a:lnTo>
                  <a:lnTo>
                    <a:pt x="26" y="309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5" y="234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5" y="134"/>
                  </a:lnTo>
                  <a:lnTo>
                    <a:pt x="8" y="115"/>
                  </a:lnTo>
                  <a:lnTo>
                    <a:pt x="13" y="98"/>
                  </a:lnTo>
                  <a:lnTo>
                    <a:pt x="17" y="81"/>
                  </a:lnTo>
                  <a:lnTo>
                    <a:pt x="25" y="67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29"/>
                  </a:lnTo>
                  <a:lnTo>
                    <a:pt x="59" y="20"/>
                  </a:lnTo>
                  <a:lnTo>
                    <a:pt x="69" y="12"/>
                  </a:lnTo>
                  <a:lnTo>
                    <a:pt x="80" y="6"/>
                  </a:lnTo>
                  <a:lnTo>
                    <a:pt x="93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9" y="1"/>
                  </a:lnTo>
                  <a:lnTo>
                    <a:pt x="142" y="4"/>
                  </a:lnTo>
                  <a:lnTo>
                    <a:pt x="154" y="10"/>
                  </a:lnTo>
                  <a:lnTo>
                    <a:pt x="166" y="18"/>
                  </a:lnTo>
                  <a:lnTo>
                    <a:pt x="177" y="27"/>
                  </a:lnTo>
                  <a:lnTo>
                    <a:pt x="188" y="38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6" y="78"/>
                  </a:lnTo>
                  <a:lnTo>
                    <a:pt x="223" y="94"/>
                  </a:lnTo>
                  <a:lnTo>
                    <a:pt x="229" y="112"/>
                  </a:lnTo>
                  <a:lnTo>
                    <a:pt x="236" y="129"/>
                  </a:lnTo>
                  <a:lnTo>
                    <a:pt x="240" y="149"/>
                  </a:lnTo>
                  <a:lnTo>
                    <a:pt x="245" y="169"/>
                  </a:lnTo>
                  <a:lnTo>
                    <a:pt x="248" y="189"/>
                  </a:lnTo>
                  <a:lnTo>
                    <a:pt x="248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57">
              <a:extLst>
                <a:ext uri="{FF2B5EF4-FFF2-40B4-BE49-F238E27FC236}">
                  <a16:creationId xmlns:a16="http://schemas.microsoft.com/office/drawing/2014/main" id="{87A2B470-82C9-FE6B-E478-C8C2ECB199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" y="1507"/>
              <a:ext cx="197" cy="466"/>
            </a:xfrm>
            <a:custGeom>
              <a:avLst/>
              <a:gdLst>
                <a:gd name="T0" fmla="*/ 0 w 393"/>
                <a:gd name="T1" fmla="*/ 0 h 930"/>
                <a:gd name="T2" fmla="*/ 393 w 393"/>
                <a:gd name="T3" fmla="*/ 930 h 930"/>
                <a:gd name="T4" fmla="*/ 0 w 393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930">
                  <a:moveTo>
                    <a:pt x="0" y="0"/>
                  </a:moveTo>
                  <a:lnTo>
                    <a:pt x="393" y="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Line 58">
              <a:extLst>
                <a:ext uri="{FF2B5EF4-FFF2-40B4-BE49-F238E27FC236}">
                  <a16:creationId xmlns:a16="http://schemas.microsoft.com/office/drawing/2014/main" id="{FA7C3121-B9DA-E05F-9B9B-6190AD91D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0" y="1507"/>
              <a:ext cx="197" cy="4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59">
              <a:extLst>
                <a:ext uri="{FF2B5EF4-FFF2-40B4-BE49-F238E27FC236}">
                  <a16:creationId xmlns:a16="http://schemas.microsoft.com/office/drawing/2014/main" id="{CC83E289-BA62-DFC9-921D-7DC601C51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497"/>
              <a:ext cx="217" cy="486"/>
            </a:xfrm>
            <a:custGeom>
              <a:avLst/>
              <a:gdLst>
                <a:gd name="T0" fmla="*/ 1 w 433"/>
                <a:gd name="T1" fmla="*/ 33 h 974"/>
                <a:gd name="T2" fmla="*/ 1 w 433"/>
                <a:gd name="T3" fmla="*/ 33 h 974"/>
                <a:gd name="T4" fmla="*/ 347 w 433"/>
                <a:gd name="T5" fmla="*/ 849 h 974"/>
                <a:gd name="T6" fmla="*/ 347 w 433"/>
                <a:gd name="T7" fmla="*/ 849 h 974"/>
                <a:gd name="T8" fmla="*/ 395 w 433"/>
                <a:gd name="T9" fmla="*/ 963 h 974"/>
                <a:gd name="T10" fmla="*/ 395 w 433"/>
                <a:gd name="T11" fmla="*/ 963 h 974"/>
                <a:gd name="T12" fmla="*/ 396 w 433"/>
                <a:gd name="T13" fmla="*/ 967 h 974"/>
                <a:gd name="T14" fmla="*/ 400 w 433"/>
                <a:gd name="T15" fmla="*/ 971 h 974"/>
                <a:gd name="T16" fmla="*/ 403 w 433"/>
                <a:gd name="T17" fmla="*/ 972 h 974"/>
                <a:gd name="T18" fmla="*/ 407 w 433"/>
                <a:gd name="T19" fmla="*/ 974 h 974"/>
                <a:gd name="T20" fmla="*/ 413 w 433"/>
                <a:gd name="T21" fmla="*/ 974 h 974"/>
                <a:gd name="T22" fmla="*/ 421 w 433"/>
                <a:gd name="T23" fmla="*/ 971 h 974"/>
                <a:gd name="T24" fmla="*/ 427 w 433"/>
                <a:gd name="T25" fmla="*/ 966 h 974"/>
                <a:gd name="T26" fmla="*/ 432 w 433"/>
                <a:gd name="T27" fmla="*/ 958 h 974"/>
                <a:gd name="T28" fmla="*/ 433 w 433"/>
                <a:gd name="T29" fmla="*/ 951 h 974"/>
                <a:gd name="T30" fmla="*/ 433 w 433"/>
                <a:gd name="T31" fmla="*/ 946 h 974"/>
                <a:gd name="T32" fmla="*/ 432 w 433"/>
                <a:gd name="T33" fmla="*/ 941 h 974"/>
                <a:gd name="T34" fmla="*/ 432 w 433"/>
                <a:gd name="T35" fmla="*/ 941 h 974"/>
                <a:gd name="T36" fmla="*/ 86 w 433"/>
                <a:gd name="T37" fmla="*/ 125 h 974"/>
                <a:gd name="T38" fmla="*/ 86 w 433"/>
                <a:gd name="T39" fmla="*/ 125 h 974"/>
                <a:gd name="T40" fmla="*/ 38 w 433"/>
                <a:gd name="T41" fmla="*/ 11 h 974"/>
                <a:gd name="T42" fmla="*/ 38 w 433"/>
                <a:gd name="T43" fmla="*/ 11 h 974"/>
                <a:gd name="T44" fmla="*/ 37 w 433"/>
                <a:gd name="T45" fmla="*/ 7 h 974"/>
                <a:gd name="T46" fmla="*/ 34 w 433"/>
                <a:gd name="T47" fmla="*/ 4 h 974"/>
                <a:gd name="T48" fmla="*/ 30 w 433"/>
                <a:gd name="T49" fmla="*/ 2 h 974"/>
                <a:gd name="T50" fmla="*/ 26 w 433"/>
                <a:gd name="T51" fmla="*/ 0 h 974"/>
                <a:gd name="T52" fmla="*/ 20 w 433"/>
                <a:gd name="T53" fmla="*/ 0 h 974"/>
                <a:gd name="T54" fmla="*/ 12 w 433"/>
                <a:gd name="T55" fmla="*/ 4 h 974"/>
                <a:gd name="T56" fmla="*/ 6 w 433"/>
                <a:gd name="T57" fmla="*/ 8 h 974"/>
                <a:gd name="T58" fmla="*/ 1 w 433"/>
                <a:gd name="T59" fmla="*/ 16 h 974"/>
                <a:gd name="T60" fmla="*/ 0 w 433"/>
                <a:gd name="T61" fmla="*/ 24 h 974"/>
                <a:gd name="T62" fmla="*/ 0 w 433"/>
                <a:gd name="T63" fmla="*/ 28 h 974"/>
                <a:gd name="T64" fmla="*/ 1 w 433"/>
                <a:gd name="T65" fmla="*/ 33 h 974"/>
                <a:gd name="T66" fmla="*/ 1 w 433"/>
                <a:gd name="T67" fmla="*/ 3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3" h="974">
                  <a:moveTo>
                    <a:pt x="1" y="33"/>
                  </a:moveTo>
                  <a:lnTo>
                    <a:pt x="1" y="33"/>
                  </a:lnTo>
                  <a:lnTo>
                    <a:pt x="347" y="849"/>
                  </a:lnTo>
                  <a:lnTo>
                    <a:pt x="347" y="849"/>
                  </a:lnTo>
                  <a:lnTo>
                    <a:pt x="395" y="963"/>
                  </a:lnTo>
                  <a:lnTo>
                    <a:pt x="395" y="963"/>
                  </a:lnTo>
                  <a:lnTo>
                    <a:pt x="396" y="967"/>
                  </a:lnTo>
                  <a:lnTo>
                    <a:pt x="400" y="971"/>
                  </a:lnTo>
                  <a:lnTo>
                    <a:pt x="403" y="972"/>
                  </a:lnTo>
                  <a:lnTo>
                    <a:pt x="407" y="974"/>
                  </a:lnTo>
                  <a:lnTo>
                    <a:pt x="413" y="974"/>
                  </a:lnTo>
                  <a:lnTo>
                    <a:pt x="421" y="971"/>
                  </a:lnTo>
                  <a:lnTo>
                    <a:pt x="427" y="966"/>
                  </a:lnTo>
                  <a:lnTo>
                    <a:pt x="432" y="958"/>
                  </a:lnTo>
                  <a:lnTo>
                    <a:pt x="433" y="951"/>
                  </a:lnTo>
                  <a:lnTo>
                    <a:pt x="433" y="946"/>
                  </a:lnTo>
                  <a:lnTo>
                    <a:pt x="432" y="941"/>
                  </a:lnTo>
                  <a:lnTo>
                    <a:pt x="432" y="941"/>
                  </a:lnTo>
                  <a:lnTo>
                    <a:pt x="86" y="125"/>
                  </a:lnTo>
                  <a:lnTo>
                    <a:pt x="86" y="125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60">
              <a:extLst>
                <a:ext uri="{FF2B5EF4-FFF2-40B4-BE49-F238E27FC236}">
                  <a16:creationId xmlns:a16="http://schemas.microsoft.com/office/drawing/2014/main" id="{64B40E36-11CC-0886-E3C9-CBBC25C6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485"/>
              <a:ext cx="569" cy="292"/>
            </a:xfrm>
            <a:custGeom>
              <a:avLst/>
              <a:gdLst>
                <a:gd name="T0" fmla="*/ 43 w 1138"/>
                <a:gd name="T1" fmla="*/ 568 h 583"/>
                <a:gd name="T2" fmla="*/ 54 w 1138"/>
                <a:gd name="T3" fmla="*/ 523 h 583"/>
                <a:gd name="T4" fmla="*/ 71 w 1138"/>
                <a:gd name="T5" fmla="*/ 482 h 583"/>
                <a:gd name="T6" fmla="*/ 91 w 1138"/>
                <a:gd name="T7" fmla="*/ 439 h 583"/>
                <a:gd name="T8" fmla="*/ 140 w 1138"/>
                <a:gd name="T9" fmla="*/ 360 h 583"/>
                <a:gd name="T10" fmla="*/ 199 w 1138"/>
                <a:gd name="T11" fmla="*/ 289 h 583"/>
                <a:gd name="T12" fmla="*/ 229 w 1138"/>
                <a:gd name="T13" fmla="*/ 257 h 583"/>
                <a:gd name="T14" fmla="*/ 266 w 1138"/>
                <a:gd name="T15" fmla="*/ 225 h 583"/>
                <a:gd name="T16" fmla="*/ 305 w 1138"/>
                <a:gd name="T17" fmla="*/ 195 h 583"/>
                <a:gd name="T18" fmla="*/ 388 w 1138"/>
                <a:gd name="T19" fmla="*/ 146 h 583"/>
                <a:gd name="T20" fmla="*/ 477 w 1138"/>
                <a:gd name="T21" fmla="*/ 108 h 583"/>
                <a:gd name="T22" fmla="*/ 569 w 1138"/>
                <a:gd name="T23" fmla="*/ 78 h 583"/>
                <a:gd name="T24" fmla="*/ 617 w 1138"/>
                <a:gd name="T25" fmla="*/ 68 h 583"/>
                <a:gd name="T26" fmla="*/ 714 w 1138"/>
                <a:gd name="T27" fmla="*/ 51 h 583"/>
                <a:gd name="T28" fmla="*/ 811 w 1138"/>
                <a:gd name="T29" fmla="*/ 41 h 583"/>
                <a:gd name="T30" fmla="*/ 908 w 1138"/>
                <a:gd name="T31" fmla="*/ 44 h 583"/>
                <a:gd name="T32" fmla="*/ 957 w 1138"/>
                <a:gd name="T33" fmla="*/ 51 h 583"/>
                <a:gd name="T34" fmla="*/ 1034 w 1138"/>
                <a:gd name="T35" fmla="*/ 66 h 583"/>
                <a:gd name="T36" fmla="*/ 1072 w 1138"/>
                <a:gd name="T37" fmla="*/ 78 h 583"/>
                <a:gd name="T38" fmla="*/ 1106 w 1138"/>
                <a:gd name="T39" fmla="*/ 94 h 583"/>
                <a:gd name="T40" fmla="*/ 1111 w 1138"/>
                <a:gd name="T41" fmla="*/ 95 h 583"/>
                <a:gd name="T42" fmla="*/ 1123 w 1138"/>
                <a:gd name="T43" fmla="*/ 95 h 583"/>
                <a:gd name="T44" fmla="*/ 1135 w 1138"/>
                <a:gd name="T45" fmla="*/ 86 h 583"/>
                <a:gd name="T46" fmla="*/ 1138 w 1138"/>
                <a:gd name="T47" fmla="*/ 71 h 583"/>
                <a:gd name="T48" fmla="*/ 1135 w 1138"/>
                <a:gd name="T49" fmla="*/ 63 h 583"/>
                <a:gd name="T50" fmla="*/ 1128 w 1138"/>
                <a:gd name="T51" fmla="*/ 57 h 583"/>
                <a:gd name="T52" fmla="*/ 1112 w 1138"/>
                <a:gd name="T53" fmla="*/ 49 h 583"/>
                <a:gd name="T54" fmla="*/ 1063 w 1138"/>
                <a:gd name="T55" fmla="*/ 29 h 583"/>
                <a:gd name="T56" fmla="*/ 994 w 1138"/>
                <a:gd name="T57" fmla="*/ 14 h 583"/>
                <a:gd name="T58" fmla="*/ 948 w 1138"/>
                <a:gd name="T59" fmla="*/ 6 h 583"/>
                <a:gd name="T60" fmla="*/ 852 w 1138"/>
                <a:gd name="T61" fmla="*/ 0 h 583"/>
                <a:gd name="T62" fmla="*/ 758 w 1138"/>
                <a:gd name="T63" fmla="*/ 3 h 583"/>
                <a:gd name="T64" fmla="*/ 665 w 1138"/>
                <a:gd name="T65" fmla="*/ 14 h 583"/>
                <a:gd name="T66" fmla="*/ 617 w 1138"/>
                <a:gd name="T67" fmla="*/ 23 h 583"/>
                <a:gd name="T68" fmla="*/ 516 w 1138"/>
                <a:gd name="T69" fmla="*/ 49 h 583"/>
                <a:gd name="T70" fmla="*/ 417 w 1138"/>
                <a:gd name="T71" fmla="*/ 85 h 583"/>
                <a:gd name="T72" fmla="*/ 323 w 1138"/>
                <a:gd name="T73" fmla="*/ 132 h 583"/>
                <a:gd name="T74" fmla="*/ 279 w 1138"/>
                <a:gd name="T75" fmla="*/ 160 h 583"/>
                <a:gd name="T76" fmla="*/ 237 w 1138"/>
                <a:gd name="T77" fmla="*/ 192 h 583"/>
                <a:gd name="T78" fmla="*/ 209 w 1138"/>
                <a:gd name="T79" fmla="*/ 217 h 583"/>
                <a:gd name="T80" fmla="*/ 159 w 1138"/>
                <a:gd name="T81" fmla="*/ 269 h 583"/>
                <a:gd name="T82" fmla="*/ 113 w 1138"/>
                <a:gd name="T83" fmla="*/ 326 h 583"/>
                <a:gd name="T84" fmla="*/ 73 w 1138"/>
                <a:gd name="T85" fmla="*/ 386 h 583"/>
                <a:gd name="T86" fmla="*/ 56 w 1138"/>
                <a:gd name="T87" fmla="*/ 419 h 583"/>
                <a:gd name="T88" fmla="*/ 23 w 1138"/>
                <a:gd name="T89" fmla="*/ 486 h 583"/>
                <a:gd name="T90" fmla="*/ 2 w 1138"/>
                <a:gd name="T91" fmla="*/ 556 h 583"/>
                <a:gd name="T92" fmla="*/ 0 w 1138"/>
                <a:gd name="T93" fmla="*/ 560 h 583"/>
                <a:gd name="T94" fmla="*/ 5 w 1138"/>
                <a:gd name="T95" fmla="*/ 573 h 583"/>
                <a:gd name="T96" fmla="*/ 17 w 1138"/>
                <a:gd name="T97" fmla="*/ 582 h 583"/>
                <a:gd name="T98" fmla="*/ 33 w 1138"/>
                <a:gd name="T99" fmla="*/ 580 h 583"/>
                <a:gd name="T100" fmla="*/ 39 w 1138"/>
                <a:gd name="T101" fmla="*/ 576 h 583"/>
                <a:gd name="T102" fmla="*/ 43 w 1138"/>
                <a:gd name="T103" fmla="*/ 56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583">
                  <a:moveTo>
                    <a:pt x="43" y="568"/>
                  </a:moveTo>
                  <a:lnTo>
                    <a:pt x="43" y="568"/>
                  </a:lnTo>
                  <a:lnTo>
                    <a:pt x="48" y="545"/>
                  </a:lnTo>
                  <a:lnTo>
                    <a:pt x="54" y="523"/>
                  </a:lnTo>
                  <a:lnTo>
                    <a:pt x="62" y="502"/>
                  </a:lnTo>
                  <a:lnTo>
                    <a:pt x="71" y="482"/>
                  </a:lnTo>
                  <a:lnTo>
                    <a:pt x="80" y="460"/>
                  </a:lnTo>
                  <a:lnTo>
                    <a:pt x="91" y="439"/>
                  </a:lnTo>
                  <a:lnTo>
                    <a:pt x="114" y="399"/>
                  </a:lnTo>
                  <a:lnTo>
                    <a:pt x="140" y="360"/>
                  </a:lnTo>
                  <a:lnTo>
                    <a:pt x="168" y="323"/>
                  </a:lnTo>
                  <a:lnTo>
                    <a:pt x="199" y="289"/>
                  </a:lnTo>
                  <a:lnTo>
                    <a:pt x="229" y="257"/>
                  </a:lnTo>
                  <a:lnTo>
                    <a:pt x="229" y="257"/>
                  </a:lnTo>
                  <a:lnTo>
                    <a:pt x="248" y="240"/>
                  </a:lnTo>
                  <a:lnTo>
                    <a:pt x="266" y="225"/>
                  </a:lnTo>
                  <a:lnTo>
                    <a:pt x="286" y="209"/>
                  </a:lnTo>
                  <a:lnTo>
                    <a:pt x="305" y="195"/>
                  </a:lnTo>
                  <a:lnTo>
                    <a:pt x="346" y="169"/>
                  </a:lnTo>
                  <a:lnTo>
                    <a:pt x="388" y="146"/>
                  </a:lnTo>
                  <a:lnTo>
                    <a:pt x="431" y="125"/>
                  </a:lnTo>
                  <a:lnTo>
                    <a:pt x="477" y="108"/>
                  </a:lnTo>
                  <a:lnTo>
                    <a:pt x="523" y="92"/>
                  </a:lnTo>
                  <a:lnTo>
                    <a:pt x="569" y="78"/>
                  </a:lnTo>
                  <a:lnTo>
                    <a:pt x="569" y="78"/>
                  </a:lnTo>
                  <a:lnTo>
                    <a:pt x="617" y="68"/>
                  </a:lnTo>
                  <a:lnTo>
                    <a:pt x="665" y="58"/>
                  </a:lnTo>
                  <a:lnTo>
                    <a:pt x="714" y="51"/>
                  </a:lnTo>
                  <a:lnTo>
                    <a:pt x="762" y="44"/>
                  </a:lnTo>
                  <a:lnTo>
                    <a:pt x="811" y="41"/>
                  </a:lnTo>
                  <a:lnTo>
                    <a:pt x="860" y="41"/>
                  </a:lnTo>
                  <a:lnTo>
                    <a:pt x="908" y="44"/>
                  </a:lnTo>
                  <a:lnTo>
                    <a:pt x="957" y="51"/>
                  </a:lnTo>
                  <a:lnTo>
                    <a:pt x="957" y="51"/>
                  </a:lnTo>
                  <a:lnTo>
                    <a:pt x="995" y="57"/>
                  </a:lnTo>
                  <a:lnTo>
                    <a:pt x="1034" y="66"/>
                  </a:lnTo>
                  <a:lnTo>
                    <a:pt x="1054" y="71"/>
                  </a:lnTo>
                  <a:lnTo>
                    <a:pt x="1072" y="78"/>
                  </a:lnTo>
                  <a:lnTo>
                    <a:pt x="1089" y="86"/>
                  </a:lnTo>
                  <a:lnTo>
                    <a:pt x="1106" y="94"/>
                  </a:lnTo>
                  <a:lnTo>
                    <a:pt x="1106" y="94"/>
                  </a:lnTo>
                  <a:lnTo>
                    <a:pt x="1111" y="95"/>
                  </a:lnTo>
                  <a:lnTo>
                    <a:pt x="1115" y="97"/>
                  </a:lnTo>
                  <a:lnTo>
                    <a:pt x="1123" y="95"/>
                  </a:lnTo>
                  <a:lnTo>
                    <a:pt x="1131" y="92"/>
                  </a:lnTo>
                  <a:lnTo>
                    <a:pt x="1135" y="86"/>
                  </a:lnTo>
                  <a:lnTo>
                    <a:pt x="1138" y="78"/>
                  </a:lnTo>
                  <a:lnTo>
                    <a:pt x="1138" y="71"/>
                  </a:lnTo>
                  <a:lnTo>
                    <a:pt x="1137" y="66"/>
                  </a:lnTo>
                  <a:lnTo>
                    <a:pt x="1135" y="63"/>
                  </a:lnTo>
                  <a:lnTo>
                    <a:pt x="1132" y="60"/>
                  </a:lnTo>
                  <a:lnTo>
                    <a:pt x="1128" y="57"/>
                  </a:lnTo>
                  <a:lnTo>
                    <a:pt x="1128" y="57"/>
                  </a:lnTo>
                  <a:lnTo>
                    <a:pt x="1112" y="49"/>
                  </a:lnTo>
                  <a:lnTo>
                    <a:pt x="1097" y="41"/>
                  </a:lnTo>
                  <a:lnTo>
                    <a:pt x="1063" y="29"/>
                  </a:lnTo>
                  <a:lnTo>
                    <a:pt x="1028" y="20"/>
                  </a:lnTo>
                  <a:lnTo>
                    <a:pt x="994" y="14"/>
                  </a:lnTo>
                  <a:lnTo>
                    <a:pt x="994" y="14"/>
                  </a:lnTo>
                  <a:lnTo>
                    <a:pt x="948" y="6"/>
                  </a:lnTo>
                  <a:lnTo>
                    <a:pt x="900" y="1"/>
                  </a:lnTo>
                  <a:lnTo>
                    <a:pt x="852" y="0"/>
                  </a:lnTo>
                  <a:lnTo>
                    <a:pt x="806" y="0"/>
                  </a:lnTo>
                  <a:lnTo>
                    <a:pt x="758" y="3"/>
                  </a:lnTo>
                  <a:lnTo>
                    <a:pt x="711" y="8"/>
                  </a:lnTo>
                  <a:lnTo>
                    <a:pt x="665" y="14"/>
                  </a:lnTo>
                  <a:lnTo>
                    <a:pt x="617" y="23"/>
                  </a:lnTo>
                  <a:lnTo>
                    <a:pt x="617" y="23"/>
                  </a:lnTo>
                  <a:lnTo>
                    <a:pt x="566" y="35"/>
                  </a:lnTo>
                  <a:lnTo>
                    <a:pt x="516" y="49"/>
                  </a:lnTo>
                  <a:lnTo>
                    <a:pt x="465" y="66"/>
                  </a:lnTo>
                  <a:lnTo>
                    <a:pt x="417" y="85"/>
                  </a:lnTo>
                  <a:lnTo>
                    <a:pt x="369" y="106"/>
                  </a:lnTo>
                  <a:lnTo>
                    <a:pt x="323" y="132"/>
                  </a:lnTo>
                  <a:lnTo>
                    <a:pt x="302" y="146"/>
                  </a:lnTo>
                  <a:lnTo>
                    <a:pt x="279" y="160"/>
                  </a:lnTo>
                  <a:lnTo>
                    <a:pt x="259" y="177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09" y="217"/>
                  </a:lnTo>
                  <a:lnTo>
                    <a:pt x="183" y="242"/>
                  </a:lnTo>
                  <a:lnTo>
                    <a:pt x="159" y="269"/>
                  </a:lnTo>
                  <a:lnTo>
                    <a:pt x="134" y="297"/>
                  </a:lnTo>
                  <a:lnTo>
                    <a:pt x="113" y="326"/>
                  </a:lnTo>
                  <a:lnTo>
                    <a:pt x="93" y="356"/>
                  </a:lnTo>
                  <a:lnTo>
                    <a:pt x="73" y="386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39" y="451"/>
                  </a:lnTo>
                  <a:lnTo>
                    <a:pt x="23" y="486"/>
                  </a:lnTo>
                  <a:lnTo>
                    <a:pt x="11" y="520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0" y="560"/>
                  </a:lnTo>
                  <a:lnTo>
                    <a:pt x="0" y="565"/>
                  </a:lnTo>
                  <a:lnTo>
                    <a:pt x="5" y="573"/>
                  </a:lnTo>
                  <a:lnTo>
                    <a:pt x="10" y="579"/>
                  </a:lnTo>
                  <a:lnTo>
                    <a:pt x="17" y="582"/>
                  </a:lnTo>
                  <a:lnTo>
                    <a:pt x="25" y="583"/>
                  </a:lnTo>
                  <a:lnTo>
                    <a:pt x="33" y="580"/>
                  </a:lnTo>
                  <a:lnTo>
                    <a:pt x="36" y="579"/>
                  </a:lnTo>
                  <a:lnTo>
                    <a:pt x="39" y="576"/>
                  </a:lnTo>
                  <a:lnTo>
                    <a:pt x="42" y="573"/>
                  </a:lnTo>
                  <a:lnTo>
                    <a:pt x="43" y="568"/>
                  </a:lnTo>
                  <a:lnTo>
                    <a:pt x="43" y="568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5174FEC-C341-A402-8795-648A0D8E826B}"/>
              </a:ext>
            </a:extLst>
          </p:cNvPr>
          <p:cNvSpPr txBox="1"/>
          <p:nvPr/>
        </p:nvSpPr>
        <p:spPr>
          <a:xfrm>
            <a:off x="1333513" y="179087"/>
            <a:ext cx="417683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FCA8B1F3-73B1-19A3-3F94-82A9E5378A02}"/>
              </a:ext>
            </a:extLst>
          </p:cNvPr>
          <p:cNvCxnSpPr/>
          <p:nvPr/>
        </p:nvCxnSpPr>
        <p:spPr>
          <a:xfrm>
            <a:off x="1012954" y="659264"/>
            <a:ext cx="28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578216FB-90BC-E601-CA79-D5D3EB0CC84E}"/>
              </a:ext>
            </a:extLst>
          </p:cNvPr>
          <p:cNvCxnSpPr/>
          <p:nvPr/>
        </p:nvCxnSpPr>
        <p:spPr>
          <a:xfrm>
            <a:off x="3873513" y="659264"/>
            <a:ext cx="18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A89C5C72-028F-FA8D-6BF4-3F8DFDDEC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109808"/>
              </p:ext>
            </p:extLst>
          </p:nvPr>
        </p:nvGraphicFramePr>
        <p:xfrm>
          <a:off x="602035" y="1506342"/>
          <a:ext cx="10899804" cy="4483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9083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91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사각형: 둥근 모서리 17">
            <a:extLst>
              <a:ext uri="{FF2B5EF4-FFF2-40B4-BE49-F238E27FC236}">
                <a16:creationId xmlns:a16="http://schemas.microsoft.com/office/drawing/2014/main" id="{D1AAA545-A0EC-495D-A77D-FBCC526F928E}"/>
              </a:ext>
            </a:extLst>
          </p:cNvPr>
          <p:cNvSpPr/>
          <p:nvPr/>
        </p:nvSpPr>
        <p:spPr>
          <a:xfrm>
            <a:off x="732665" y="2701136"/>
            <a:ext cx="3492000" cy="1228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각형: 둥근 모서리 18">
            <a:extLst>
              <a:ext uri="{FF2B5EF4-FFF2-40B4-BE49-F238E27FC236}">
                <a16:creationId xmlns:a16="http://schemas.microsoft.com/office/drawing/2014/main" id="{5A1BD306-201A-EFC8-1FF1-BEBA2BB85686}"/>
              </a:ext>
            </a:extLst>
          </p:cNvPr>
          <p:cNvSpPr/>
          <p:nvPr/>
        </p:nvSpPr>
        <p:spPr>
          <a:xfrm>
            <a:off x="1346704" y="256455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설명선: 굽은 선(테두리 없음) 19">
            <a:extLst>
              <a:ext uri="{FF2B5EF4-FFF2-40B4-BE49-F238E27FC236}">
                <a16:creationId xmlns:a16="http://schemas.microsoft.com/office/drawing/2014/main" id="{3EB19DB9-7A7C-631E-2A2E-FE155C565B37}"/>
              </a:ext>
            </a:extLst>
          </p:cNvPr>
          <p:cNvSpPr/>
          <p:nvPr/>
        </p:nvSpPr>
        <p:spPr>
          <a:xfrm>
            <a:off x="1792148" y="213089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36" name="사각형: 둥근 모서리 20">
            <a:extLst>
              <a:ext uri="{FF2B5EF4-FFF2-40B4-BE49-F238E27FC236}">
                <a16:creationId xmlns:a16="http://schemas.microsoft.com/office/drawing/2014/main" id="{FDCABF01-B247-411C-1C00-BEB1B2C6AC25}"/>
              </a:ext>
            </a:extLst>
          </p:cNvPr>
          <p:cNvSpPr/>
          <p:nvPr/>
        </p:nvSpPr>
        <p:spPr>
          <a:xfrm>
            <a:off x="3397396" y="3453166"/>
            <a:ext cx="5400000" cy="122841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사각형: 둥근 모서리 21">
            <a:extLst>
              <a:ext uri="{FF2B5EF4-FFF2-40B4-BE49-F238E27FC236}">
                <a16:creationId xmlns:a16="http://schemas.microsoft.com/office/drawing/2014/main" id="{AC344537-1747-B15D-1948-34007912DBE6}"/>
              </a:ext>
            </a:extLst>
          </p:cNvPr>
          <p:cNvSpPr/>
          <p:nvPr/>
        </p:nvSpPr>
        <p:spPr>
          <a:xfrm>
            <a:off x="6449835" y="3316586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설명선: 굽은 선(테두리 없음) 22">
            <a:extLst>
              <a:ext uri="{FF2B5EF4-FFF2-40B4-BE49-F238E27FC236}">
                <a16:creationId xmlns:a16="http://schemas.microsoft.com/office/drawing/2014/main" id="{A5291C23-29C9-6826-C9B7-3FB92E2EF69E}"/>
              </a:ext>
            </a:extLst>
          </p:cNvPr>
          <p:cNvSpPr/>
          <p:nvPr/>
        </p:nvSpPr>
        <p:spPr>
          <a:xfrm>
            <a:off x="6895279" y="2882920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39" name="사각형: 둥근 모서리 23">
            <a:extLst>
              <a:ext uri="{FF2B5EF4-FFF2-40B4-BE49-F238E27FC236}">
                <a16:creationId xmlns:a16="http://schemas.microsoft.com/office/drawing/2014/main" id="{89A9B58B-16A3-EB62-A9E5-9F887A1EA8E8}"/>
              </a:ext>
            </a:extLst>
          </p:cNvPr>
          <p:cNvSpPr/>
          <p:nvPr/>
        </p:nvSpPr>
        <p:spPr>
          <a:xfrm>
            <a:off x="5210776" y="4677070"/>
            <a:ext cx="2664000" cy="1228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사각형: 둥근 모서리 24">
            <a:extLst>
              <a:ext uri="{FF2B5EF4-FFF2-40B4-BE49-F238E27FC236}">
                <a16:creationId xmlns:a16="http://schemas.microsoft.com/office/drawing/2014/main" id="{610171BC-2CA2-7059-B28A-AF575DB94C91}"/>
              </a:ext>
            </a:extLst>
          </p:cNvPr>
          <p:cNvSpPr/>
          <p:nvPr/>
        </p:nvSpPr>
        <p:spPr>
          <a:xfrm>
            <a:off x="5424765" y="454049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설명선: 굽은 선(테두리 없음) 25">
            <a:extLst>
              <a:ext uri="{FF2B5EF4-FFF2-40B4-BE49-F238E27FC236}">
                <a16:creationId xmlns:a16="http://schemas.microsoft.com/office/drawing/2014/main" id="{2FDC4BA7-7B74-003C-F74A-3111607818EA}"/>
              </a:ext>
            </a:extLst>
          </p:cNvPr>
          <p:cNvSpPr/>
          <p:nvPr/>
        </p:nvSpPr>
        <p:spPr>
          <a:xfrm>
            <a:off x="5870209" y="410682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  <p:sp>
        <p:nvSpPr>
          <p:cNvPr id="42" name="사각형: 둥근 모서리 26">
            <a:extLst>
              <a:ext uri="{FF2B5EF4-FFF2-40B4-BE49-F238E27FC236}">
                <a16:creationId xmlns:a16="http://schemas.microsoft.com/office/drawing/2014/main" id="{4CDC790D-54B4-6833-F9E4-205051513588}"/>
              </a:ext>
            </a:extLst>
          </p:cNvPr>
          <p:cNvSpPr/>
          <p:nvPr/>
        </p:nvSpPr>
        <p:spPr>
          <a:xfrm>
            <a:off x="8779474" y="5433050"/>
            <a:ext cx="2664000" cy="12284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사각형: 둥근 모서리 27">
            <a:extLst>
              <a:ext uri="{FF2B5EF4-FFF2-40B4-BE49-F238E27FC236}">
                <a16:creationId xmlns:a16="http://schemas.microsoft.com/office/drawing/2014/main" id="{03B4838A-3D59-3195-7784-E9D12174079A}"/>
              </a:ext>
            </a:extLst>
          </p:cNvPr>
          <p:cNvSpPr/>
          <p:nvPr/>
        </p:nvSpPr>
        <p:spPr>
          <a:xfrm>
            <a:off x="8993463" y="5296470"/>
            <a:ext cx="74519" cy="39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설명선: 굽은 선(테두리 없음) 28">
            <a:extLst>
              <a:ext uri="{FF2B5EF4-FFF2-40B4-BE49-F238E27FC236}">
                <a16:creationId xmlns:a16="http://schemas.microsoft.com/office/drawing/2014/main" id="{340EBAB8-7D72-C276-3306-8544B5222463}"/>
              </a:ext>
            </a:extLst>
          </p:cNvPr>
          <p:cNvSpPr/>
          <p:nvPr/>
        </p:nvSpPr>
        <p:spPr>
          <a:xfrm>
            <a:off x="9438907" y="4862804"/>
            <a:ext cx="1285415" cy="244341"/>
          </a:xfrm>
          <a:prstGeom prst="callout2">
            <a:avLst>
              <a:gd name="adj1" fmla="val 49936"/>
              <a:gd name="adj2" fmla="val -1357"/>
              <a:gd name="adj3" fmla="val 51885"/>
              <a:gd name="adj4" fmla="val -17136"/>
              <a:gd name="adj5" fmla="val 137189"/>
              <a:gd name="adj6" fmla="val -29181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100" b="1" dirty="0">
                <a:solidFill>
                  <a:srgbClr val="725032"/>
                </a:solidFill>
              </a:rPr>
              <a:t>CONTENTS 25%</a:t>
            </a:r>
            <a:endParaRPr lang="ko-KR" altLang="en-US" sz="1100" dirty="0">
              <a:solidFill>
                <a:srgbClr val="7250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92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CF2DB-06D1-4B3E-3AAD-C56CFF9E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3AA32E-74FA-FF17-8D45-97E7230E23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607" y="100361"/>
            <a:ext cx="1026176" cy="657922"/>
            <a:chOff x="471" y="0"/>
            <a:chExt cx="6738" cy="4320"/>
          </a:xfrm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5E05D3CE-79E0-019C-A6E5-C21AD8B7C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1" y="1048"/>
              <a:ext cx="1310" cy="845"/>
            </a:xfrm>
            <a:custGeom>
              <a:avLst/>
              <a:gdLst>
                <a:gd name="T0" fmla="*/ 1904 w 2621"/>
                <a:gd name="T1" fmla="*/ 899 h 1690"/>
                <a:gd name="T2" fmla="*/ 1861 w 2621"/>
                <a:gd name="T3" fmla="*/ 916 h 1690"/>
                <a:gd name="T4" fmla="*/ 1818 w 2621"/>
                <a:gd name="T5" fmla="*/ 911 h 1690"/>
                <a:gd name="T6" fmla="*/ 1761 w 2621"/>
                <a:gd name="T7" fmla="*/ 874 h 1690"/>
                <a:gd name="T8" fmla="*/ 1767 w 2621"/>
                <a:gd name="T9" fmla="*/ 911 h 1690"/>
                <a:gd name="T10" fmla="*/ 1769 w 2621"/>
                <a:gd name="T11" fmla="*/ 996 h 1690"/>
                <a:gd name="T12" fmla="*/ 1729 w 2621"/>
                <a:gd name="T13" fmla="*/ 1059 h 1690"/>
                <a:gd name="T14" fmla="*/ 1649 w 2621"/>
                <a:gd name="T15" fmla="*/ 1091 h 1690"/>
                <a:gd name="T16" fmla="*/ 1564 w 2621"/>
                <a:gd name="T17" fmla="*/ 1090 h 1690"/>
                <a:gd name="T18" fmla="*/ 1449 w 2621"/>
                <a:gd name="T19" fmla="*/ 1062 h 1690"/>
                <a:gd name="T20" fmla="*/ 1372 w 2621"/>
                <a:gd name="T21" fmla="*/ 1030 h 1690"/>
                <a:gd name="T22" fmla="*/ 1337 w 2621"/>
                <a:gd name="T23" fmla="*/ 1044 h 1690"/>
                <a:gd name="T24" fmla="*/ 1280 w 2621"/>
                <a:gd name="T25" fmla="*/ 1084 h 1690"/>
                <a:gd name="T26" fmla="*/ 1264 w 2621"/>
                <a:gd name="T27" fmla="*/ 1115 h 1690"/>
                <a:gd name="T28" fmla="*/ 1267 w 2621"/>
                <a:gd name="T29" fmla="*/ 1152 h 1690"/>
                <a:gd name="T30" fmla="*/ 1297 w 2621"/>
                <a:gd name="T31" fmla="*/ 1196 h 1690"/>
                <a:gd name="T32" fmla="*/ 1361 w 2621"/>
                <a:gd name="T33" fmla="*/ 1247 h 1690"/>
                <a:gd name="T34" fmla="*/ 1384 w 2621"/>
                <a:gd name="T35" fmla="*/ 1261 h 1690"/>
                <a:gd name="T36" fmla="*/ 1347 w 2621"/>
                <a:gd name="T37" fmla="*/ 1250 h 1690"/>
                <a:gd name="T38" fmla="*/ 1312 w 2621"/>
                <a:gd name="T39" fmla="*/ 1261 h 1690"/>
                <a:gd name="T40" fmla="*/ 1295 w 2621"/>
                <a:gd name="T41" fmla="*/ 1316 h 1690"/>
                <a:gd name="T42" fmla="*/ 1304 w 2621"/>
                <a:gd name="T43" fmla="*/ 1390 h 1690"/>
                <a:gd name="T44" fmla="*/ 1332 w 2621"/>
                <a:gd name="T45" fmla="*/ 1444 h 1690"/>
                <a:gd name="T46" fmla="*/ 1324 w 2621"/>
                <a:gd name="T47" fmla="*/ 1469 h 1690"/>
                <a:gd name="T48" fmla="*/ 1278 w 2621"/>
                <a:gd name="T49" fmla="*/ 1509 h 1690"/>
                <a:gd name="T50" fmla="*/ 1164 w 2621"/>
                <a:gd name="T51" fmla="*/ 1546 h 1690"/>
                <a:gd name="T52" fmla="*/ 1017 w 2621"/>
                <a:gd name="T53" fmla="*/ 1561 h 1690"/>
                <a:gd name="T54" fmla="*/ 829 w 2621"/>
                <a:gd name="T55" fmla="*/ 1558 h 1690"/>
                <a:gd name="T56" fmla="*/ 731 w 2621"/>
                <a:gd name="T57" fmla="*/ 1538 h 1690"/>
                <a:gd name="T58" fmla="*/ 691 w 2621"/>
                <a:gd name="T59" fmla="*/ 1516 h 1690"/>
                <a:gd name="T60" fmla="*/ 0 w 2621"/>
                <a:gd name="T61" fmla="*/ 862 h 1690"/>
                <a:gd name="T62" fmla="*/ 349 w 2621"/>
                <a:gd name="T63" fmla="*/ 659 h 1690"/>
                <a:gd name="T64" fmla="*/ 735 w 2621"/>
                <a:gd name="T65" fmla="*/ 452 h 1690"/>
                <a:gd name="T66" fmla="*/ 949 w 2621"/>
                <a:gd name="T67" fmla="*/ 354 h 1690"/>
                <a:gd name="T68" fmla="*/ 1317 w 2621"/>
                <a:gd name="T69" fmla="*/ 223 h 1690"/>
                <a:gd name="T70" fmla="*/ 1804 w 2621"/>
                <a:gd name="T71" fmla="*/ 86 h 1690"/>
                <a:gd name="T72" fmla="*/ 2107 w 2621"/>
                <a:gd name="T73" fmla="*/ 24 h 1690"/>
                <a:gd name="T74" fmla="*/ 2318 w 2621"/>
                <a:gd name="T75" fmla="*/ 0 h 1690"/>
                <a:gd name="T76" fmla="*/ 2484 w 2621"/>
                <a:gd name="T77" fmla="*/ 9 h 1690"/>
                <a:gd name="T78" fmla="*/ 2556 w 2621"/>
                <a:gd name="T79" fmla="*/ 32 h 1690"/>
                <a:gd name="T80" fmla="*/ 2599 w 2621"/>
                <a:gd name="T81" fmla="*/ 67 h 1690"/>
                <a:gd name="T82" fmla="*/ 2619 w 2621"/>
                <a:gd name="T83" fmla="*/ 124 h 1690"/>
                <a:gd name="T84" fmla="*/ 2590 w 2621"/>
                <a:gd name="T85" fmla="*/ 178 h 1690"/>
                <a:gd name="T86" fmla="*/ 2522 w 2621"/>
                <a:gd name="T87" fmla="*/ 228 h 1690"/>
                <a:gd name="T88" fmla="*/ 2328 w 2621"/>
                <a:gd name="T89" fmla="*/ 314 h 1690"/>
                <a:gd name="T90" fmla="*/ 2118 w 2621"/>
                <a:gd name="T91" fmla="*/ 385 h 1690"/>
                <a:gd name="T92" fmla="*/ 1849 w 2621"/>
                <a:gd name="T93" fmla="*/ 465 h 1690"/>
                <a:gd name="T94" fmla="*/ 1919 w 2621"/>
                <a:gd name="T95" fmla="*/ 525 h 1690"/>
                <a:gd name="T96" fmla="*/ 1978 w 2621"/>
                <a:gd name="T97" fmla="*/ 597 h 1690"/>
                <a:gd name="T98" fmla="*/ 2007 w 2621"/>
                <a:gd name="T99" fmla="*/ 671 h 1690"/>
                <a:gd name="T100" fmla="*/ 2007 w 2621"/>
                <a:gd name="T101" fmla="*/ 705 h 1690"/>
                <a:gd name="T102" fmla="*/ 1979 w 2621"/>
                <a:gd name="T103" fmla="*/ 804 h 1690"/>
                <a:gd name="T104" fmla="*/ 1933 w 2621"/>
                <a:gd name="T105" fmla="*/ 874 h 16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21" h="1690">
                  <a:moveTo>
                    <a:pt x="1933" y="874"/>
                  </a:moveTo>
                  <a:lnTo>
                    <a:pt x="1933" y="874"/>
                  </a:lnTo>
                  <a:lnTo>
                    <a:pt x="1919" y="888"/>
                  </a:lnTo>
                  <a:lnTo>
                    <a:pt x="1904" y="899"/>
                  </a:lnTo>
                  <a:lnTo>
                    <a:pt x="1889" y="908"/>
                  </a:lnTo>
                  <a:lnTo>
                    <a:pt x="1872" y="914"/>
                  </a:lnTo>
                  <a:lnTo>
                    <a:pt x="1872" y="914"/>
                  </a:lnTo>
                  <a:lnTo>
                    <a:pt x="1861" y="916"/>
                  </a:lnTo>
                  <a:lnTo>
                    <a:pt x="1850" y="917"/>
                  </a:lnTo>
                  <a:lnTo>
                    <a:pt x="1838" y="916"/>
                  </a:lnTo>
                  <a:lnTo>
                    <a:pt x="1827" y="914"/>
                  </a:lnTo>
                  <a:lnTo>
                    <a:pt x="1818" y="911"/>
                  </a:lnTo>
                  <a:lnTo>
                    <a:pt x="1807" y="907"/>
                  </a:lnTo>
                  <a:lnTo>
                    <a:pt x="1790" y="896"/>
                  </a:lnTo>
                  <a:lnTo>
                    <a:pt x="1773" y="885"/>
                  </a:lnTo>
                  <a:lnTo>
                    <a:pt x="1761" y="874"/>
                  </a:lnTo>
                  <a:lnTo>
                    <a:pt x="1750" y="862"/>
                  </a:lnTo>
                  <a:lnTo>
                    <a:pt x="1750" y="862"/>
                  </a:lnTo>
                  <a:lnTo>
                    <a:pt x="1759" y="887"/>
                  </a:lnTo>
                  <a:lnTo>
                    <a:pt x="1767" y="911"/>
                  </a:lnTo>
                  <a:lnTo>
                    <a:pt x="1772" y="933"/>
                  </a:lnTo>
                  <a:lnTo>
                    <a:pt x="1773" y="956"/>
                  </a:lnTo>
                  <a:lnTo>
                    <a:pt x="1772" y="976"/>
                  </a:lnTo>
                  <a:lnTo>
                    <a:pt x="1769" y="996"/>
                  </a:lnTo>
                  <a:lnTo>
                    <a:pt x="1763" y="1014"/>
                  </a:lnTo>
                  <a:lnTo>
                    <a:pt x="1753" y="1030"/>
                  </a:lnTo>
                  <a:lnTo>
                    <a:pt x="1743" y="1045"/>
                  </a:lnTo>
                  <a:lnTo>
                    <a:pt x="1729" y="1059"/>
                  </a:lnTo>
                  <a:lnTo>
                    <a:pt x="1712" y="1070"/>
                  </a:lnTo>
                  <a:lnTo>
                    <a:pt x="1693" y="1079"/>
                  </a:lnTo>
                  <a:lnTo>
                    <a:pt x="1672" y="1087"/>
                  </a:lnTo>
                  <a:lnTo>
                    <a:pt x="1649" y="1091"/>
                  </a:lnTo>
                  <a:lnTo>
                    <a:pt x="1623" y="1093"/>
                  </a:lnTo>
                  <a:lnTo>
                    <a:pt x="1595" y="1093"/>
                  </a:lnTo>
                  <a:lnTo>
                    <a:pt x="1595" y="1093"/>
                  </a:lnTo>
                  <a:lnTo>
                    <a:pt x="1564" y="1090"/>
                  </a:lnTo>
                  <a:lnTo>
                    <a:pt x="1535" y="1085"/>
                  </a:lnTo>
                  <a:lnTo>
                    <a:pt x="1506" y="1079"/>
                  </a:lnTo>
                  <a:lnTo>
                    <a:pt x="1476" y="1071"/>
                  </a:lnTo>
                  <a:lnTo>
                    <a:pt x="1449" y="1062"/>
                  </a:lnTo>
                  <a:lnTo>
                    <a:pt x="1423" y="1053"/>
                  </a:lnTo>
                  <a:lnTo>
                    <a:pt x="1397" y="1042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72" y="1030"/>
                  </a:lnTo>
                  <a:lnTo>
                    <a:pt x="1361" y="1034"/>
                  </a:lnTo>
                  <a:lnTo>
                    <a:pt x="1337" y="1044"/>
                  </a:lnTo>
                  <a:lnTo>
                    <a:pt x="1321" y="1051"/>
                  </a:lnTo>
                  <a:lnTo>
                    <a:pt x="1307" y="1061"/>
                  </a:lnTo>
                  <a:lnTo>
                    <a:pt x="1293" y="1071"/>
                  </a:lnTo>
                  <a:lnTo>
                    <a:pt x="1280" y="1084"/>
                  </a:lnTo>
                  <a:lnTo>
                    <a:pt x="1275" y="1091"/>
                  </a:lnTo>
                  <a:lnTo>
                    <a:pt x="1270" y="1099"/>
                  </a:lnTo>
                  <a:lnTo>
                    <a:pt x="1267" y="1107"/>
                  </a:lnTo>
                  <a:lnTo>
                    <a:pt x="1264" y="1115"/>
                  </a:lnTo>
                  <a:lnTo>
                    <a:pt x="1263" y="1122"/>
                  </a:lnTo>
                  <a:lnTo>
                    <a:pt x="1263" y="1131"/>
                  </a:lnTo>
                  <a:lnTo>
                    <a:pt x="1264" y="1141"/>
                  </a:lnTo>
                  <a:lnTo>
                    <a:pt x="1267" y="1152"/>
                  </a:lnTo>
                  <a:lnTo>
                    <a:pt x="1272" y="1162"/>
                  </a:lnTo>
                  <a:lnTo>
                    <a:pt x="1278" y="1173"/>
                  </a:lnTo>
                  <a:lnTo>
                    <a:pt x="1286" y="1184"/>
                  </a:lnTo>
                  <a:lnTo>
                    <a:pt x="1297" y="1196"/>
                  </a:lnTo>
                  <a:lnTo>
                    <a:pt x="1309" y="1207"/>
                  </a:lnTo>
                  <a:lnTo>
                    <a:pt x="1324" y="1221"/>
                  </a:lnTo>
                  <a:lnTo>
                    <a:pt x="1341" y="1233"/>
                  </a:lnTo>
                  <a:lnTo>
                    <a:pt x="1361" y="1247"/>
                  </a:lnTo>
                  <a:lnTo>
                    <a:pt x="1361" y="1247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84" y="1261"/>
                  </a:lnTo>
                  <a:lnTo>
                    <a:pt x="1378" y="1258"/>
                  </a:lnTo>
                  <a:lnTo>
                    <a:pt x="1364" y="1253"/>
                  </a:lnTo>
                  <a:lnTo>
                    <a:pt x="1357" y="1252"/>
                  </a:lnTo>
                  <a:lnTo>
                    <a:pt x="1347" y="1250"/>
                  </a:lnTo>
                  <a:lnTo>
                    <a:pt x="1338" y="1250"/>
                  </a:lnTo>
                  <a:lnTo>
                    <a:pt x="1329" y="1252"/>
                  </a:lnTo>
                  <a:lnTo>
                    <a:pt x="1320" y="1255"/>
                  </a:lnTo>
                  <a:lnTo>
                    <a:pt x="1312" y="1261"/>
                  </a:lnTo>
                  <a:lnTo>
                    <a:pt x="1304" y="1270"/>
                  </a:lnTo>
                  <a:lnTo>
                    <a:pt x="1300" y="1281"/>
                  </a:lnTo>
                  <a:lnTo>
                    <a:pt x="1297" y="1298"/>
                  </a:lnTo>
                  <a:lnTo>
                    <a:pt x="1295" y="1316"/>
                  </a:lnTo>
                  <a:lnTo>
                    <a:pt x="1295" y="1341"/>
                  </a:lnTo>
                  <a:lnTo>
                    <a:pt x="1300" y="1370"/>
                  </a:lnTo>
                  <a:lnTo>
                    <a:pt x="1300" y="1370"/>
                  </a:lnTo>
                  <a:lnTo>
                    <a:pt x="1304" y="1390"/>
                  </a:lnTo>
                  <a:lnTo>
                    <a:pt x="1312" y="1410"/>
                  </a:lnTo>
                  <a:lnTo>
                    <a:pt x="1321" y="1429"/>
                  </a:lnTo>
                  <a:lnTo>
                    <a:pt x="1332" y="1444"/>
                  </a:lnTo>
                  <a:lnTo>
                    <a:pt x="1332" y="1444"/>
                  </a:lnTo>
                  <a:lnTo>
                    <a:pt x="1332" y="1449"/>
                  </a:lnTo>
                  <a:lnTo>
                    <a:pt x="1330" y="1453"/>
                  </a:lnTo>
                  <a:lnTo>
                    <a:pt x="1329" y="1461"/>
                  </a:lnTo>
                  <a:lnTo>
                    <a:pt x="1324" y="1469"/>
                  </a:lnTo>
                  <a:lnTo>
                    <a:pt x="1317" y="1478"/>
                  </a:lnTo>
                  <a:lnTo>
                    <a:pt x="1307" y="1487"/>
                  </a:lnTo>
                  <a:lnTo>
                    <a:pt x="1295" y="1498"/>
                  </a:lnTo>
                  <a:lnTo>
                    <a:pt x="1278" y="1509"/>
                  </a:lnTo>
                  <a:lnTo>
                    <a:pt x="1257" y="1518"/>
                  </a:lnTo>
                  <a:lnTo>
                    <a:pt x="1232" y="1529"/>
                  </a:lnTo>
                  <a:lnTo>
                    <a:pt x="1201" y="1538"/>
                  </a:lnTo>
                  <a:lnTo>
                    <a:pt x="1164" y="1546"/>
                  </a:lnTo>
                  <a:lnTo>
                    <a:pt x="1123" y="1552"/>
                  </a:lnTo>
                  <a:lnTo>
                    <a:pt x="1074" y="1558"/>
                  </a:lnTo>
                  <a:lnTo>
                    <a:pt x="1017" y="1561"/>
                  </a:lnTo>
                  <a:lnTo>
                    <a:pt x="1017" y="1561"/>
                  </a:lnTo>
                  <a:lnTo>
                    <a:pt x="960" y="1563"/>
                  </a:lnTo>
                  <a:lnTo>
                    <a:pt x="911" y="1563"/>
                  </a:lnTo>
                  <a:lnTo>
                    <a:pt x="867" y="1560"/>
                  </a:lnTo>
                  <a:lnTo>
                    <a:pt x="829" y="1558"/>
                  </a:lnTo>
                  <a:lnTo>
                    <a:pt x="798" y="1553"/>
                  </a:lnTo>
                  <a:lnTo>
                    <a:pt x="771" y="1549"/>
                  </a:lnTo>
                  <a:lnTo>
                    <a:pt x="749" y="1544"/>
                  </a:lnTo>
                  <a:lnTo>
                    <a:pt x="731" y="1538"/>
                  </a:lnTo>
                  <a:lnTo>
                    <a:pt x="717" y="1532"/>
                  </a:lnTo>
                  <a:lnTo>
                    <a:pt x="704" y="1526"/>
                  </a:lnTo>
                  <a:lnTo>
                    <a:pt x="697" y="1521"/>
                  </a:lnTo>
                  <a:lnTo>
                    <a:pt x="691" y="1516"/>
                  </a:lnTo>
                  <a:lnTo>
                    <a:pt x="686" y="1509"/>
                  </a:lnTo>
                  <a:lnTo>
                    <a:pt x="684" y="1506"/>
                  </a:lnTo>
                  <a:lnTo>
                    <a:pt x="369" y="1690"/>
                  </a:lnTo>
                  <a:lnTo>
                    <a:pt x="0" y="862"/>
                  </a:lnTo>
                  <a:lnTo>
                    <a:pt x="0" y="862"/>
                  </a:lnTo>
                  <a:lnTo>
                    <a:pt x="103" y="800"/>
                  </a:lnTo>
                  <a:lnTo>
                    <a:pt x="214" y="736"/>
                  </a:lnTo>
                  <a:lnTo>
                    <a:pt x="349" y="659"/>
                  </a:lnTo>
                  <a:lnTo>
                    <a:pt x="500" y="576"/>
                  </a:lnTo>
                  <a:lnTo>
                    <a:pt x="578" y="532"/>
                  </a:lnTo>
                  <a:lnTo>
                    <a:pt x="657" y="492"/>
                  </a:lnTo>
                  <a:lnTo>
                    <a:pt x="735" y="452"/>
                  </a:lnTo>
                  <a:lnTo>
                    <a:pt x="811" y="415"/>
                  </a:lnTo>
                  <a:lnTo>
                    <a:pt x="881" y="383"/>
                  </a:lnTo>
                  <a:lnTo>
                    <a:pt x="949" y="354"/>
                  </a:lnTo>
                  <a:lnTo>
                    <a:pt x="949" y="354"/>
                  </a:lnTo>
                  <a:lnTo>
                    <a:pt x="1021" y="325"/>
                  </a:lnTo>
                  <a:lnTo>
                    <a:pt x="1109" y="294"/>
                  </a:lnTo>
                  <a:lnTo>
                    <a:pt x="1207" y="258"/>
                  </a:lnTo>
                  <a:lnTo>
                    <a:pt x="1317" y="223"/>
                  </a:lnTo>
                  <a:lnTo>
                    <a:pt x="1432" y="188"/>
                  </a:lnTo>
                  <a:lnTo>
                    <a:pt x="1553" y="151"/>
                  </a:lnTo>
                  <a:lnTo>
                    <a:pt x="1678" y="117"/>
                  </a:lnTo>
                  <a:lnTo>
                    <a:pt x="1804" y="86"/>
                  </a:lnTo>
                  <a:lnTo>
                    <a:pt x="1929" y="58"/>
                  </a:lnTo>
                  <a:lnTo>
                    <a:pt x="1989" y="44"/>
                  </a:lnTo>
                  <a:lnTo>
                    <a:pt x="2049" y="34"/>
                  </a:lnTo>
                  <a:lnTo>
                    <a:pt x="2107" y="24"/>
                  </a:lnTo>
                  <a:lnTo>
                    <a:pt x="2162" y="15"/>
                  </a:lnTo>
                  <a:lnTo>
                    <a:pt x="2218" y="9"/>
                  </a:lnTo>
                  <a:lnTo>
                    <a:pt x="2268" y="4"/>
                  </a:lnTo>
                  <a:lnTo>
                    <a:pt x="2318" y="0"/>
                  </a:lnTo>
                  <a:lnTo>
                    <a:pt x="2365" y="0"/>
                  </a:lnTo>
                  <a:lnTo>
                    <a:pt x="2408" y="0"/>
                  </a:lnTo>
                  <a:lnTo>
                    <a:pt x="2448" y="3"/>
                  </a:lnTo>
                  <a:lnTo>
                    <a:pt x="2484" y="9"/>
                  </a:lnTo>
                  <a:lnTo>
                    <a:pt x="2516" y="17"/>
                  </a:lnTo>
                  <a:lnTo>
                    <a:pt x="2530" y="21"/>
                  </a:lnTo>
                  <a:lnTo>
                    <a:pt x="2544" y="26"/>
                  </a:lnTo>
                  <a:lnTo>
                    <a:pt x="2556" y="32"/>
                  </a:lnTo>
                  <a:lnTo>
                    <a:pt x="2567" y="40"/>
                  </a:lnTo>
                  <a:lnTo>
                    <a:pt x="2567" y="40"/>
                  </a:lnTo>
                  <a:lnTo>
                    <a:pt x="2585" y="54"/>
                  </a:lnTo>
                  <a:lnTo>
                    <a:pt x="2599" y="67"/>
                  </a:lnTo>
                  <a:lnTo>
                    <a:pt x="2610" y="83"/>
                  </a:lnTo>
                  <a:lnTo>
                    <a:pt x="2618" y="97"/>
                  </a:lnTo>
                  <a:lnTo>
                    <a:pt x="2621" y="111"/>
                  </a:lnTo>
                  <a:lnTo>
                    <a:pt x="2619" y="124"/>
                  </a:lnTo>
                  <a:lnTo>
                    <a:pt x="2616" y="138"/>
                  </a:lnTo>
                  <a:lnTo>
                    <a:pt x="2610" y="152"/>
                  </a:lnTo>
                  <a:lnTo>
                    <a:pt x="2601" y="164"/>
                  </a:lnTo>
                  <a:lnTo>
                    <a:pt x="2590" y="178"/>
                  </a:lnTo>
                  <a:lnTo>
                    <a:pt x="2576" y="191"/>
                  </a:lnTo>
                  <a:lnTo>
                    <a:pt x="2559" y="203"/>
                  </a:lnTo>
                  <a:lnTo>
                    <a:pt x="2541" y="215"/>
                  </a:lnTo>
                  <a:lnTo>
                    <a:pt x="2522" y="228"/>
                  </a:lnTo>
                  <a:lnTo>
                    <a:pt x="2478" y="251"/>
                  </a:lnTo>
                  <a:lnTo>
                    <a:pt x="2430" y="274"/>
                  </a:lnTo>
                  <a:lnTo>
                    <a:pt x="2381" y="294"/>
                  </a:lnTo>
                  <a:lnTo>
                    <a:pt x="2328" y="314"/>
                  </a:lnTo>
                  <a:lnTo>
                    <a:pt x="2279" y="331"/>
                  </a:lnTo>
                  <a:lnTo>
                    <a:pt x="2187" y="362"/>
                  </a:lnTo>
                  <a:lnTo>
                    <a:pt x="2118" y="385"/>
                  </a:lnTo>
                  <a:lnTo>
                    <a:pt x="2118" y="385"/>
                  </a:lnTo>
                  <a:lnTo>
                    <a:pt x="2062" y="403"/>
                  </a:lnTo>
                  <a:lnTo>
                    <a:pt x="1995" y="423"/>
                  </a:lnTo>
                  <a:lnTo>
                    <a:pt x="1849" y="465"/>
                  </a:lnTo>
                  <a:lnTo>
                    <a:pt x="1849" y="465"/>
                  </a:lnTo>
                  <a:lnTo>
                    <a:pt x="1856" y="469"/>
                  </a:lnTo>
                  <a:lnTo>
                    <a:pt x="1876" y="485"/>
                  </a:lnTo>
                  <a:lnTo>
                    <a:pt x="1904" y="509"/>
                  </a:lnTo>
                  <a:lnTo>
                    <a:pt x="1919" y="525"/>
                  </a:lnTo>
                  <a:lnTo>
                    <a:pt x="1935" y="540"/>
                  </a:lnTo>
                  <a:lnTo>
                    <a:pt x="1950" y="559"/>
                  </a:lnTo>
                  <a:lnTo>
                    <a:pt x="1966" y="577"/>
                  </a:lnTo>
                  <a:lnTo>
                    <a:pt x="1978" y="597"/>
                  </a:lnTo>
                  <a:lnTo>
                    <a:pt x="1990" y="617"/>
                  </a:lnTo>
                  <a:lnTo>
                    <a:pt x="1999" y="639"/>
                  </a:lnTo>
                  <a:lnTo>
                    <a:pt x="2005" y="660"/>
                  </a:lnTo>
                  <a:lnTo>
                    <a:pt x="2007" y="671"/>
                  </a:lnTo>
                  <a:lnTo>
                    <a:pt x="2009" y="683"/>
                  </a:lnTo>
                  <a:lnTo>
                    <a:pt x="2009" y="694"/>
                  </a:lnTo>
                  <a:lnTo>
                    <a:pt x="2007" y="705"/>
                  </a:lnTo>
                  <a:lnTo>
                    <a:pt x="2007" y="705"/>
                  </a:lnTo>
                  <a:lnTo>
                    <a:pt x="2002" y="733"/>
                  </a:lnTo>
                  <a:lnTo>
                    <a:pt x="1995" y="757"/>
                  </a:lnTo>
                  <a:lnTo>
                    <a:pt x="1987" y="782"/>
                  </a:lnTo>
                  <a:lnTo>
                    <a:pt x="1979" y="804"/>
                  </a:lnTo>
                  <a:lnTo>
                    <a:pt x="1969" y="825"/>
                  </a:lnTo>
                  <a:lnTo>
                    <a:pt x="1958" y="844"/>
                  </a:lnTo>
                  <a:lnTo>
                    <a:pt x="1946" y="859"/>
                  </a:lnTo>
                  <a:lnTo>
                    <a:pt x="1933" y="874"/>
                  </a:lnTo>
                  <a:lnTo>
                    <a:pt x="1933" y="87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8" name="Freeform 6">
              <a:extLst>
                <a:ext uri="{FF2B5EF4-FFF2-40B4-BE49-F238E27FC236}">
                  <a16:creationId xmlns:a16="http://schemas.microsoft.com/office/drawing/2014/main" id="{A7292374-57A5-D02C-DB08-37D4388D6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2" y="1479"/>
              <a:ext cx="352" cy="226"/>
            </a:xfrm>
            <a:custGeom>
              <a:avLst/>
              <a:gdLst>
                <a:gd name="T0" fmla="*/ 598 w 703"/>
                <a:gd name="T1" fmla="*/ 370 h 451"/>
                <a:gd name="T2" fmla="*/ 553 w 703"/>
                <a:gd name="T3" fmla="*/ 396 h 451"/>
                <a:gd name="T4" fmla="*/ 501 w 703"/>
                <a:gd name="T5" fmla="*/ 419 h 451"/>
                <a:gd name="T6" fmla="*/ 444 w 703"/>
                <a:gd name="T7" fmla="*/ 436 h 451"/>
                <a:gd name="T8" fmla="*/ 383 w 703"/>
                <a:gd name="T9" fmla="*/ 448 h 451"/>
                <a:gd name="T10" fmla="*/ 320 w 703"/>
                <a:gd name="T11" fmla="*/ 451 h 451"/>
                <a:gd name="T12" fmla="*/ 253 w 703"/>
                <a:gd name="T13" fmla="*/ 445 h 451"/>
                <a:gd name="T14" fmla="*/ 187 w 703"/>
                <a:gd name="T15" fmla="*/ 428 h 451"/>
                <a:gd name="T16" fmla="*/ 121 w 703"/>
                <a:gd name="T17" fmla="*/ 399 h 451"/>
                <a:gd name="T18" fmla="*/ 98 w 703"/>
                <a:gd name="T19" fmla="*/ 385 h 451"/>
                <a:gd name="T20" fmla="*/ 78 w 703"/>
                <a:gd name="T21" fmla="*/ 371 h 451"/>
                <a:gd name="T22" fmla="*/ 46 w 703"/>
                <a:gd name="T23" fmla="*/ 345 h 451"/>
                <a:gd name="T24" fmla="*/ 23 w 703"/>
                <a:gd name="T25" fmla="*/ 322 h 451"/>
                <a:gd name="T26" fmla="*/ 9 w 703"/>
                <a:gd name="T27" fmla="*/ 300 h 451"/>
                <a:gd name="T28" fmla="*/ 1 w 703"/>
                <a:gd name="T29" fmla="*/ 279 h 451"/>
                <a:gd name="T30" fmla="*/ 0 w 703"/>
                <a:gd name="T31" fmla="*/ 260 h 451"/>
                <a:gd name="T32" fmla="*/ 4 w 703"/>
                <a:gd name="T33" fmla="*/ 245 h 451"/>
                <a:gd name="T34" fmla="*/ 12 w 703"/>
                <a:gd name="T35" fmla="*/ 229 h 451"/>
                <a:gd name="T36" fmla="*/ 30 w 703"/>
                <a:gd name="T37" fmla="*/ 209 h 451"/>
                <a:gd name="T38" fmla="*/ 58 w 703"/>
                <a:gd name="T39" fmla="*/ 189 h 451"/>
                <a:gd name="T40" fmla="*/ 98 w 703"/>
                <a:gd name="T41" fmla="*/ 172 h 451"/>
                <a:gd name="T42" fmla="*/ 109 w 703"/>
                <a:gd name="T43" fmla="*/ 168 h 451"/>
                <a:gd name="T44" fmla="*/ 109 w 703"/>
                <a:gd name="T45" fmla="*/ 168 h 451"/>
                <a:gd name="T46" fmla="*/ 160 w 703"/>
                <a:gd name="T47" fmla="*/ 191 h 451"/>
                <a:gd name="T48" fmla="*/ 213 w 703"/>
                <a:gd name="T49" fmla="*/ 209 h 451"/>
                <a:gd name="T50" fmla="*/ 272 w 703"/>
                <a:gd name="T51" fmla="*/ 223 h 451"/>
                <a:gd name="T52" fmla="*/ 332 w 703"/>
                <a:gd name="T53" fmla="*/ 231 h 451"/>
                <a:gd name="T54" fmla="*/ 360 w 703"/>
                <a:gd name="T55" fmla="*/ 231 h 451"/>
                <a:gd name="T56" fmla="*/ 409 w 703"/>
                <a:gd name="T57" fmla="*/ 225 h 451"/>
                <a:gd name="T58" fmla="*/ 449 w 703"/>
                <a:gd name="T59" fmla="*/ 208 h 451"/>
                <a:gd name="T60" fmla="*/ 480 w 703"/>
                <a:gd name="T61" fmla="*/ 183 h 451"/>
                <a:gd name="T62" fmla="*/ 500 w 703"/>
                <a:gd name="T63" fmla="*/ 152 h 451"/>
                <a:gd name="T64" fmla="*/ 509 w 703"/>
                <a:gd name="T65" fmla="*/ 114 h 451"/>
                <a:gd name="T66" fmla="*/ 509 w 703"/>
                <a:gd name="T67" fmla="*/ 71 h 451"/>
                <a:gd name="T68" fmla="*/ 496 w 703"/>
                <a:gd name="T69" fmla="*/ 25 h 451"/>
                <a:gd name="T70" fmla="*/ 487 w 703"/>
                <a:gd name="T71" fmla="*/ 0 h 451"/>
                <a:gd name="T72" fmla="*/ 510 w 703"/>
                <a:gd name="T73" fmla="*/ 23 h 451"/>
                <a:gd name="T74" fmla="*/ 544 w 703"/>
                <a:gd name="T75" fmla="*/ 45 h 451"/>
                <a:gd name="T76" fmla="*/ 564 w 703"/>
                <a:gd name="T77" fmla="*/ 52 h 451"/>
                <a:gd name="T78" fmla="*/ 587 w 703"/>
                <a:gd name="T79" fmla="*/ 55 h 451"/>
                <a:gd name="T80" fmla="*/ 609 w 703"/>
                <a:gd name="T81" fmla="*/ 52 h 451"/>
                <a:gd name="T82" fmla="*/ 626 w 703"/>
                <a:gd name="T83" fmla="*/ 46 h 451"/>
                <a:gd name="T84" fmla="*/ 656 w 703"/>
                <a:gd name="T85" fmla="*/ 26 h 451"/>
                <a:gd name="T86" fmla="*/ 670 w 703"/>
                <a:gd name="T87" fmla="*/ 12 h 451"/>
                <a:gd name="T88" fmla="*/ 683 w 703"/>
                <a:gd name="T89" fmla="*/ 49 h 451"/>
                <a:gd name="T90" fmla="*/ 699 w 703"/>
                <a:gd name="T91" fmla="*/ 128 h 451"/>
                <a:gd name="T92" fmla="*/ 703 w 703"/>
                <a:gd name="T93" fmla="*/ 174 h 451"/>
                <a:gd name="T94" fmla="*/ 701 w 703"/>
                <a:gd name="T95" fmla="*/ 220 h 451"/>
                <a:gd name="T96" fmla="*/ 690 w 703"/>
                <a:gd name="T97" fmla="*/ 265 h 451"/>
                <a:gd name="T98" fmla="*/ 670 w 703"/>
                <a:gd name="T99" fmla="*/ 305 h 451"/>
                <a:gd name="T100" fmla="*/ 656 w 703"/>
                <a:gd name="T101" fmla="*/ 320 h 451"/>
                <a:gd name="T102" fmla="*/ 619 w 703"/>
                <a:gd name="T103" fmla="*/ 353 h 451"/>
                <a:gd name="T104" fmla="*/ 598 w 703"/>
                <a:gd name="T105" fmla="*/ 37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3" h="451">
                  <a:moveTo>
                    <a:pt x="598" y="370"/>
                  </a:moveTo>
                  <a:lnTo>
                    <a:pt x="598" y="370"/>
                  </a:lnTo>
                  <a:lnTo>
                    <a:pt x="576" y="383"/>
                  </a:lnTo>
                  <a:lnTo>
                    <a:pt x="553" y="396"/>
                  </a:lnTo>
                  <a:lnTo>
                    <a:pt x="527" y="408"/>
                  </a:lnTo>
                  <a:lnTo>
                    <a:pt x="501" y="419"/>
                  </a:lnTo>
                  <a:lnTo>
                    <a:pt x="473" y="428"/>
                  </a:lnTo>
                  <a:lnTo>
                    <a:pt x="444" y="436"/>
                  </a:lnTo>
                  <a:lnTo>
                    <a:pt x="413" y="443"/>
                  </a:lnTo>
                  <a:lnTo>
                    <a:pt x="383" y="448"/>
                  </a:lnTo>
                  <a:lnTo>
                    <a:pt x="352" y="451"/>
                  </a:lnTo>
                  <a:lnTo>
                    <a:pt x="320" y="451"/>
                  </a:lnTo>
                  <a:lnTo>
                    <a:pt x="286" y="450"/>
                  </a:lnTo>
                  <a:lnTo>
                    <a:pt x="253" y="445"/>
                  </a:lnTo>
                  <a:lnTo>
                    <a:pt x="220" y="439"/>
                  </a:lnTo>
                  <a:lnTo>
                    <a:pt x="187" y="428"/>
                  </a:lnTo>
                  <a:lnTo>
                    <a:pt x="154" y="416"/>
                  </a:lnTo>
                  <a:lnTo>
                    <a:pt x="121" y="399"/>
                  </a:lnTo>
                  <a:lnTo>
                    <a:pt x="121" y="399"/>
                  </a:lnTo>
                  <a:lnTo>
                    <a:pt x="98" y="385"/>
                  </a:lnTo>
                  <a:lnTo>
                    <a:pt x="98" y="385"/>
                  </a:lnTo>
                  <a:lnTo>
                    <a:pt x="78" y="371"/>
                  </a:lnTo>
                  <a:lnTo>
                    <a:pt x="61" y="359"/>
                  </a:lnTo>
                  <a:lnTo>
                    <a:pt x="46" y="345"/>
                  </a:lnTo>
                  <a:lnTo>
                    <a:pt x="34" y="334"/>
                  </a:lnTo>
                  <a:lnTo>
                    <a:pt x="23" y="322"/>
                  </a:lnTo>
                  <a:lnTo>
                    <a:pt x="15" y="311"/>
                  </a:lnTo>
                  <a:lnTo>
                    <a:pt x="9" y="300"/>
                  </a:lnTo>
                  <a:lnTo>
                    <a:pt x="4" y="290"/>
                  </a:lnTo>
                  <a:lnTo>
                    <a:pt x="1" y="279"/>
                  </a:lnTo>
                  <a:lnTo>
                    <a:pt x="0" y="269"/>
                  </a:lnTo>
                  <a:lnTo>
                    <a:pt x="0" y="260"/>
                  </a:lnTo>
                  <a:lnTo>
                    <a:pt x="1" y="253"/>
                  </a:lnTo>
                  <a:lnTo>
                    <a:pt x="4" y="245"/>
                  </a:lnTo>
                  <a:lnTo>
                    <a:pt x="7" y="237"/>
                  </a:lnTo>
                  <a:lnTo>
                    <a:pt x="12" y="229"/>
                  </a:lnTo>
                  <a:lnTo>
                    <a:pt x="17" y="222"/>
                  </a:lnTo>
                  <a:lnTo>
                    <a:pt x="30" y="209"/>
                  </a:lnTo>
                  <a:lnTo>
                    <a:pt x="44" y="199"/>
                  </a:lnTo>
                  <a:lnTo>
                    <a:pt x="58" y="189"/>
                  </a:lnTo>
                  <a:lnTo>
                    <a:pt x="74" y="182"/>
                  </a:lnTo>
                  <a:lnTo>
                    <a:pt x="98" y="172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09" y="168"/>
                  </a:lnTo>
                  <a:lnTo>
                    <a:pt x="134" y="180"/>
                  </a:lnTo>
                  <a:lnTo>
                    <a:pt x="160" y="191"/>
                  </a:lnTo>
                  <a:lnTo>
                    <a:pt x="186" y="200"/>
                  </a:lnTo>
                  <a:lnTo>
                    <a:pt x="213" y="209"/>
                  </a:lnTo>
                  <a:lnTo>
                    <a:pt x="243" y="217"/>
                  </a:lnTo>
                  <a:lnTo>
                    <a:pt x="272" y="223"/>
                  </a:lnTo>
                  <a:lnTo>
                    <a:pt x="301" y="228"/>
                  </a:lnTo>
                  <a:lnTo>
                    <a:pt x="332" y="231"/>
                  </a:lnTo>
                  <a:lnTo>
                    <a:pt x="332" y="231"/>
                  </a:lnTo>
                  <a:lnTo>
                    <a:pt x="360" y="231"/>
                  </a:lnTo>
                  <a:lnTo>
                    <a:pt x="386" y="229"/>
                  </a:lnTo>
                  <a:lnTo>
                    <a:pt x="409" y="225"/>
                  </a:lnTo>
                  <a:lnTo>
                    <a:pt x="430" y="217"/>
                  </a:lnTo>
                  <a:lnTo>
                    <a:pt x="449" y="208"/>
                  </a:lnTo>
                  <a:lnTo>
                    <a:pt x="466" y="197"/>
                  </a:lnTo>
                  <a:lnTo>
                    <a:pt x="480" y="183"/>
                  </a:lnTo>
                  <a:lnTo>
                    <a:pt x="490" y="168"/>
                  </a:lnTo>
                  <a:lnTo>
                    <a:pt x="500" y="152"/>
                  </a:lnTo>
                  <a:lnTo>
                    <a:pt x="506" y="134"/>
                  </a:lnTo>
                  <a:lnTo>
                    <a:pt x="509" y="114"/>
                  </a:lnTo>
                  <a:lnTo>
                    <a:pt x="510" y="94"/>
                  </a:lnTo>
                  <a:lnTo>
                    <a:pt x="509" y="71"/>
                  </a:lnTo>
                  <a:lnTo>
                    <a:pt x="504" y="49"/>
                  </a:lnTo>
                  <a:lnTo>
                    <a:pt x="496" y="25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498" y="12"/>
                  </a:lnTo>
                  <a:lnTo>
                    <a:pt x="510" y="23"/>
                  </a:lnTo>
                  <a:lnTo>
                    <a:pt x="527" y="34"/>
                  </a:lnTo>
                  <a:lnTo>
                    <a:pt x="544" y="45"/>
                  </a:lnTo>
                  <a:lnTo>
                    <a:pt x="555" y="49"/>
                  </a:lnTo>
                  <a:lnTo>
                    <a:pt x="564" y="52"/>
                  </a:lnTo>
                  <a:lnTo>
                    <a:pt x="575" y="54"/>
                  </a:lnTo>
                  <a:lnTo>
                    <a:pt x="587" y="55"/>
                  </a:lnTo>
                  <a:lnTo>
                    <a:pt x="598" y="54"/>
                  </a:lnTo>
                  <a:lnTo>
                    <a:pt x="609" y="52"/>
                  </a:lnTo>
                  <a:lnTo>
                    <a:pt x="609" y="52"/>
                  </a:lnTo>
                  <a:lnTo>
                    <a:pt x="626" y="46"/>
                  </a:lnTo>
                  <a:lnTo>
                    <a:pt x="641" y="37"/>
                  </a:lnTo>
                  <a:lnTo>
                    <a:pt x="656" y="26"/>
                  </a:lnTo>
                  <a:lnTo>
                    <a:pt x="670" y="12"/>
                  </a:lnTo>
                  <a:lnTo>
                    <a:pt x="670" y="12"/>
                  </a:lnTo>
                  <a:lnTo>
                    <a:pt x="675" y="25"/>
                  </a:lnTo>
                  <a:lnTo>
                    <a:pt x="683" y="49"/>
                  </a:lnTo>
                  <a:lnTo>
                    <a:pt x="692" y="85"/>
                  </a:lnTo>
                  <a:lnTo>
                    <a:pt x="699" y="128"/>
                  </a:lnTo>
                  <a:lnTo>
                    <a:pt x="701" y="151"/>
                  </a:lnTo>
                  <a:lnTo>
                    <a:pt x="703" y="174"/>
                  </a:lnTo>
                  <a:lnTo>
                    <a:pt x="703" y="197"/>
                  </a:lnTo>
                  <a:lnTo>
                    <a:pt x="701" y="220"/>
                  </a:lnTo>
                  <a:lnTo>
                    <a:pt x="696" y="243"/>
                  </a:lnTo>
                  <a:lnTo>
                    <a:pt x="690" y="265"/>
                  </a:lnTo>
                  <a:lnTo>
                    <a:pt x="683" y="286"/>
                  </a:lnTo>
                  <a:lnTo>
                    <a:pt x="670" y="305"/>
                  </a:lnTo>
                  <a:lnTo>
                    <a:pt x="670" y="305"/>
                  </a:lnTo>
                  <a:lnTo>
                    <a:pt x="656" y="320"/>
                  </a:lnTo>
                  <a:lnTo>
                    <a:pt x="639" y="337"/>
                  </a:lnTo>
                  <a:lnTo>
                    <a:pt x="619" y="353"/>
                  </a:lnTo>
                  <a:lnTo>
                    <a:pt x="598" y="370"/>
                  </a:lnTo>
                  <a:lnTo>
                    <a:pt x="598" y="370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9" name="Freeform 7">
              <a:extLst>
                <a:ext uri="{FF2B5EF4-FFF2-40B4-BE49-F238E27FC236}">
                  <a16:creationId xmlns:a16="http://schemas.microsoft.com/office/drawing/2014/main" id="{03FA0076-FB9D-5103-2FE8-B5C3CE4BF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9" y="1664"/>
              <a:ext cx="286" cy="148"/>
            </a:xfrm>
            <a:custGeom>
              <a:avLst/>
              <a:gdLst>
                <a:gd name="T0" fmla="*/ 89 w 574"/>
                <a:gd name="T1" fmla="*/ 29 h 295"/>
                <a:gd name="T2" fmla="*/ 122 w 574"/>
                <a:gd name="T3" fmla="*/ 46 h 295"/>
                <a:gd name="T4" fmla="*/ 188 w 574"/>
                <a:gd name="T5" fmla="*/ 69 h 295"/>
                <a:gd name="T6" fmla="*/ 254 w 574"/>
                <a:gd name="T7" fmla="*/ 80 h 295"/>
                <a:gd name="T8" fmla="*/ 320 w 574"/>
                <a:gd name="T9" fmla="*/ 81 h 295"/>
                <a:gd name="T10" fmla="*/ 381 w 574"/>
                <a:gd name="T11" fmla="*/ 73 h 295"/>
                <a:gd name="T12" fmla="*/ 441 w 574"/>
                <a:gd name="T13" fmla="*/ 58 h 295"/>
                <a:gd name="T14" fmla="*/ 495 w 574"/>
                <a:gd name="T15" fmla="*/ 38 h 295"/>
                <a:gd name="T16" fmla="*/ 544 w 574"/>
                <a:gd name="T17" fmla="*/ 13 h 295"/>
                <a:gd name="T18" fmla="*/ 566 w 574"/>
                <a:gd name="T19" fmla="*/ 0 h 295"/>
                <a:gd name="T20" fmla="*/ 571 w 574"/>
                <a:gd name="T21" fmla="*/ 21 h 295"/>
                <a:gd name="T22" fmla="*/ 574 w 574"/>
                <a:gd name="T23" fmla="*/ 46 h 295"/>
                <a:gd name="T24" fmla="*/ 571 w 574"/>
                <a:gd name="T25" fmla="*/ 75 h 295"/>
                <a:gd name="T26" fmla="*/ 560 w 574"/>
                <a:gd name="T27" fmla="*/ 110 h 295"/>
                <a:gd name="T28" fmla="*/ 538 w 574"/>
                <a:gd name="T29" fmla="*/ 149 h 295"/>
                <a:gd name="T30" fmla="*/ 504 w 574"/>
                <a:gd name="T31" fmla="*/ 189 h 295"/>
                <a:gd name="T32" fmla="*/ 455 w 574"/>
                <a:gd name="T33" fmla="*/ 231 h 295"/>
                <a:gd name="T34" fmla="*/ 429 w 574"/>
                <a:gd name="T35" fmla="*/ 246 h 295"/>
                <a:gd name="T36" fmla="*/ 374 w 574"/>
                <a:gd name="T37" fmla="*/ 272 h 295"/>
                <a:gd name="T38" fmla="*/ 315 w 574"/>
                <a:gd name="T39" fmla="*/ 288 h 295"/>
                <a:gd name="T40" fmla="*/ 255 w 574"/>
                <a:gd name="T41" fmla="*/ 295 h 295"/>
                <a:gd name="T42" fmla="*/ 197 w 574"/>
                <a:gd name="T43" fmla="*/ 292 h 295"/>
                <a:gd name="T44" fmla="*/ 143 w 574"/>
                <a:gd name="T45" fmla="*/ 281 h 295"/>
                <a:gd name="T46" fmla="*/ 95 w 574"/>
                <a:gd name="T47" fmla="*/ 261 h 295"/>
                <a:gd name="T48" fmla="*/ 54 w 574"/>
                <a:gd name="T49" fmla="*/ 231 h 295"/>
                <a:gd name="T50" fmla="*/ 37 w 574"/>
                <a:gd name="T51" fmla="*/ 212 h 295"/>
                <a:gd name="T52" fmla="*/ 17 w 574"/>
                <a:gd name="T53" fmla="*/ 178 h 295"/>
                <a:gd name="T54" fmla="*/ 5 w 574"/>
                <a:gd name="T55" fmla="*/ 138 h 295"/>
                <a:gd name="T56" fmla="*/ 0 w 574"/>
                <a:gd name="T57" fmla="*/ 109 h 295"/>
                <a:gd name="T58" fmla="*/ 2 w 574"/>
                <a:gd name="T59" fmla="*/ 66 h 295"/>
                <a:gd name="T60" fmla="*/ 9 w 574"/>
                <a:gd name="T61" fmla="*/ 38 h 295"/>
                <a:gd name="T62" fmla="*/ 25 w 574"/>
                <a:gd name="T63" fmla="*/ 23 h 295"/>
                <a:gd name="T64" fmla="*/ 43 w 574"/>
                <a:gd name="T65" fmla="*/ 18 h 295"/>
                <a:gd name="T66" fmla="*/ 62 w 574"/>
                <a:gd name="T67" fmla="*/ 20 h 295"/>
                <a:gd name="T68" fmla="*/ 83 w 574"/>
                <a:gd name="T69" fmla="*/ 26 h 295"/>
                <a:gd name="T70" fmla="*/ 89 w 574"/>
                <a:gd name="T71" fmla="*/ 29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4" h="295">
                  <a:moveTo>
                    <a:pt x="89" y="29"/>
                  </a:moveTo>
                  <a:lnTo>
                    <a:pt x="89" y="29"/>
                  </a:lnTo>
                  <a:lnTo>
                    <a:pt x="89" y="29"/>
                  </a:lnTo>
                  <a:lnTo>
                    <a:pt x="122" y="46"/>
                  </a:lnTo>
                  <a:lnTo>
                    <a:pt x="155" y="58"/>
                  </a:lnTo>
                  <a:lnTo>
                    <a:pt x="188" y="69"/>
                  </a:lnTo>
                  <a:lnTo>
                    <a:pt x="221" y="75"/>
                  </a:lnTo>
                  <a:lnTo>
                    <a:pt x="254" y="80"/>
                  </a:lnTo>
                  <a:lnTo>
                    <a:pt x="288" y="81"/>
                  </a:lnTo>
                  <a:lnTo>
                    <a:pt x="320" y="81"/>
                  </a:lnTo>
                  <a:lnTo>
                    <a:pt x="351" y="78"/>
                  </a:lnTo>
                  <a:lnTo>
                    <a:pt x="381" y="73"/>
                  </a:lnTo>
                  <a:lnTo>
                    <a:pt x="412" y="66"/>
                  </a:lnTo>
                  <a:lnTo>
                    <a:pt x="441" y="58"/>
                  </a:lnTo>
                  <a:lnTo>
                    <a:pt x="469" y="49"/>
                  </a:lnTo>
                  <a:lnTo>
                    <a:pt x="495" y="38"/>
                  </a:lnTo>
                  <a:lnTo>
                    <a:pt x="521" y="26"/>
                  </a:lnTo>
                  <a:lnTo>
                    <a:pt x="544" y="13"/>
                  </a:lnTo>
                  <a:lnTo>
                    <a:pt x="566" y="0"/>
                  </a:lnTo>
                  <a:lnTo>
                    <a:pt x="566" y="0"/>
                  </a:lnTo>
                  <a:lnTo>
                    <a:pt x="567" y="6"/>
                  </a:lnTo>
                  <a:lnTo>
                    <a:pt x="571" y="21"/>
                  </a:lnTo>
                  <a:lnTo>
                    <a:pt x="572" y="32"/>
                  </a:lnTo>
                  <a:lnTo>
                    <a:pt x="574" y="46"/>
                  </a:lnTo>
                  <a:lnTo>
                    <a:pt x="572" y="60"/>
                  </a:lnTo>
                  <a:lnTo>
                    <a:pt x="571" y="75"/>
                  </a:lnTo>
                  <a:lnTo>
                    <a:pt x="566" y="92"/>
                  </a:lnTo>
                  <a:lnTo>
                    <a:pt x="560" y="110"/>
                  </a:lnTo>
                  <a:lnTo>
                    <a:pt x="551" y="129"/>
                  </a:lnTo>
                  <a:lnTo>
                    <a:pt x="538" y="149"/>
                  </a:lnTo>
                  <a:lnTo>
                    <a:pt x="524" y="169"/>
                  </a:lnTo>
                  <a:lnTo>
                    <a:pt x="504" y="189"/>
                  </a:lnTo>
                  <a:lnTo>
                    <a:pt x="481" y="211"/>
                  </a:lnTo>
                  <a:lnTo>
                    <a:pt x="455" y="231"/>
                  </a:lnTo>
                  <a:lnTo>
                    <a:pt x="455" y="231"/>
                  </a:lnTo>
                  <a:lnTo>
                    <a:pt x="429" y="246"/>
                  </a:lnTo>
                  <a:lnTo>
                    <a:pt x="401" y="260"/>
                  </a:lnTo>
                  <a:lnTo>
                    <a:pt x="374" y="272"/>
                  </a:lnTo>
                  <a:lnTo>
                    <a:pt x="344" y="281"/>
                  </a:lnTo>
                  <a:lnTo>
                    <a:pt x="315" y="288"/>
                  </a:lnTo>
                  <a:lnTo>
                    <a:pt x="285" y="292"/>
                  </a:lnTo>
                  <a:lnTo>
                    <a:pt x="255" y="295"/>
                  </a:lnTo>
                  <a:lnTo>
                    <a:pt x="226" y="295"/>
                  </a:lnTo>
                  <a:lnTo>
                    <a:pt x="197" y="292"/>
                  </a:lnTo>
                  <a:lnTo>
                    <a:pt x="169" y="288"/>
                  </a:lnTo>
                  <a:lnTo>
                    <a:pt x="143" y="281"/>
                  </a:lnTo>
                  <a:lnTo>
                    <a:pt x="118" y="272"/>
                  </a:lnTo>
                  <a:lnTo>
                    <a:pt x="95" y="261"/>
                  </a:lnTo>
                  <a:lnTo>
                    <a:pt x="74" y="247"/>
                  </a:lnTo>
                  <a:lnTo>
                    <a:pt x="54" y="231"/>
                  </a:lnTo>
                  <a:lnTo>
                    <a:pt x="37" y="212"/>
                  </a:lnTo>
                  <a:lnTo>
                    <a:pt x="37" y="212"/>
                  </a:lnTo>
                  <a:lnTo>
                    <a:pt x="26" y="197"/>
                  </a:lnTo>
                  <a:lnTo>
                    <a:pt x="17" y="178"/>
                  </a:lnTo>
                  <a:lnTo>
                    <a:pt x="9" y="158"/>
                  </a:lnTo>
                  <a:lnTo>
                    <a:pt x="5" y="138"/>
                  </a:lnTo>
                  <a:lnTo>
                    <a:pt x="5" y="138"/>
                  </a:lnTo>
                  <a:lnTo>
                    <a:pt x="0" y="109"/>
                  </a:lnTo>
                  <a:lnTo>
                    <a:pt x="0" y="84"/>
                  </a:lnTo>
                  <a:lnTo>
                    <a:pt x="2" y="66"/>
                  </a:lnTo>
                  <a:lnTo>
                    <a:pt x="5" y="49"/>
                  </a:lnTo>
                  <a:lnTo>
                    <a:pt x="9" y="38"/>
                  </a:lnTo>
                  <a:lnTo>
                    <a:pt x="17" y="29"/>
                  </a:lnTo>
                  <a:lnTo>
                    <a:pt x="25" y="23"/>
                  </a:lnTo>
                  <a:lnTo>
                    <a:pt x="34" y="20"/>
                  </a:lnTo>
                  <a:lnTo>
                    <a:pt x="43" y="18"/>
                  </a:lnTo>
                  <a:lnTo>
                    <a:pt x="52" y="18"/>
                  </a:lnTo>
                  <a:lnTo>
                    <a:pt x="62" y="20"/>
                  </a:lnTo>
                  <a:lnTo>
                    <a:pt x="69" y="21"/>
                  </a:lnTo>
                  <a:lnTo>
                    <a:pt x="83" y="26"/>
                  </a:lnTo>
                  <a:lnTo>
                    <a:pt x="89" y="29"/>
                  </a:lnTo>
                  <a:lnTo>
                    <a:pt x="89" y="29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0" name="Freeform 8">
              <a:extLst>
                <a:ext uri="{FF2B5EF4-FFF2-40B4-BE49-F238E27FC236}">
                  <a16:creationId xmlns:a16="http://schemas.microsoft.com/office/drawing/2014/main" id="{57E4EE99-1F46-07A9-1BB3-60CA435AE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1419"/>
              <a:ext cx="3008" cy="2517"/>
            </a:xfrm>
            <a:custGeom>
              <a:avLst/>
              <a:gdLst>
                <a:gd name="T0" fmla="*/ 2097 w 6016"/>
                <a:gd name="T1" fmla="*/ 4958 h 5034"/>
                <a:gd name="T2" fmla="*/ 1904 w 6016"/>
                <a:gd name="T3" fmla="*/ 4972 h 5034"/>
                <a:gd name="T4" fmla="*/ 1500 w 6016"/>
                <a:gd name="T5" fmla="*/ 4995 h 5034"/>
                <a:gd name="T6" fmla="*/ 1077 w 6016"/>
                <a:gd name="T7" fmla="*/ 5015 h 5034"/>
                <a:gd name="T8" fmla="*/ 634 w 6016"/>
                <a:gd name="T9" fmla="*/ 5029 h 5034"/>
                <a:gd name="T10" fmla="*/ 406 w 6016"/>
                <a:gd name="T11" fmla="*/ 5034 h 5034"/>
                <a:gd name="T12" fmla="*/ 393 w 6016"/>
                <a:gd name="T13" fmla="*/ 4849 h 5034"/>
                <a:gd name="T14" fmla="*/ 368 w 6016"/>
                <a:gd name="T15" fmla="*/ 4592 h 5034"/>
                <a:gd name="T16" fmla="*/ 331 w 6016"/>
                <a:gd name="T17" fmla="*/ 4296 h 5034"/>
                <a:gd name="T18" fmla="*/ 308 w 6016"/>
                <a:gd name="T19" fmla="*/ 4151 h 5034"/>
                <a:gd name="T20" fmla="*/ 294 w 6016"/>
                <a:gd name="T21" fmla="*/ 4076 h 5034"/>
                <a:gd name="T22" fmla="*/ 254 w 6016"/>
                <a:gd name="T23" fmla="*/ 3902 h 5034"/>
                <a:gd name="T24" fmla="*/ 180 w 6016"/>
                <a:gd name="T25" fmla="*/ 3609 h 5034"/>
                <a:gd name="T26" fmla="*/ 80 w 6016"/>
                <a:gd name="T27" fmla="*/ 3240 h 5034"/>
                <a:gd name="T28" fmla="*/ 0 w 6016"/>
                <a:gd name="T29" fmla="*/ 2963 h 5034"/>
                <a:gd name="T30" fmla="*/ 11 w 6016"/>
                <a:gd name="T31" fmla="*/ 2952 h 5034"/>
                <a:gd name="T32" fmla="*/ 88 w 6016"/>
                <a:gd name="T33" fmla="*/ 2869 h 5034"/>
                <a:gd name="T34" fmla="*/ 148 w 6016"/>
                <a:gd name="T35" fmla="*/ 2796 h 5034"/>
                <a:gd name="T36" fmla="*/ 163 w 6016"/>
                <a:gd name="T37" fmla="*/ 2775 h 5034"/>
                <a:gd name="T38" fmla="*/ 203 w 6016"/>
                <a:gd name="T39" fmla="*/ 2712 h 5034"/>
                <a:gd name="T40" fmla="*/ 242 w 6016"/>
                <a:gd name="T41" fmla="*/ 2631 h 5034"/>
                <a:gd name="T42" fmla="*/ 265 w 6016"/>
                <a:gd name="T43" fmla="*/ 2573 h 5034"/>
                <a:gd name="T44" fmla="*/ 480 w 6016"/>
                <a:gd name="T45" fmla="*/ 2772 h 5034"/>
                <a:gd name="T46" fmla="*/ 488 w 6016"/>
                <a:gd name="T47" fmla="*/ 2761 h 5034"/>
                <a:gd name="T48" fmla="*/ 556 w 6016"/>
                <a:gd name="T49" fmla="*/ 2641 h 5034"/>
                <a:gd name="T50" fmla="*/ 622 w 6016"/>
                <a:gd name="T51" fmla="*/ 2513 h 5034"/>
                <a:gd name="T52" fmla="*/ 640 w 6016"/>
                <a:gd name="T53" fmla="*/ 2471 h 5034"/>
                <a:gd name="T54" fmla="*/ 674 w 6016"/>
                <a:gd name="T55" fmla="*/ 2376 h 5034"/>
                <a:gd name="T56" fmla="*/ 703 w 6016"/>
                <a:gd name="T57" fmla="*/ 2271 h 5034"/>
                <a:gd name="T58" fmla="*/ 725 w 6016"/>
                <a:gd name="T59" fmla="*/ 2163 h 5034"/>
                <a:gd name="T60" fmla="*/ 740 w 6016"/>
                <a:gd name="T61" fmla="*/ 2059 h 5034"/>
                <a:gd name="T62" fmla="*/ 749 w 6016"/>
                <a:gd name="T63" fmla="*/ 1965 h 5034"/>
                <a:gd name="T64" fmla="*/ 752 w 6016"/>
                <a:gd name="T65" fmla="*/ 1888 h 5034"/>
                <a:gd name="T66" fmla="*/ 748 w 6016"/>
                <a:gd name="T67" fmla="*/ 1835 h 5034"/>
                <a:gd name="T68" fmla="*/ 742 w 6016"/>
                <a:gd name="T69" fmla="*/ 1820 h 5034"/>
                <a:gd name="T70" fmla="*/ 739 w 6016"/>
                <a:gd name="T71" fmla="*/ 1814 h 5034"/>
                <a:gd name="T72" fmla="*/ 717 w 6016"/>
                <a:gd name="T73" fmla="*/ 1794 h 5034"/>
                <a:gd name="T74" fmla="*/ 674 w 6016"/>
                <a:gd name="T75" fmla="*/ 1768 h 5034"/>
                <a:gd name="T76" fmla="*/ 674 w 6016"/>
                <a:gd name="T77" fmla="*/ 1768 h 5034"/>
                <a:gd name="T78" fmla="*/ 1810 w 6016"/>
                <a:gd name="T79" fmla="*/ 1472 h 5034"/>
                <a:gd name="T80" fmla="*/ 2649 w 6016"/>
                <a:gd name="T81" fmla="*/ 1247 h 5034"/>
                <a:gd name="T82" fmla="*/ 2965 w 6016"/>
                <a:gd name="T83" fmla="*/ 1159 h 5034"/>
                <a:gd name="T84" fmla="*/ 3150 w 6016"/>
                <a:gd name="T85" fmla="*/ 1102 h 5034"/>
                <a:gd name="T86" fmla="*/ 3221 w 6016"/>
                <a:gd name="T87" fmla="*/ 1073 h 5034"/>
                <a:gd name="T88" fmla="*/ 3470 w 6016"/>
                <a:gd name="T89" fmla="*/ 964 h 5034"/>
                <a:gd name="T90" fmla="*/ 4020 w 6016"/>
                <a:gd name="T91" fmla="*/ 710 h 5034"/>
                <a:gd name="T92" fmla="*/ 5191 w 6016"/>
                <a:gd name="T93" fmla="*/ 159 h 5034"/>
                <a:gd name="T94" fmla="*/ 5578 w 6016"/>
                <a:gd name="T95" fmla="*/ 120 h 5034"/>
                <a:gd name="T96" fmla="*/ 5578 w 6016"/>
                <a:gd name="T97" fmla="*/ 120 h 5034"/>
                <a:gd name="T98" fmla="*/ 6016 w 6016"/>
                <a:gd name="T99" fmla="*/ 1102 h 5034"/>
                <a:gd name="T100" fmla="*/ 2007 w 6016"/>
                <a:gd name="T101" fmla="*/ 3967 h 5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16" h="5034">
                  <a:moveTo>
                    <a:pt x="2007" y="3967"/>
                  </a:moveTo>
                  <a:lnTo>
                    <a:pt x="2097" y="4958"/>
                  </a:lnTo>
                  <a:lnTo>
                    <a:pt x="2097" y="4958"/>
                  </a:lnTo>
                  <a:lnTo>
                    <a:pt x="1904" y="4972"/>
                  </a:lnTo>
                  <a:lnTo>
                    <a:pt x="1704" y="4984"/>
                  </a:lnTo>
                  <a:lnTo>
                    <a:pt x="1500" y="4995"/>
                  </a:lnTo>
                  <a:lnTo>
                    <a:pt x="1291" y="5006"/>
                  </a:lnTo>
                  <a:lnTo>
                    <a:pt x="1077" y="5015"/>
                  </a:lnTo>
                  <a:lnTo>
                    <a:pt x="857" y="5023"/>
                  </a:lnTo>
                  <a:lnTo>
                    <a:pt x="634" y="5029"/>
                  </a:lnTo>
                  <a:lnTo>
                    <a:pt x="406" y="5034"/>
                  </a:lnTo>
                  <a:lnTo>
                    <a:pt x="406" y="5034"/>
                  </a:lnTo>
                  <a:lnTo>
                    <a:pt x="400" y="4944"/>
                  </a:lnTo>
                  <a:lnTo>
                    <a:pt x="393" y="4849"/>
                  </a:lnTo>
                  <a:lnTo>
                    <a:pt x="382" y="4729"/>
                  </a:lnTo>
                  <a:lnTo>
                    <a:pt x="368" y="4592"/>
                  </a:lnTo>
                  <a:lnTo>
                    <a:pt x="351" y="4445"/>
                  </a:lnTo>
                  <a:lnTo>
                    <a:pt x="331" y="4296"/>
                  </a:lnTo>
                  <a:lnTo>
                    <a:pt x="320" y="4222"/>
                  </a:lnTo>
                  <a:lnTo>
                    <a:pt x="308" y="4151"/>
                  </a:lnTo>
                  <a:lnTo>
                    <a:pt x="308" y="4151"/>
                  </a:lnTo>
                  <a:lnTo>
                    <a:pt x="294" y="4076"/>
                  </a:lnTo>
                  <a:lnTo>
                    <a:pt x="276" y="3993"/>
                  </a:lnTo>
                  <a:lnTo>
                    <a:pt x="254" y="3902"/>
                  </a:lnTo>
                  <a:lnTo>
                    <a:pt x="231" y="3806"/>
                  </a:lnTo>
                  <a:lnTo>
                    <a:pt x="180" y="3609"/>
                  </a:lnTo>
                  <a:lnTo>
                    <a:pt x="128" y="3415"/>
                  </a:lnTo>
                  <a:lnTo>
                    <a:pt x="80" y="3240"/>
                  </a:lnTo>
                  <a:lnTo>
                    <a:pt x="39" y="3095"/>
                  </a:lnTo>
                  <a:lnTo>
                    <a:pt x="0" y="2963"/>
                  </a:lnTo>
                  <a:lnTo>
                    <a:pt x="0" y="2963"/>
                  </a:lnTo>
                  <a:lnTo>
                    <a:pt x="11" y="2952"/>
                  </a:lnTo>
                  <a:lnTo>
                    <a:pt x="42" y="2921"/>
                  </a:lnTo>
                  <a:lnTo>
                    <a:pt x="88" y="2869"/>
                  </a:lnTo>
                  <a:lnTo>
                    <a:pt x="117" y="2835"/>
                  </a:lnTo>
                  <a:lnTo>
                    <a:pt x="148" y="2796"/>
                  </a:lnTo>
                  <a:lnTo>
                    <a:pt x="148" y="2796"/>
                  </a:lnTo>
                  <a:lnTo>
                    <a:pt x="163" y="2775"/>
                  </a:lnTo>
                  <a:lnTo>
                    <a:pt x="179" y="2753"/>
                  </a:lnTo>
                  <a:lnTo>
                    <a:pt x="203" y="2712"/>
                  </a:lnTo>
                  <a:lnTo>
                    <a:pt x="225" y="2670"/>
                  </a:lnTo>
                  <a:lnTo>
                    <a:pt x="242" y="2631"/>
                  </a:lnTo>
                  <a:lnTo>
                    <a:pt x="256" y="2599"/>
                  </a:lnTo>
                  <a:lnTo>
                    <a:pt x="265" y="2573"/>
                  </a:lnTo>
                  <a:lnTo>
                    <a:pt x="273" y="2550"/>
                  </a:lnTo>
                  <a:lnTo>
                    <a:pt x="480" y="2772"/>
                  </a:lnTo>
                  <a:lnTo>
                    <a:pt x="480" y="2772"/>
                  </a:lnTo>
                  <a:lnTo>
                    <a:pt x="488" y="2761"/>
                  </a:lnTo>
                  <a:lnTo>
                    <a:pt x="511" y="2721"/>
                  </a:lnTo>
                  <a:lnTo>
                    <a:pt x="556" y="2641"/>
                  </a:lnTo>
                  <a:lnTo>
                    <a:pt x="586" y="2584"/>
                  </a:lnTo>
                  <a:lnTo>
                    <a:pt x="622" y="2513"/>
                  </a:lnTo>
                  <a:lnTo>
                    <a:pt x="622" y="2513"/>
                  </a:lnTo>
                  <a:lnTo>
                    <a:pt x="640" y="2471"/>
                  </a:lnTo>
                  <a:lnTo>
                    <a:pt x="659" y="2425"/>
                  </a:lnTo>
                  <a:lnTo>
                    <a:pt x="674" y="2376"/>
                  </a:lnTo>
                  <a:lnTo>
                    <a:pt x="689" y="2324"/>
                  </a:lnTo>
                  <a:lnTo>
                    <a:pt x="703" y="2271"/>
                  </a:lnTo>
                  <a:lnTo>
                    <a:pt x="714" y="2217"/>
                  </a:lnTo>
                  <a:lnTo>
                    <a:pt x="725" y="2163"/>
                  </a:lnTo>
                  <a:lnTo>
                    <a:pt x="734" y="2109"/>
                  </a:lnTo>
                  <a:lnTo>
                    <a:pt x="740" y="2059"/>
                  </a:lnTo>
                  <a:lnTo>
                    <a:pt x="746" y="2009"/>
                  </a:lnTo>
                  <a:lnTo>
                    <a:pt x="749" y="1965"/>
                  </a:lnTo>
                  <a:lnTo>
                    <a:pt x="752" y="1923"/>
                  </a:lnTo>
                  <a:lnTo>
                    <a:pt x="752" y="1888"/>
                  </a:lnTo>
                  <a:lnTo>
                    <a:pt x="751" y="1857"/>
                  </a:lnTo>
                  <a:lnTo>
                    <a:pt x="748" y="1835"/>
                  </a:lnTo>
                  <a:lnTo>
                    <a:pt x="745" y="1826"/>
                  </a:lnTo>
                  <a:lnTo>
                    <a:pt x="742" y="1820"/>
                  </a:lnTo>
                  <a:lnTo>
                    <a:pt x="742" y="1820"/>
                  </a:lnTo>
                  <a:lnTo>
                    <a:pt x="739" y="1814"/>
                  </a:lnTo>
                  <a:lnTo>
                    <a:pt x="732" y="1808"/>
                  </a:lnTo>
                  <a:lnTo>
                    <a:pt x="717" y="1794"/>
                  </a:lnTo>
                  <a:lnTo>
                    <a:pt x="697" y="1781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674" y="1768"/>
                  </a:lnTo>
                  <a:lnTo>
                    <a:pt x="1023" y="1678"/>
                  </a:lnTo>
                  <a:lnTo>
                    <a:pt x="1810" y="1472"/>
                  </a:lnTo>
                  <a:lnTo>
                    <a:pt x="2247" y="1357"/>
                  </a:lnTo>
                  <a:lnTo>
                    <a:pt x="2649" y="1247"/>
                  </a:lnTo>
                  <a:lnTo>
                    <a:pt x="2821" y="1199"/>
                  </a:lnTo>
                  <a:lnTo>
                    <a:pt x="2965" y="1159"/>
                  </a:lnTo>
                  <a:lnTo>
                    <a:pt x="3078" y="1126"/>
                  </a:lnTo>
                  <a:lnTo>
                    <a:pt x="3150" y="1102"/>
                  </a:lnTo>
                  <a:lnTo>
                    <a:pt x="3150" y="1102"/>
                  </a:lnTo>
                  <a:lnTo>
                    <a:pt x="3221" y="1073"/>
                  </a:lnTo>
                  <a:lnTo>
                    <a:pt x="3330" y="1027"/>
                  </a:lnTo>
                  <a:lnTo>
                    <a:pt x="3470" y="964"/>
                  </a:lnTo>
                  <a:lnTo>
                    <a:pt x="3634" y="888"/>
                  </a:lnTo>
                  <a:lnTo>
                    <a:pt x="4020" y="710"/>
                  </a:lnTo>
                  <a:lnTo>
                    <a:pt x="4439" y="514"/>
                  </a:lnTo>
                  <a:lnTo>
                    <a:pt x="5191" y="159"/>
                  </a:lnTo>
                  <a:lnTo>
                    <a:pt x="5524" y="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578" y="120"/>
                  </a:lnTo>
                  <a:lnTo>
                    <a:pt x="5947" y="948"/>
                  </a:lnTo>
                  <a:lnTo>
                    <a:pt x="6016" y="1102"/>
                  </a:lnTo>
                  <a:lnTo>
                    <a:pt x="1972" y="3582"/>
                  </a:lnTo>
                  <a:lnTo>
                    <a:pt x="2007" y="396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1" name="Freeform 9">
              <a:extLst>
                <a:ext uri="{FF2B5EF4-FFF2-40B4-BE49-F238E27FC236}">
                  <a16:creationId xmlns:a16="http://schemas.microsoft.com/office/drawing/2014/main" id="{F7EA1636-4541-D958-8D28-FB133A2EA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6" y="3402"/>
              <a:ext cx="1131" cy="496"/>
            </a:xfrm>
            <a:custGeom>
              <a:avLst/>
              <a:gdLst>
                <a:gd name="T0" fmla="*/ 2262 w 2262"/>
                <a:gd name="T1" fmla="*/ 498 h 991"/>
                <a:gd name="T2" fmla="*/ 2259 w 2262"/>
                <a:gd name="T3" fmla="*/ 518 h 991"/>
                <a:gd name="T4" fmla="*/ 2252 w 2262"/>
                <a:gd name="T5" fmla="*/ 537 h 991"/>
                <a:gd name="T6" fmla="*/ 2239 w 2262"/>
                <a:gd name="T7" fmla="*/ 557 h 991"/>
                <a:gd name="T8" fmla="*/ 2222 w 2262"/>
                <a:gd name="T9" fmla="*/ 575 h 991"/>
                <a:gd name="T10" fmla="*/ 2173 w 2262"/>
                <a:gd name="T11" fmla="*/ 612 h 991"/>
                <a:gd name="T12" fmla="*/ 2106 w 2262"/>
                <a:gd name="T13" fmla="*/ 649 h 991"/>
                <a:gd name="T14" fmla="*/ 2021 w 2262"/>
                <a:gd name="T15" fmla="*/ 685 h 991"/>
                <a:gd name="T16" fmla="*/ 1918 w 2262"/>
                <a:gd name="T17" fmla="*/ 720 h 991"/>
                <a:gd name="T18" fmla="*/ 1800 w 2262"/>
                <a:gd name="T19" fmla="*/ 752 h 991"/>
                <a:gd name="T20" fmla="*/ 1664 w 2262"/>
                <a:gd name="T21" fmla="*/ 785 h 991"/>
                <a:gd name="T22" fmla="*/ 1514 w 2262"/>
                <a:gd name="T23" fmla="*/ 817 h 991"/>
                <a:gd name="T24" fmla="*/ 1349 w 2262"/>
                <a:gd name="T25" fmla="*/ 846 h 991"/>
                <a:gd name="T26" fmla="*/ 978 w 2262"/>
                <a:gd name="T27" fmla="*/ 900 h 991"/>
                <a:gd name="T28" fmla="*/ 557 w 2262"/>
                <a:gd name="T29" fmla="*/ 950 h 991"/>
                <a:gd name="T30" fmla="*/ 90 w 2262"/>
                <a:gd name="T31" fmla="*/ 991 h 991"/>
                <a:gd name="T32" fmla="*/ 0 w 2262"/>
                <a:gd name="T33" fmla="*/ 0 h 991"/>
                <a:gd name="T34" fmla="*/ 485 w 2262"/>
                <a:gd name="T35" fmla="*/ 40 h 991"/>
                <a:gd name="T36" fmla="*/ 923 w 2262"/>
                <a:gd name="T37" fmla="*/ 89 h 991"/>
                <a:gd name="T38" fmla="*/ 1309 w 2262"/>
                <a:gd name="T39" fmla="*/ 144 h 991"/>
                <a:gd name="T40" fmla="*/ 1481 w 2262"/>
                <a:gd name="T41" fmla="*/ 174 h 991"/>
                <a:gd name="T42" fmla="*/ 1638 w 2262"/>
                <a:gd name="T43" fmla="*/ 206 h 991"/>
                <a:gd name="T44" fmla="*/ 1778 w 2262"/>
                <a:gd name="T45" fmla="*/ 238 h 991"/>
                <a:gd name="T46" fmla="*/ 1903 w 2262"/>
                <a:gd name="T47" fmla="*/ 272 h 991"/>
                <a:gd name="T48" fmla="*/ 2010 w 2262"/>
                <a:gd name="T49" fmla="*/ 307 h 991"/>
                <a:gd name="T50" fmla="*/ 2099 w 2262"/>
                <a:gd name="T51" fmla="*/ 344 h 991"/>
                <a:gd name="T52" fmla="*/ 2169 w 2262"/>
                <a:gd name="T53" fmla="*/ 381 h 991"/>
                <a:gd name="T54" fmla="*/ 2221 w 2262"/>
                <a:gd name="T55" fmla="*/ 420 h 991"/>
                <a:gd name="T56" fmla="*/ 2239 w 2262"/>
                <a:gd name="T57" fmla="*/ 438 h 991"/>
                <a:gd name="T58" fmla="*/ 2252 w 2262"/>
                <a:gd name="T59" fmla="*/ 458 h 991"/>
                <a:gd name="T60" fmla="*/ 2259 w 2262"/>
                <a:gd name="T61" fmla="*/ 478 h 991"/>
                <a:gd name="T62" fmla="*/ 2262 w 2262"/>
                <a:gd name="T63" fmla="*/ 498 h 9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2" h="991">
                  <a:moveTo>
                    <a:pt x="2262" y="498"/>
                  </a:moveTo>
                  <a:lnTo>
                    <a:pt x="2262" y="498"/>
                  </a:lnTo>
                  <a:lnTo>
                    <a:pt x="2262" y="508"/>
                  </a:lnTo>
                  <a:lnTo>
                    <a:pt x="2259" y="518"/>
                  </a:lnTo>
                  <a:lnTo>
                    <a:pt x="2256" y="528"/>
                  </a:lnTo>
                  <a:lnTo>
                    <a:pt x="2252" y="537"/>
                  </a:lnTo>
                  <a:lnTo>
                    <a:pt x="2247" y="546"/>
                  </a:lnTo>
                  <a:lnTo>
                    <a:pt x="2239" y="557"/>
                  </a:lnTo>
                  <a:lnTo>
                    <a:pt x="2232" y="566"/>
                  </a:lnTo>
                  <a:lnTo>
                    <a:pt x="2222" y="575"/>
                  </a:lnTo>
                  <a:lnTo>
                    <a:pt x="2201" y="594"/>
                  </a:lnTo>
                  <a:lnTo>
                    <a:pt x="2173" y="612"/>
                  </a:lnTo>
                  <a:lnTo>
                    <a:pt x="2143" y="631"/>
                  </a:lnTo>
                  <a:lnTo>
                    <a:pt x="2106" y="649"/>
                  </a:lnTo>
                  <a:lnTo>
                    <a:pt x="2066" y="668"/>
                  </a:lnTo>
                  <a:lnTo>
                    <a:pt x="2021" y="685"/>
                  </a:lnTo>
                  <a:lnTo>
                    <a:pt x="1972" y="703"/>
                  </a:lnTo>
                  <a:lnTo>
                    <a:pt x="1918" y="720"/>
                  </a:lnTo>
                  <a:lnTo>
                    <a:pt x="1861" y="737"/>
                  </a:lnTo>
                  <a:lnTo>
                    <a:pt x="1800" y="752"/>
                  </a:lnTo>
                  <a:lnTo>
                    <a:pt x="1733" y="769"/>
                  </a:lnTo>
                  <a:lnTo>
                    <a:pt x="1664" y="785"/>
                  </a:lnTo>
                  <a:lnTo>
                    <a:pt x="1590" y="802"/>
                  </a:lnTo>
                  <a:lnTo>
                    <a:pt x="1514" y="817"/>
                  </a:lnTo>
                  <a:lnTo>
                    <a:pt x="1434" y="831"/>
                  </a:lnTo>
                  <a:lnTo>
                    <a:pt x="1349" y="846"/>
                  </a:lnTo>
                  <a:lnTo>
                    <a:pt x="1171" y="874"/>
                  </a:lnTo>
                  <a:lnTo>
                    <a:pt x="978" y="900"/>
                  </a:lnTo>
                  <a:lnTo>
                    <a:pt x="774" y="926"/>
                  </a:lnTo>
                  <a:lnTo>
                    <a:pt x="557" y="950"/>
                  </a:lnTo>
                  <a:lnTo>
                    <a:pt x="329" y="971"/>
                  </a:lnTo>
                  <a:lnTo>
                    <a:pt x="90" y="9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248" y="18"/>
                  </a:lnTo>
                  <a:lnTo>
                    <a:pt x="485" y="40"/>
                  </a:lnTo>
                  <a:lnTo>
                    <a:pt x="711" y="63"/>
                  </a:lnTo>
                  <a:lnTo>
                    <a:pt x="923" y="89"/>
                  </a:lnTo>
                  <a:lnTo>
                    <a:pt x="1123" y="115"/>
                  </a:lnTo>
                  <a:lnTo>
                    <a:pt x="1309" y="144"/>
                  </a:lnTo>
                  <a:lnTo>
                    <a:pt x="1397" y="158"/>
                  </a:lnTo>
                  <a:lnTo>
                    <a:pt x="1481" y="174"/>
                  </a:lnTo>
                  <a:lnTo>
                    <a:pt x="1561" y="189"/>
                  </a:lnTo>
                  <a:lnTo>
                    <a:pt x="1638" y="206"/>
                  </a:lnTo>
                  <a:lnTo>
                    <a:pt x="1710" y="221"/>
                  </a:lnTo>
                  <a:lnTo>
                    <a:pt x="1778" y="238"/>
                  </a:lnTo>
                  <a:lnTo>
                    <a:pt x="1843" y="255"/>
                  </a:lnTo>
                  <a:lnTo>
                    <a:pt x="1903" y="272"/>
                  </a:lnTo>
                  <a:lnTo>
                    <a:pt x="1958" y="289"/>
                  </a:lnTo>
                  <a:lnTo>
                    <a:pt x="2010" y="307"/>
                  </a:lnTo>
                  <a:lnTo>
                    <a:pt x="2056" y="326"/>
                  </a:lnTo>
                  <a:lnTo>
                    <a:pt x="2099" y="344"/>
                  </a:lnTo>
                  <a:lnTo>
                    <a:pt x="2136" y="363"/>
                  </a:lnTo>
                  <a:lnTo>
                    <a:pt x="2169" y="381"/>
                  </a:lnTo>
                  <a:lnTo>
                    <a:pt x="2198" y="400"/>
                  </a:lnTo>
                  <a:lnTo>
                    <a:pt x="2221" y="420"/>
                  </a:lnTo>
                  <a:lnTo>
                    <a:pt x="2230" y="429"/>
                  </a:lnTo>
                  <a:lnTo>
                    <a:pt x="2239" y="438"/>
                  </a:lnTo>
                  <a:lnTo>
                    <a:pt x="2246" y="449"/>
                  </a:lnTo>
                  <a:lnTo>
                    <a:pt x="2252" y="458"/>
                  </a:lnTo>
                  <a:lnTo>
                    <a:pt x="2256" y="468"/>
                  </a:lnTo>
                  <a:lnTo>
                    <a:pt x="2259" y="478"/>
                  </a:lnTo>
                  <a:lnTo>
                    <a:pt x="2262" y="488"/>
                  </a:lnTo>
                  <a:lnTo>
                    <a:pt x="2262" y="498"/>
                  </a:lnTo>
                  <a:lnTo>
                    <a:pt x="2262" y="498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7F12FE26-D124-AF37-6C33-1C3D46F1D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" y="1109"/>
              <a:ext cx="159" cy="433"/>
            </a:xfrm>
            <a:custGeom>
              <a:avLst/>
              <a:gdLst>
                <a:gd name="T0" fmla="*/ 312 w 317"/>
                <a:gd name="T1" fmla="*/ 354 h 865"/>
                <a:gd name="T2" fmla="*/ 312 w 317"/>
                <a:gd name="T3" fmla="*/ 354 h 865"/>
                <a:gd name="T4" fmla="*/ 315 w 317"/>
                <a:gd name="T5" fmla="*/ 391 h 865"/>
                <a:gd name="T6" fmla="*/ 317 w 317"/>
                <a:gd name="T7" fmla="*/ 425 h 865"/>
                <a:gd name="T8" fmla="*/ 317 w 317"/>
                <a:gd name="T9" fmla="*/ 459 h 865"/>
                <a:gd name="T10" fmla="*/ 315 w 317"/>
                <a:gd name="T11" fmla="*/ 491 h 865"/>
                <a:gd name="T12" fmla="*/ 312 w 317"/>
                <a:gd name="T13" fmla="*/ 520 h 865"/>
                <a:gd name="T14" fmla="*/ 307 w 317"/>
                <a:gd name="T15" fmla="*/ 550 h 865"/>
                <a:gd name="T16" fmla="*/ 301 w 317"/>
                <a:gd name="T17" fmla="*/ 577 h 865"/>
                <a:gd name="T18" fmla="*/ 293 w 317"/>
                <a:gd name="T19" fmla="*/ 602 h 865"/>
                <a:gd name="T20" fmla="*/ 284 w 317"/>
                <a:gd name="T21" fmla="*/ 627 h 865"/>
                <a:gd name="T22" fmla="*/ 275 w 317"/>
                <a:gd name="T23" fmla="*/ 650 h 865"/>
                <a:gd name="T24" fmla="*/ 264 w 317"/>
                <a:gd name="T25" fmla="*/ 671 h 865"/>
                <a:gd name="T26" fmla="*/ 253 w 317"/>
                <a:gd name="T27" fmla="*/ 691 h 865"/>
                <a:gd name="T28" fmla="*/ 241 w 317"/>
                <a:gd name="T29" fmla="*/ 711 h 865"/>
                <a:gd name="T30" fmla="*/ 229 w 317"/>
                <a:gd name="T31" fmla="*/ 728 h 865"/>
                <a:gd name="T32" fmla="*/ 217 w 317"/>
                <a:gd name="T33" fmla="*/ 745 h 865"/>
                <a:gd name="T34" fmla="*/ 203 w 317"/>
                <a:gd name="T35" fmla="*/ 761 h 865"/>
                <a:gd name="T36" fmla="*/ 177 w 317"/>
                <a:gd name="T37" fmla="*/ 787 h 865"/>
                <a:gd name="T38" fmla="*/ 150 w 317"/>
                <a:gd name="T39" fmla="*/ 810 h 865"/>
                <a:gd name="T40" fmla="*/ 126 w 317"/>
                <a:gd name="T41" fmla="*/ 828 h 865"/>
                <a:gd name="T42" fmla="*/ 104 w 317"/>
                <a:gd name="T43" fmla="*/ 842 h 865"/>
                <a:gd name="T44" fmla="*/ 86 w 317"/>
                <a:gd name="T45" fmla="*/ 853 h 865"/>
                <a:gd name="T46" fmla="*/ 70 w 317"/>
                <a:gd name="T47" fmla="*/ 861 h 865"/>
                <a:gd name="T48" fmla="*/ 58 w 317"/>
                <a:gd name="T49" fmla="*/ 865 h 865"/>
                <a:gd name="T50" fmla="*/ 57 w 317"/>
                <a:gd name="T51" fmla="*/ 865 h 865"/>
                <a:gd name="T52" fmla="*/ 57 w 317"/>
                <a:gd name="T53" fmla="*/ 865 h 865"/>
                <a:gd name="T54" fmla="*/ 54 w 317"/>
                <a:gd name="T55" fmla="*/ 757 h 865"/>
                <a:gd name="T56" fmla="*/ 50 w 317"/>
                <a:gd name="T57" fmla="*/ 648 h 865"/>
                <a:gd name="T58" fmla="*/ 44 w 317"/>
                <a:gd name="T59" fmla="*/ 537 h 865"/>
                <a:gd name="T60" fmla="*/ 37 w 317"/>
                <a:gd name="T61" fmla="*/ 426 h 865"/>
                <a:gd name="T62" fmla="*/ 29 w 317"/>
                <a:gd name="T63" fmla="*/ 317 h 865"/>
                <a:gd name="T64" fmla="*/ 20 w 317"/>
                <a:gd name="T65" fmla="*/ 208 h 865"/>
                <a:gd name="T66" fmla="*/ 11 w 317"/>
                <a:gd name="T67" fmla="*/ 103 h 865"/>
                <a:gd name="T68" fmla="*/ 0 w 317"/>
                <a:gd name="T69" fmla="*/ 1 h 865"/>
                <a:gd name="T70" fmla="*/ 0 w 317"/>
                <a:gd name="T71" fmla="*/ 1 h 865"/>
                <a:gd name="T72" fmla="*/ 11 w 317"/>
                <a:gd name="T73" fmla="*/ 0 h 865"/>
                <a:gd name="T74" fmla="*/ 24 w 317"/>
                <a:gd name="T75" fmla="*/ 0 h 865"/>
                <a:gd name="T76" fmla="*/ 41 w 317"/>
                <a:gd name="T77" fmla="*/ 0 h 865"/>
                <a:gd name="T78" fmla="*/ 61 w 317"/>
                <a:gd name="T79" fmla="*/ 3 h 865"/>
                <a:gd name="T80" fmla="*/ 86 w 317"/>
                <a:gd name="T81" fmla="*/ 8 h 865"/>
                <a:gd name="T82" fmla="*/ 110 w 317"/>
                <a:gd name="T83" fmla="*/ 15 h 865"/>
                <a:gd name="T84" fmla="*/ 124 w 317"/>
                <a:gd name="T85" fmla="*/ 21 h 865"/>
                <a:gd name="T86" fmla="*/ 137 w 317"/>
                <a:gd name="T87" fmla="*/ 28 h 865"/>
                <a:gd name="T88" fmla="*/ 150 w 317"/>
                <a:gd name="T89" fmla="*/ 35 h 865"/>
                <a:gd name="T90" fmla="*/ 164 w 317"/>
                <a:gd name="T91" fmla="*/ 45 h 865"/>
                <a:gd name="T92" fmla="*/ 178 w 317"/>
                <a:gd name="T93" fmla="*/ 55 h 865"/>
                <a:gd name="T94" fmla="*/ 192 w 317"/>
                <a:gd name="T95" fmla="*/ 66 h 865"/>
                <a:gd name="T96" fmla="*/ 204 w 317"/>
                <a:gd name="T97" fmla="*/ 80 h 865"/>
                <a:gd name="T98" fmla="*/ 218 w 317"/>
                <a:gd name="T99" fmla="*/ 95 h 865"/>
                <a:gd name="T100" fmla="*/ 230 w 317"/>
                <a:gd name="T101" fmla="*/ 111 h 865"/>
                <a:gd name="T102" fmla="*/ 243 w 317"/>
                <a:gd name="T103" fmla="*/ 129 h 865"/>
                <a:gd name="T104" fmla="*/ 253 w 317"/>
                <a:gd name="T105" fmla="*/ 151 h 865"/>
                <a:gd name="T106" fmla="*/ 264 w 317"/>
                <a:gd name="T107" fmla="*/ 172 h 865"/>
                <a:gd name="T108" fmla="*/ 275 w 317"/>
                <a:gd name="T109" fmla="*/ 197 h 865"/>
                <a:gd name="T110" fmla="*/ 284 w 317"/>
                <a:gd name="T111" fmla="*/ 223 h 865"/>
                <a:gd name="T112" fmla="*/ 293 w 317"/>
                <a:gd name="T113" fmla="*/ 252 h 865"/>
                <a:gd name="T114" fmla="*/ 300 w 317"/>
                <a:gd name="T115" fmla="*/ 283 h 865"/>
                <a:gd name="T116" fmla="*/ 307 w 317"/>
                <a:gd name="T117" fmla="*/ 317 h 865"/>
                <a:gd name="T118" fmla="*/ 312 w 317"/>
                <a:gd name="T119" fmla="*/ 354 h 865"/>
                <a:gd name="T120" fmla="*/ 312 w 317"/>
                <a:gd name="T121" fmla="*/ 354 h 8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7" h="865">
                  <a:moveTo>
                    <a:pt x="312" y="354"/>
                  </a:moveTo>
                  <a:lnTo>
                    <a:pt x="312" y="354"/>
                  </a:lnTo>
                  <a:lnTo>
                    <a:pt x="315" y="391"/>
                  </a:lnTo>
                  <a:lnTo>
                    <a:pt x="317" y="425"/>
                  </a:lnTo>
                  <a:lnTo>
                    <a:pt x="317" y="459"/>
                  </a:lnTo>
                  <a:lnTo>
                    <a:pt x="315" y="491"/>
                  </a:lnTo>
                  <a:lnTo>
                    <a:pt x="312" y="520"/>
                  </a:lnTo>
                  <a:lnTo>
                    <a:pt x="307" y="550"/>
                  </a:lnTo>
                  <a:lnTo>
                    <a:pt x="301" y="577"/>
                  </a:lnTo>
                  <a:lnTo>
                    <a:pt x="293" y="602"/>
                  </a:lnTo>
                  <a:lnTo>
                    <a:pt x="284" y="627"/>
                  </a:lnTo>
                  <a:lnTo>
                    <a:pt x="275" y="650"/>
                  </a:lnTo>
                  <a:lnTo>
                    <a:pt x="264" y="671"/>
                  </a:lnTo>
                  <a:lnTo>
                    <a:pt x="253" y="691"/>
                  </a:lnTo>
                  <a:lnTo>
                    <a:pt x="241" y="711"/>
                  </a:lnTo>
                  <a:lnTo>
                    <a:pt x="229" y="728"/>
                  </a:lnTo>
                  <a:lnTo>
                    <a:pt x="217" y="745"/>
                  </a:lnTo>
                  <a:lnTo>
                    <a:pt x="203" y="761"/>
                  </a:lnTo>
                  <a:lnTo>
                    <a:pt x="177" y="787"/>
                  </a:lnTo>
                  <a:lnTo>
                    <a:pt x="150" y="810"/>
                  </a:lnTo>
                  <a:lnTo>
                    <a:pt x="126" y="828"/>
                  </a:lnTo>
                  <a:lnTo>
                    <a:pt x="104" y="842"/>
                  </a:lnTo>
                  <a:lnTo>
                    <a:pt x="86" y="853"/>
                  </a:lnTo>
                  <a:lnTo>
                    <a:pt x="70" y="861"/>
                  </a:lnTo>
                  <a:lnTo>
                    <a:pt x="58" y="865"/>
                  </a:lnTo>
                  <a:lnTo>
                    <a:pt x="57" y="865"/>
                  </a:lnTo>
                  <a:lnTo>
                    <a:pt x="57" y="865"/>
                  </a:lnTo>
                  <a:lnTo>
                    <a:pt x="54" y="757"/>
                  </a:lnTo>
                  <a:lnTo>
                    <a:pt x="50" y="648"/>
                  </a:lnTo>
                  <a:lnTo>
                    <a:pt x="44" y="537"/>
                  </a:lnTo>
                  <a:lnTo>
                    <a:pt x="37" y="426"/>
                  </a:lnTo>
                  <a:lnTo>
                    <a:pt x="29" y="317"/>
                  </a:lnTo>
                  <a:lnTo>
                    <a:pt x="20" y="208"/>
                  </a:lnTo>
                  <a:lnTo>
                    <a:pt x="11" y="103"/>
                  </a:lnTo>
                  <a:lnTo>
                    <a:pt x="0" y="1"/>
                  </a:lnTo>
                  <a:lnTo>
                    <a:pt x="0" y="1"/>
                  </a:lnTo>
                  <a:lnTo>
                    <a:pt x="11" y="0"/>
                  </a:lnTo>
                  <a:lnTo>
                    <a:pt x="24" y="0"/>
                  </a:lnTo>
                  <a:lnTo>
                    <a:pt x="41" y="0"/>
                  </a:lnTo>
                  <a:lnTo>
                    <a:pt x="61" y="3"/>
                  </a:lnTo>
                  <a:lnTo>
                    <a:pt x="86" y="8"/>
                  </a:lnTo>
                  <a:lnTo>
                    <a:pt x="110" y="15"/>
                  </a:lnTo>
                  <a:lnTo>
                    <a:pt x="124" y="21"/>
                  </a:lnTo>
                  <a:lnTo>
                    <a:pt x="137" y="28"/>
                  </a:lnTo>
                  <a:lnTo>
                    <a:pt x="150" y="35"/>
                  </a:lnTo>
                  <a:lnTo>
                    <a:pt x="164" y="45"/>
                  </a:lnTo>
                  <a:lnTo>
                    <a:pt x="178" y="55"/>
                  </a:lnTo>
                  <a:lnTo>
                    <a:pt x="192" y="66"/>
                  </a:lnTo>
                  <a:lnTo>
                    <a:pt x="204" y="80"/>
                  </a:lnTo>
                  <a:lnTo>
                    <a:pt x="218" y="95"/>
                  </a:lnTo>
                  <a:lnTo>
                    <a:pt x="230" y="111"/>
                  </a:lnTo>
                  <a:lnTo>
                    <a:pt x="243" y="129"/>
                  </a:lnTo>
                  <a:lnTo>
                    <a:pt x="253" y="151"/>
                  </a:lnTo>
                  <a:lnTo>
                    <a:pt x="264" y="172"/>
                  </a:lnTo>
                  <a:lnTo>
                    <a:pt x="275" y="197"/>
                  </a:lnTo>
                  <a:lnTo>
                    <a:pt x="284" y="223"/>
                  </a:lnTo>
                  <a:lnTo>
                    <a:pt x="293" y="252"/>
                  </a:lnTo>
                  <a:lnTo>
                    <a:pt x="300" y="283"/>
                  </a:lnTo>
                  <a:lnTo>
                    <a:pt x="307" y="317"/>
                  </a:lnTo>
                  <a:lnTo>
                    <a:pt x="312" y="354"/>
                  </a:lnTo>
                  <a:lnTo>
                    <a:pt x="312" y="354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7AA4BEAB-879C-382C-669C-F8F58A24E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0" y="13"/>
              <a:ext cx="1717" cy="1346"/>
            </a:xfrm>
            <a:custGeom>
              <a:avLst/>
              <a:gdLst>
                <a:gd name="T0" fmla="*/ 3425 w 3434"/>
                <a:gd name="T1" fmla="*/ 830 h 2692"/>
                <a:gd name="T2" fmla="*/ 3428 w 3434"/>
                <a:gd name="T3" fmla="*/ 1057 h 2692"/>
                <a:gd name="T4" fmla="*/ 3386 w 3434"/>
                <a:gd name="T5" fmla="*/ 1227 h 2692"/>
                <a:gd name="T6" fmla="*/ 3362 w 3434"/>
                <a:gd name="T7" fmla="*/ 1300 h 2692"/>
                <a:gd name="T8" fmla="*/ 3391 w 3434"/>
                <a:gd name="T9" fmla="*/ 1452 h 2692"/>
                <a:gd name="T10" fmla="*/ 3368 w 3434"/>
                <a:gd name="T11" fmla="*/ 1626 h 2692"/>
                <a:gd name="T12" fmla="*/ 3334 w 3434"/>
                <a:gd name="T13" fmla="*/ 1700 h 2692"/>
                <a:gd name="T14" fmla="*/ 3163 w 3434"/>
                <a:gd name="T15" fmla="*/ 1967 h 2692"/>
                <a:gd name="T16" fmla="*/ 3107 w 3434"/>
                <a:gd name="T17" fmla="*/ 1716 h 2692"/>
                <a:gd name="T18" fmla="*/ 3063 w 3434"/>
                <a:gd name="T19" fmla="*/ 1558 h 2692"/>
                <a:gd name="T20" fmla="*/ 2980 w 3434"/>
                <a:gd name="T21" fmla="*/ 1406 h 2692"/>
                <a:gd name="T22" fmla="*/ 2808 w 3434"/>
                <a:gd name="T23" fmla="*/ 1190 h 2692"/>
                <a:gd name="T24" fmla="*/ 2602 w 3434"/>
                <a:gd name="T25" fmla="*/ 998 h 2692"/>
                <a:gd name="T26" fmla="*/ 2508 w 3434"/>
                <a:gd name="T27" fmla="*/ 1064 h 2692"/>
                <a:gd name="T28" fmla="*/ 2298 w 3434"/>
                <a:gd name="T29" fmla="*/ 1207 h 2692"/>
                <a:gd name="T30" fmla="*/ 2105 w 3434"/>
                <a:gd name="T31" fmla="*/ 1294 h 2692"/>
                <a:gd name="T32" fmla="*/ 1916 w 3434"/>
                <a:gd name="T33" fmla="*/ 1344 h 2692"/>
                <a:gd name="T34" fmla="*/ 1703 w 3434"/>
                <a:gd name="T35" fmla="*/ 1361 h 2692"/>
                <a:gd name="T36" fmla="*/ 1280 w 3434"/>
                <a:gd name="T37" fmla="*/ 1343 h 2692"/>
                <a:gd name="T38" fmla="*/ 841 w 3434"/>
                <a:gd name="T39" fmla="*/ 1283 h 2692"/>
                <a:gd name="T40" fmla="*/ 851 w 3434"/>
                <a:gd name="T41" fmla="*/ 1395 h 2692"/>
                <a:gd name="T42" fmla="*/ 881 w 3434"/>
                <a:gd name="T43" fmla="*/ 1606 h 2692"/>
                <a:gd name="T44" fmla="*/ 867 w 3434"/>
                <a:gd name="T45" fmla="*/ 1789 h 2692"/>
                <a:gd name="T46" fmla="*/ 823 w 3434"/>
                <a:gd name="T47" fmla="*/ 1911 h 2692"/>
                <a:gd name="T48" fmla="*/ 720 w 3434"/>
                <a:gd name="T49" fmla="*/ 2097 h 2692"/>
                <a:gd name="T50" fmla="*/ 657 w 3434"/>
                <a:gd name="T51" fmla="*/ 2261 h 2692"/>
                <a:gd name="T52" fmla="*/ 703 w 3434"/>
                <a:gd name="T53" fmla="*/ 2644 h 2692"/>
                <a:gd name="T54" fmla="*/ 688 w 3434"/>
                <a:gd name="T55" fmla="*/ 2683 h 2692"/>
                <a:gd name="T56" fmla="*/ 641 w 3434"/>
                <a:gd name="T57" fmla="*/ 2690 h 2692"/>
                <a:gd name="T58" fmla="*/ 577 w 3434"/>
                <a:gd name="T59" fmla="*/ 2655 h 2692"/>
                <a:gd name="T60" fmla="*/ 523 w 3434"/>
                <a:gd name="T61" fmla="*/ 2593 h 2692"/>
                <a:gd name="T62" fmla="*/ 437 w 3434"/>
                <a:gd name="T63" fmla="*/ 2510 h 2692"/>
                <a:gd name="T64" fmla="*/ 320 w 3434"/>
                <a:gd name="T65" fmla="*/ 2439 h 2692"/>
                <a:gd name="T66" fmla="*/ 191 w 3434"/>
                <a:gd name="T67" fmla="*/ 2421 h 2692"/>
                <a:gd name="T68" fmla="*/ 100 w 3434"/>
                <a:gd name="T69" fmla="*/ 2117 h 2692"/>
                <a:gd name="T70" fmla="*/ 20 w 3434"/>
                <a:gd name="T71" fmla="*/ 1726 h 2692"/>
                <a:gd name="T72" fmla="*/ 0 w 3434"/>
                <a:gd name="T73" fmla="*/ 1477 h 2692"/>
                <a:gd name="T74" fmla="*/ 28 w 3434"/>
                <a:gd name="T75" fmla="*/ 1261 h 2692"/>
                <a:gd name="T76" fmla="*/ 88 w 3434"/>
                <a:gd name="T77" fmla="*/ 1132 h 2692"/>
                <a:gd name="T78" fmla="*/ 231 w 3434"/>
                <a:gd name="T79" fmla="*/ 939 h 2692"/>
                <a:gd name="T80" fmla="*/ 328 w 3434"/>
                <a:gd name="T81" fmla="*/ 873 h 2692"/>
                <a:gd name="T82" fmla="*/ 363 w 3434"/>
                <a:gd name="T83" fmla="*/ 866 h 2692"/>
                <a:gd name="T84" fmla="*/ 403 w 3434"/>
                <a:gd name="T85" fmla="*/ 735 h 2692"/>
                <a:gd name="T86" fmla="*/ 477 w 3434"/>
                <a:gd name="T87" fmla="*/ 611 h 2692"/>
                <a:gd name="T88" fmla="*/ 580 w 3434"/>
                <a:gd name="T89" fmla="*/ 505 h 2692"/>
                <a:gd name="T90" fmla="*/ 734 w 3434"/>
                <a:gd name="T91" fmla="*/ 414 h 2692"/>
                <a:gd name="T92" fmla="*/ 898 w 3434"/>
                <a:gd name="T93" fmla="*/ 360 h 2692"/>
                <a:gd name="T94" fmla="*/ 1370 w 3434"/>
                <a:gd name="T95" fmla="*/ 285 h 2692"/>
                <a:gd name="T96" fmla="*/ 1744 w 3434"/>
                <a:gd name="T97" fmla="*/ 230 h 2692"/>
                <a:gd name="T98" fmla="*/ 1950 w 3434"/>
                <a:gd name="T99" fmla="*/ 159 h 2692"/>
                <a:gd name="T100" fmla="*/ 2155 w 3434"/>
                <a:gd name="T101" fmla="*/ 68 h 2692"/>
                <a:gd name="T102" fmla="*/ 2401 w 3434"/>
                <a:gd name="T103" fmla="*/ 3 h 2692"/>
                <a:gd name="T104" fmla="*/ 2576 w 3434"/>
                <a:gd name="T105" fmla="*/ 16 h 2692"/>
                <a:gd name="T106" fmla="*/ 2654 w 3434"/>
                <a:gd name="T107" fmla="*/ 51 h 2692"/>
                <a:gd name="T108" fmla="*/ 2731 w 3434"/>
                <a:gd name="T109" fmla="*/ 119 h 2692"/>
                <a:gd name="T110" fmla="*/ 2819 w 3434"/>
                <a:gd name="T111" fmla="*/ 262 h 2692"/>
                <a:gd name="T112" fmla="*/ 2873 w 3434"/>
                <a:gd name="T113" fmla="*/ 422 h 2692"/>
                <a:gd name="T114" fmla="*/ 2980 w 3434"/>
                <a:gd name="T115" fmla="*/ 431 h 2692"/>
                <a:gd name="T116" fmla="*/ 3157 w 3434"/>
                <a:gd name="T117" fmla="*/ 479 h 2692"/>
                <a:gd name="T118" fmla="*/ 3270 w 3434"/>
                <a:gd name="T119" fmla="*/ 541 h 2692"/>
                <a:gd name="T120" fmla="*/ 3362 w 3434"/>
                <a:gd name="T121" fmla="*/ 636 h 2692"/>
                <a:gd name="T122" fmla="*/ 3408 w 3434"/>
                <a:gd name="T123" fmla="*/ 742 h 2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34" h="2692">
                  <a:moveTo>
                    <a:pt x="3408" y="742"/>
                  </a:moveTo>
                  <a:lnTo>
                    <a:pt x="3408" y="742"/>
                  </a:lnTo>
                  <a:lnTo>
                    <a:pt x="3414" y="772"/>
                  </a:lnTo>
                  <a:lnTo>
                    <a:pt x="3420" y="801"/>
                  </a:lnTo>
                  <a:lnTo>
                    <a:pt x="3425" y="830"/>
                  </a:lnTo>
                  <a:lnTo>
                    <a:pt x="3429" y="858"/>
                  </a:lnTo>
                  <a:lnTo>
                    <a:pt x="3433" y="912"/>
                  </a:lnTo>
                  <a:lnTo>
                    <a:pt x="3434" y="963"/>
                  </a:lnTo>
                  <a:lnTo>
                    <a:pt x="3433" y="1012"/>
                  </a:lnTo>
                  <a:lnTo>
                    <a:pt x="3428" y="1057"/>
                  </a:lnTo>
                  <a:lnTo>
                    <a:pt x="3422" y="1098"/>
                  </a:lnTo>
                  <a:lnTo>
                    <a:pt x="3413" y="1137"/>
                  </a:lnTo>
                  <a:lnTo>
                    <a:pt x="3405" y="1170"/>
                  </a:lnTo>
                  <a:lnTo>
                    <a:pt x="3396" y="1201"/>
                  </a:lnTo>
                  <a:lnTo>
                    <a:pt x="3386" y="1227"/>
                  </a:lnTo>
                  <a:lnTo>
                    <a:pt x="3377" y="1249"/>
                  </a:lnTo>
                  <a:lnTo>
                    <a:pt x="3365" y="1280"/>
                  </a:lnTo>
                  <a:lnTo>
                    <a:pt x="3359" y="1291"/>
                  </a:lnTo>
                  <a:lnTo>
                    <a:pt x="3359" y="1291"/>
                  </a:lnTo>
                  <a:lnTo>
                    <a:pt x="3362" y="1300"/>
                  </a:lnTo>
                  <a:lnTo>
                    <a:pt x="3371" y="1328"/>
                  </a:lnTo>
                  <a:lnTo>
                    <a:pt x="3380" y="1369"/>
                  </a:lnTo>
                  <a:lnTo>
                    <a:pt x="3385" y="1394"/>
                  </a:lnTo>
                  <a:lnTo>
                    <a:pt x="3388" y="1421"/>
                  </a:lnTo>
                  <a:lnTo>
                    <a:pt x="3391" y="1452"/>
                  </a:lnTo>
                  <a:lnTo>
                    <a:pt x="3391" y="1485"/>
                  </a:lnTo>
                  <a:lnTo>
                    <a:pt x="3389" y="1518"/>
                  </a:lnTo>
                  <a:lnTo>
                    <a:pt x="3385" y="1554"/>
                  </a:lnTo>
                  <a:lnTo>
                    <a:pt x="3377" y="1589"/>
                  </a:lnTo>
                  <a:lnTo>
                    <a:pt x="3368" y="1626"/>
                  </a:lnTo>
                  <a:lnTo>
                    <a:pt x="3360" y="1645"/>
                  </a:lnTo>
                  <a:lnTo>
                    <a:pt x="3353" y="1663"/>
                  </a:lnTo>
                  <a:lnTo>
                    <a:pt x="3345" y="1682"/>
                  </a:lnTo>
                  <a:lnTo>
                    <a:pt x="3334" y="1700"/>
                  </a:lnTo>
                  <a:lnTo>
                    <a:pt x="3334" y="1700"/>
                  </a:lnTo>
                  <a:lnTo>
                    <a:pt x="3294" y="1768"/>
                  </a:lnTo>
                  <a:lnTo>
                    <a:pt x="3259" y="1826"/>
                  </a:lnTo>
                  <a:lnTo>
                    <a:pt x="3226" y="1874"/>
                  </a:lnTo>
                  <a:lnTo>
                    <a:pt x="3200" y="1914"/>
                  </a:lnTo>
                  <a:lnTo>
                    <a:pt x="3163" y="1967"/>
                  </a:lnTo>
                  <a:lnTo>
                    <a:pt x="3150" y="1983"/>
                  </a:lnTo>
                  <a:lnTo>
                    <a:pt x="3150" y="1983"/>
                  </a:lnTo>
                  <a:lnTo>
                    <a:pt x="3136" y="1882"/>
                  </a:lnTo>
                  <a:lnTo>
                    <a:pt x="3120" y="1791"/>
                  </a:lnTo>
                  <a:lnTo>
                    <a:pt x="3107" y="1716"/>
                  </a:lnTo>
                  <a:lnTo>
                    <a:pt x="3094" y="1654"/>
                  </a:lnTo>
                  <a:lnTo>
                    <a:pt x="3094" y="1654"/>
                  </a:lnTo>
                  <a:lnTo>
                    <a:pt x="3085" y="1622"/>
                  </a:lnTo>
                  <a:lnTo>
                    <a:pt x="3076" y="1591"/>
                  </a:lnTo>
                  <a:lnTo>
                    <a:pt x="3063" y="1558"/>
                  </a:lnTo>
                  <a:lnTo>
                    <a:pt x="3050" y="1528"/>
                  </a:lnTo>
                  <a:lnTo>
                    <a:pt x="3034" y="1497"/>
                  </a:lnTo>
                  <a:lnTo>
                    <a:pt x="3017" y="1466"/>
                  </a:lnTo>
                  <a:lnTo>
                    <a:pt x="2999" y="1435"/>
                  </a:lnTo>
                  <a:lnTo>
                    <a:pt x="2980" y="1406"/>
                  </a:lnTo>
                  <a:lnTo>
                    <a:pt x="2960" y="1377"/>
                  </a:lnTo>
                  <a:lnTo>
                    <a:pt x="2940" y="1348"/>
                  </a:lnTo>
                  <a:lnTo>
                    <a:pt x="2897" y="1292"/>
                  </a:lnTo>
                  <a:lnTo>
                    <a:pt x="2853" y="1240"/>
                  </a:lnTo>
                  <a:lnTo>
                    <a:pt x="2808" y="1190"/>
                  </a:lnTo>
                  <a:lnTo>
                    <a:pt x="2765" y="1146"/>
                  </a:lnTo>
                  <a:lnTo>
                    <a:pt x="2724" y="1106"/>
                  </a:lnTo>
                  <a:lnTo>
                    <a:pt x="2687" y="1070"/>
                  </a:lnTo>
                  <a:lnTo>
                    <a:pt x="2653" y="1040"/>
                  </a:lnTo>
                  <a:lnTo>
                    <a:pt x="2602" y="998"/>
                  </a:lnTo>
                  <a:lnTo>
                    <a:pt x="2584" y="983"/>
                  </a:lnTo>
                  <a:lnTo>
                    <a:pt x="2565" y="1013"/>
                  </a:lnTo>
                  <a:lnTo>
                    <a:pt x="2565" y="1013"/>
                  </a:lnTo>
                  <a:lnTo>
                    <a:pt x="2551" y="1027"/>
                  </a:lnTo>
                  <a:lnTo>
                    <a:pt x="2508" y="1064"/>
                  </a:lnTo>
                  <a:lnTo>
                    <a:pt x="2479" y="1089"/>
                  </a:lnTo>
                  <a:lnTo>
                    <a:pt x="2442" y="1115"/>
                  </a:lnTo>
                  <a:lnTo>
                    <a:pt x="2399" y="1146"/>
                  </a:lnTo>
                  <a:lnTo>
                    <a:pt x="2350" y="1177"/>
                  </a:lnTo>
                  <a:lnTo>
                    <a:pt x="2298" y="1207"/>
                  </a:lnTo>
                  <a:lnTo>
                    <a:pt x="2238" y="1238"/>
                  </a:lnTo>
                  <a:lnTo>
                    <a:pt x="2207" y="1254"/>
                  </a:lnTo>
                  <a:lnTo>
                    <a:pt x="2175" y="1267"/>
                  </a:lnTo>
                  <a:lnTo>
                    <a:pt x="2141" y="1281"/>
                  </a:lnTo>
                  <a:lnTo>
                    <a:pt x="2105" y="1294"/>
                  </a:lnTo>
                  <a:lnTo>
                    <a:pt x="2070" y="1306"/>
                  </a:lnTo>
                  <a:lnTo>
                    <a:pt x="2033" y="1317"/>
                  </a:lnTo>
                  <a:lnTo>
                    <a:pt x="1995" y="1328"/>
                  </a:lnTo>
                  <a:lnTo>
                    <a:pt x="1956" y="1337"/>
                  </a:lnTo>
                  <a:lnTo>
                    <a:pt x="1916" y="1344"/>
                  </a:lnTo>
                  <a:lnTo>
                    <a:pt x="1875" y="1351"/>
                  </a:lnTo>
                  <a:lnTo>
                    <a:pt x="1833" y="1355"/>
                  </a:lnTo>
                  <a:lnTo>
                    <a:pt x="1790" y="1358"/>
                  </a:lnTo>
                  <a:lnTo>
                    <a:pt x="1790" y="1358"/>
                  </a:lnTo>
                  <a:lnTo>
                    <a:pt x="1703" y="1361"/>
                  </a:lnTo>
                  <a:lnTo>
                    <a:pt x="1616" y="1361"/>
                  </a:lnTo>
                  <a:lnTo>
                    <a:pt x="1529" y="1360"/>
                  </a:lnTo>
                  <a:lnTo>
                    <a:pt x="1444" y="1355"/>
                  </a:lnTo>
                  <a:lnTo>
                    <a:pt x="1360" y="1351"/>
                  </a:lnTo>
                  <a:lnTo>
                    <a:pt x="1280" y="1343"/>
                  </a:lnTo>
                  <a:lnTo>
                    <a:pt x="1203" y="1335"/>
                  </a:lnTo>
                  <a:lnTo>
                    <a:pt x="1130" y="1328"/>
                  </a:lnTo>
                  <a:lnTo>
                    <a:pt x="1004" y="1309"/>
                  </a:lnTo>
                  <a:lnTo>
                    <a:pt x="906" y="1294"/>
                  </a:lnTo>
                  <a:lnTo>
                    <a:pt x="841" y="1283"/>
                  </a:lnTo>
                  <a:lnTo>
                    <a:pt x="818" y="1278"/>
                  </a:lnTo>
                  <a:lnTo>
                    <a:pt x="818" y="1278"/>
                  </a:lnTo>
                  <a:lnTo>
                    <a:pt x="823" y="1292"/>
                  </a:lnTo>
                  <a:lnTo>
                    <a:pt x="835" y="1334"/>
                  </a:lnTo>
                  <a:lnTo>
                    <a:pt x="851" y="1395"/>
                  </a:lnTo>
                  <a:lnTo>
                    <a:pt x="860" y="1432"/>
                  </a:lnTo>
                  <a:lnTo>
                    <a:pt x="866" y="1472"/>
                  </a:lnTo>
                  <a:lnTo>
                    <a:pt x="874" y="1515"/>
                  </a:lnTo>
                  <a:lnTo>
                    <a:pt x="878" y="1560"/>
                  </a:lnTo>
                  <a:lnTo>
                    <a:pt x="881" y="1606"/>
                  </a:lnTo>
                  <a:lnTo>
                    <a:pt x="883" y="1652"/>
                  </a:lnTo>
                  <a:lnTo>
                    <a:pt x="881" y="1699"/>
                  </a:lnTo>
                  <a:lnTo>
                    <a:pt x="877" y="1745"/>
                  </a:lnTo>
                  <a:lnTo>
                    <a:pt x="872" y="1768"/>
                  </a:lnTo>
                  <a:lnTo>
                    <a:pt x="867" y="1789"/>
                  </a:lnTo>
                  <a:lnTo>
                    <a:pt x="863" y="1811"/>
                  </a:lnTo>
                  <a:lnTo>
                    <a:pt x="855" y="1833"/>
                  </a:lnTo>
                  <a:lnTo>
                    <a:pt x="855" y="1833"/>
                  </a:lnTo>
                  <a:lnTo>
                    <a:pt x="840" y="1873"/>
                  </a:lnTo>
                  <a:lnTo>
                    <a:pt x="823" y="1911"/>
                  </a:lnTo>
                  <a:lnTo>
                    <a:pt x="806" y="1948"/>
                  </a:lnTo>
                  <a:lnTo>
                    <a:pt x="789" y="1982"/>
                  </a:lnTo>
                  <a:lnTo>
                    <a:pt x="771" y="2014"/>
                  </a:lnTo>
                  <a:lnTo>
                    <a:pt x="754" y="2045"/>
                  </a:lnTo>
                  <a:lnTo>
                    <a:pt x="720" y="2097"/>
                  </a:lnTo>
                  <a:lnTo>
                    <a:pt x="691" y="2139"/>
                  </a:lnTo>
                  <a:lnTo>
                    <a:pt x="668" y="2170"/>
                  </a:lnTo>
                  <a:lnTo>
                    <a:pt x="646" y="2196"/>
                  </a:lnTo>
                  <a:lnTo>
                    <a:pt x="646" y="2196"/>
                  </a:lnTo>
                  <a:lnTo>
                    <a:pt x="657" y="2261"/>
                  </a:lnTo>
                  <a:lnTo>
                    <a:pt x="678" y="2405"/>
                  </a:lnTo>
                  <a:lnTo>
                    <a:pt x="689" y="2487"/>
                  </a:lnTo>
                  <a:lnTo>
                    <a:pt x="698" y="2562"/>
                  </a:lnTo>
                  <a:lnTo>
                    <a:pt x="703" y="2623"/>
                  </a:lnTo>
                  <a:lnTo>
                    <a:pt x="703" y="2644"/>
                  </a:lnTo>
                  <a:lnTo>
                    <a:pt x="701" y="2658"/>
                  </a:lnTo>
                  <a:lnTo>
                    <a:pt x="701" y="2658"/>
                  </a:lnTo>
                  <a:lnTo>
                    <a:pt x="698" y="2667"/>
                  </a:lnTo>
                  <a:lnTo>
                    <a:pt x="694" y="2675"/>
                  </a:lnTo>
                  <a:lnTo>
                    <a:pt x="688" y="2683"/>
                  </a:lnTo>
                  <a:lnTo>
                    <a:pt x="680" y="2687"/>
                  </a:lnTo>
                  <a:lnTo>
                    <a:pt x="672" y="2690"/>
                  </a:lnTo>
                  <a:lnTo>
                    <a:pt x="663" y="2692"/>
                  </a:lnTo>
                  <a:lnTo>
                    <a:pt x="652" y="2692"/>
                  </a:lnTo>
                  <a:lnTo>
                    <a:pt x="641" y="2690"/>
                  </a:lnTo>
                  <a:lnTo>
                    <a:pt x="629" y="2687"/>
                  </a:lnTo>
                  <a:lnTo>
                    <a:pt x="617" y="2683"/>
                  </a:lnTo>
                  <a:lnTo>
                    <a:pt x="604" y="2675"/>
                  </a:lnTo>
                  <a:lnTo>
                    <a:pt x="591" y="2666"/>
                  </a:lnTo>
                  <a:lnTo>
                    <a:pt x="577" y="2655"/>
                  </a:lnTo>
                  <a:lnTo>
                    <a:pt x="563" y="2641"/>
                  </a:lnTo>
                  <a:lnTo>
                    <a:pt x="549" y="2626"/>
                  </a:lnTo>
                  <a:lnTo>
                    <a:pt x="535" y="2609"/>
                  </a:lnTo>
                  <a:lnTo>
                    <a:pt x="535" y="2609"/>
                  </a:lnTo>
                  <a:lnTo>
                    <a:pt x="523" y="2593"/>
                  </a:lnTo>
                  <a:lnTo>
                    <a:pt x="509" y="2578"/>
                  </a:lnTo>
                  <a:lnTo>
                    <a:pt x="494" y="2561"/>
                  </a:lnTo>
                  <a:lnTo>
                    <a:pt x="477" y="2544"/>
                  </a:lnTo>
                  <a:lnTo>
                    <a:pt x="458" y="2527"/>
                  </a:lnTo>
                  <a:lnTo>
                    <a:pt x="437" y="2510"/>
                  </a:lnTo>
                  <a:lnTo>
                    <a:pt x="415" y="2493"/>
                  </a:lnTo>
                  <a:lnTo>
                    <a:pt x="392" y="2478"/>
                  </a:lnTo>
                  <a:lnTo>
                    <a:pt x="369" y="2464"/>
                  </a:lnTo>
                  <a:lnTo>
                    <a:pt x="345" y="2450"/>
                  </a:lnTo>
                  <a:lnTo>
                    <a:pt x="320" y="2439"/>
                  </a:lnTo>
                  <a:lnTo>
                    <a:pt x="294" y="2430"/>
                  </a:lnTo>
                  <a:lnTo>
                    <a:pt x="268" y="2424"/>
                  </a:lnTo>
                  <a:lnTo>
                    <a:pt x="243" y="2419"/>
                  </a:lnTo>
                  <a:lnTo>
                    <a:pt x="217" y="2419"/>
                  </a:lnTo>
                  <a:lnTo>
                    <a:pt x="191" y="2421"/>
                  </a:lnTo>
                  <a:lnTo>
                    <a:pt x="191" y="2421"/>
                  </a:lnTo>
                  <a:lnTo>
                    <a:pt x="177" y="2379"/>
                  </a:lnTo>
                  <a:lnTo>
                    <a:pt x="143" y="2273"/>
                  </a:lnTo>
                  <a:lnTo>
                    <a:pt x="123" y="2201"/>
                  </a:lnTo>
                  <a:lnTo>
                    <a:pt x="100" y="2117"/>
                  </a:lnTo>
                  <a:lnTo>
                    <a:pt x="77" y="2027"/>
                  </a:lnTo>
                  <a:lnTo>
                    <a:pt x="55" y="1930"/>
                  </a:lnTo>
                  <a:lnTo>
                    <a:pt x="35" y="1829"/>
                  </a:lnTo>
                  <a:lnTo>
                    <a:pt x="28" y="1777"/>
                  </a:lnTo>
                  <a:lnTo>
                    <a:pt x="20" y="1726"/>
                  </a:lnTo>
                  <a:lnTo>
                    <a:pt x="12" y="1676"/>
                  </a:lnTo>
                  <a:lnTo>
                    <a:pt x="8" y="1625"/>
                  </a:lnTo>
                  <a:lnTo>
                    <a:pt x="3" y="1574"/>
                  </a:lnTo>
                  <a:lnTo>
                    <a:pt x="2" y="1525"/>
                  </a:lnTo>
                  <a:lnTo>
                    <a:pt x="0" y="1477"/>
                  </a:lnTo>
                  <a:lnTo>
                    <a:pt x="2" y="1429"/>
                  </a:lnTo>
                  <a:lnTo>
                    <a:pt x="5" y="1384"/>
                  </a:lnTo>
                  <a:lnTo>
                    <a:pt x="11" y="1341"/>
                  </a:lnTo>
                  <a:lnTo>
                    <a:pt x="17" y="1300"/>
                  </a:lnTo>
                  <a:lnTo>
                    <a:pt x="28" y="1261"/>
                  </a:lnTo>
                  <a:lnTo>
                    <a:pt x="40" y="1224"/>
                  </a:lnTo>
                  <a:lnTo>
                    <a:pt x="48" y="1207"/>
                  </a:lnTo>
                  <a:lnTo>
                    <a:pt x="55" y="1192"/>
                  </a:lnTo>
                  <a:lnTo>
                    <a:pt x="55" y="1192"/>
                  </a:lnTo>
                  <a:lnTo>
                    <a:pt x="88" y="1132"/>
                  </a:lnTo>
                  <a:lnTo>
                    <a:pt x="120" y="1081"/>
                  </a:lnTo>
                  <a:lnTo>
                    <a:pt x="151" y="1036"/>
                  </a:lnTo>
                  <a:lnTo>
                    <a:pt x="179" y="998"/>
                  </a:lnTo>
                  <a:lnTo>
                    <a:pt x="206" y="966"/>
                  </a:lnTo>
                  <a:lnTo>
                    <a:pt x="231" y="939"/>
                  </a:lnTo>
                  <a:lnTo>
                    <a:pt x="255" y="918"/>
                  </a:lnTo>
                  <a:lnTo>
                    <a:pt x="275" y="901"/>
                  </a:lnTo>
                  <a:lnTo>
                    <a:pt x="295" y="889"/>
                  </a:lnTo>
                  <a:lnTo>
                    <a:pt x="312" y="879"/>
                  </a:lnTo>
                  <a:lnTo>
                    <a:pt x="328" y="873"/>
                  </a:lnTo>
                  <a:lnTo>
                    <a:pt x="340" y="869"/>
                  </a:lnTo>
                  <a:lnTo>
                    <a:pt x="349" y="867"/>
                  </a:lnTo>
                  <a:lnTo>
                    <a:pt x="357" y="866"/>
                  </a:lnTo>
                  <a:lnTo>
                    <a:pt x="363" y="866"/>
                  </a:lnTo>
                  <a:lnTo>
                    <a:pt x="363" y="866"/>
                  </a:lnTo>
                  <a:lnTo>
                    <a:pt x="366" y="849"/>
                  </a:lnTo>
                  <a:lnTo>
                    <a:pt x="371" y="829"/>
                  </a:lnTo>
                  <a:lnTo>
                    <a:pt x="377" y="802"/>
                  </a:lnTo>
                  <a:lnTo>
                    <a:pt x="388" y="770"/>
                  </a:lnTo>
                  <a:lnTo>
                    <a:pt x="403" y="735"/>
                  </a:lnTo>
                  <a:lnTo>
                    <a:pt x="421" y="696"/>
                  </a:lnTo>
                  <a:lnTo>
                    <a:pt x="434" y="675"/>
                  </a:lnTo>
                  <a:lnTo>
                    <a:pt x="446" y="655"/>
                  </a:lnTo>
                  <a:lnTo>
                    <a:pt x="460" y="633"/>
                  </a:lnTo>
                  <a:lnTo>
                    <a:pt x="477" y="611"/>
                  </a:lnTo>
                  <a:lnTo>
                    <a:pt x="494" y="590"/>
                  </a:lnTo>
                  <a:lnTo>
                    <a:pt x="512" y="568"/>
                  </a:lnTo>
                  <a:lnTo>
                    <a:pt x="534" y="547"/>
                  </a:lnTo>
                  <a:lnTo>
                    <a:pt x="555" y="527"/>
                  </a:lnTo>
                  <a:lnTo>
                    <a:pt x="580" y="505"/>
                  </a:lnTo>
                  <a:lnTo>
                    <a:pt x="608" y="485"/>
                  </a:lnTo>
                  <a:lnTo>
                    <a:pt x="635" y="467"/>
                  </a:lnTo>
                  <a:lnTo>
                    <a:pt x="666" y="448"/>
                  </a:lnTo>
                  <a:lnTo>
                    <a:pt x="698" y="430"/>
                  </a:lnTo>
                  <a:lnTo>
                    <a:pt x="734" y="414"/>
                  </a:lnTo>
                  <a:lnTo>
                    <a:pt x="771" y="399"/>
                  </a:lnTo>
                  <a:lnTo>
                    <a:pt x="811" y="384"/>
                  </a:lnTo>
                  <a:lnTo>
                    <a:pt x="854" y="371"/>
                  </a:lnTo>
                  <a:lnTo>
                    <a:pt x="898" y="360"/>
                  </a:lnTo>
                  <a:lnTo>
                    <a:pt x="898" y="360"/>
                  </a:lnTo>
                  <a:lnTo>
                    <a:pt x="987" y="342"/>
                  </a:lnTo>
                  <a:lnTo>
                    <a:pt x="1072" y="325"/>
                  </a:lnTo>
                  <a:lnTo>
                    <a:pt x="1153" y="313"/>
                  </a:lnTo>
                  <a:lnTo>
                    <a:pt x="1229" y="302"/>
                  </a:lnTo>
                  <a:lnTo>
                    <a:pt x="1370" y="285"/>
                  </a:lnTo>
                  <a:lnTo>
                    <a:pt x="1501" y="271"/>
                  </a:lnTo>
                  <a:lnTo>
                    <a:pt x="1564" y="263"/>
                  </a:lnTo>
                  <a:lnTo>
                    <a:pt x="1624" y="254"/>
                  </a:lnTo>
                  <a:lnTo>
                    <a:pt x="1684" y="243"/>
                  </a:lnTo>
                  <a:lnTo>
                    <a:pt x="1744" y="230"/>
                  </a:lnTo>
                  <a:lnTo>
                    <a:pt x="1802" y="214"/>
                  </a:lnTo>
                  <a:lnTo>
                    <a:pt x="1861" y="196"/>
                  </a:lnTo>
                  <a:lnTo>
                    <a:pt x="1890" y="185"/>
                  </a:lnTo>
                  <a:lnTo>
                    <a:pt x="1921" y="173"/>
                  </a:lnTo>
                  <a:lnTo>
                    <a:pt x="1950" y="159"/>
                  </a:lnTo>
                  <a:lnTo>
                    <a:pt x="1981" y="145"/>
                  </a:lnTo>
                  <a:lnTo>
                    <a:pt x="1981" y="145"/>
                  </a:lnTo>
                  <a:lnTo>
                    <a:pt x="2041" y="116"/>
                  </a:lnTo>
                  <a:lnTo>
                    <a:pt x="2099" y="91"/>
                  </a:lnTo>
                  <a:lnTo>
                    <a:pt x="2155" y="68"/>
                  </a:lnTo>
                  <a:lnTo>
                    <a:pt x="2208" y="49"/>
                  </a:lnTo>
                  <a:lnTo>
                    <a:pt x="2259" y="33"/>
                  </a:lnTo>
                  <a:lnTo>
                    <a:pt x="2308" y="20"/>
                  </a:lnTo>
                  <a:lnTo>
                    <a:pt x="2356" y="11"/>
                  </a:lnTo>
                  <a:lnTo>
                    <a:pt x="2401" y="3"/>
                  </a:lnTo>
                  <a:lnTo>
                    <a:pt x="2444" y="0"/>
                  </a:lnTo>
                  <a:lnTo>
                    <a:pt x="2484" y="0"/>
                  </a:lnTo>
                  <a:lnTo>
                    <a:pt x="2522" y="3"/>
                  </a:lnTo>
                  <a:lnTo>
                    <a:pt x="2559" y="11"/>
                  </a:lnTo>
                  <a:lnTo>
                    <a:pt x="2576" y="16"/>
                  </a:lnTo>
                  <a:lnTo>
                    <a:pt x="2593" y="20"/>
                  </a:lnTo>
                  <a:lnTo>
                    <a:pt x="2608" y="26"/>
                  </a:lnTo>
                  <a:lnTo>
                    <a:pt x="2625" y="34"/>
                  </a:lnTo>
                  <a:lnTo>
                    <a:pt x="2641" y="42"/>
                  </a:lnTo>
                  <a:lnTo>
                    <a:pt x="2654" y="51"/>
                  </a:lnTo>
                  <a:lnTo>
                    <a:pt x="2668" y="60"/>
                  </a:lnTo>
                  <a:lnTo>
                    <a:pt x="2682" y="71"/>
                  </a:lnTo>
                  <a:lnTo>
                    <a:pt x="2682" y="71"/>
                  </a:lnTo>
                  <a:lnTo>
                    <a:pt x="2708" y="94"/>
                  </a:lnTo>
                  <a:lnTo>
                    <a:pt x="2731" y="119"/>
                  </a:lnTo>
                  <a:lnTo>
                    <a:pt x="2753" y="146"/>
                  </a:lnTo>
                  <a:lnTo>
                    <a:pt x="2771" y="176"/>
                  </a:lnTo>
                  <a:lnTo>
                    <a:pt x="2790" y="203"/>
                  </a:lnTo>
                  <a:lnTo>
                    <a:pt x="2805" y="233"/>
                  </a:lnTo>
                  <a:lnTo>
                    <a:pt x="2819" y="262"/>
                  </a:lnTo>
                  <a:lnTo>
                    <a:pt x="2830" y="290"/>
                  </a:lnTo>
                  <a:lnTo>
                    <a:pt x="2850" y="342"/>
                  </a:lnTo>
                  <a:lnTo>
                    <a:pt x="2864" y="384"/>
                  </a:lnTo>
                  <a:lnTo>
                    <a:pt x="2870" y="411"/>
                  </a:lnTo>
                  <a:lnTo>
                    <a:pt x="2873" y="422"/>
                  </a:lnTo>
                  <a:lnTo>
                    <a:pt x="2873" y="422"/>
                  </a:lnTo>
                  <a:lnTo>
                    <a:pt x="2893" y="422"/>
                  </a:lnTo>
                  <a:lnTo>
                    <a:pt x="2916" y="424"/>
                  </a:lnTo>
                  <a:lnTo>
                    <a:pt x="2945" y="427"/>
                  </a:lnTo>
                  <a:lnTo>
                    <a:pt x="2980" y="431"/>
                  </a:lnTo>
                  <a:lnTo>
                    <a:pt x="3020" y="439"/>
                  </a:lnTo>
                  <a:lnTo>
                    <a:pt x="3065" y="448"/>
                  </a:lnTo>
                  <a:lnTo>
                    <a:pt x="3110" y="462"/>
                  </a:lnTo>
                  <a:lnTo>
                    <a:pt x="3134" y="470"/>
                  </a:lnTo>
                  <a:lnTo>
                    <a:pt x="3157" y="479"/>
                  </a:lnTo>
                  <a:lnTo>
                    <a:pt x="3180" y="488"/>
                  </a:lnTo>
                  <a:lnTo>
                    <a:pt x="3203" y="501"/>
                  </a:lnTo>
                  <a:lnTo>
                    <a:pt x="3226" y="513"/>
                  </a:lnTo>
                  <a:lnTo>
                    <a:pt x="3248" y="525"/>
                  </a:lnTo>
                  <a:lnTo>
                    <a:pt x="3270" y="541"/>
                  </a:lnTo>
                  <a:lnTo>
                    <a:pt x="3291" y="558"/>
                  </a:lnTo>
                  <a:lnTo>
                    <a:pt x="3310" y="575"/>
                  </a:lnTo>
                  <a:lnTo>
                    <a:pt x="3330" y="593"/>
                  </a:lnTo>
                  <a:lnTo>
                    <a:pt x="3346" y="615"/>
                  </a:lnTo>
                  <a:lnTo>
                    <a:pt x="3362" y="636"/>
                  </a:lnTo>
                  <a:lnTo>
                    <a:pt x="3376" y="661"/>
                  </a:lnTo>
                  <a:lnTo>
                    <a:pt x="3389" y="685"/>
                  </a:lnTo>
                  <a:lnTo>
                    <a:pt x="3399" y="713"/>
                  </a:lnTo>
                  <a:lnTo>
                    <a:pt x="3408" y="742"/>
                  </a:lnTo>
                  <a:lnTo>
                    <a:pt x="3408" y="742"/>
                  </a:lnTo>
                  <a:close/>
                </a:path>
              </a:pathLst>
            </a:custGeom>
            <a:solidFill>
              <a:srgbClr val="5039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4" name="Freeform 12">
              <a:extLst>
                <a:ext uri="{FF2B5EF4-FFF2-40B4-BE49-F238E27FC236}">
                  <a16:creationId xmlns:a16="http://schemas.microsoft.com/office/drawing/2014/main" id="{ECC8A94D-1E2E-7628-DC0B-C38EC25686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79" y="504"/>
              <a:ext cx="1637" cy="1702"/>
            </a:xfrm>
            <a:custGeom>
              <a:avLst/>
              <a:gdLst>
                <a:gd name="T0" fmla="*/ 335 w 3274"/>
                <a:gd name="T1" fmla="*/ 1447 h 3403"/>
                <a:gd name="T2" fmla="*/ 478 w 3274"/>
                <a:gd name="T3" fmla="*/ 1527 h 3403"/>
                <a:gd name="T4" fmla="*/ 576 w 3274"/>
                <a:gd name="T5" fmla="*/ 1626 h 3403"/>
                <a:gd name="T6" fmla="*/ 645 w 3274"/>
                <a:gd name="T7" fmla="*/ 1692 h 3403"/>
                <a:gd name="T8" fmla="*/ 713 w 3274"/>
                <a:gd name="T9" fmla="*/ 1707 h 3403"/>
                <a:gd name="T10" fmla="*/ 742 w 3274"/>
                <a:gd name="T11" fmla="*/ 1675 h 3403"/>
                <a:gd name="T12" fmla="*/ 698 w 3274"/>
                <a:gd name="T13" fmla="*/ 1278 h 3403"/>
                <a:gd name="T14" fmla="*/ 795 w 3274"/>
                <a:gd name="T15" fmla="*/ 1062 h 3403"/>
                <a:gd name="T16" fmla="*/ 896 w 3274"/>
                <a:gd name="T17" fmla="*/ 850 h 3403"/>
                <a:gd name="T18" fmla="*/ 922 w 3274"/>
                <a:gd name="T19" fmla="*/ 716 h 3403"/>
                <a:gd name="T20" fmla="*/ 901 w 3274"/>
                <a:gd name="T21" fmla="*/ 449 h 3403"/>
                <a:gd name="T22" fmla="*/ 882 w 3274"/>
                <a:gd name="T23" fmla="*/ 300 h 3403"/>
                <a:gd name="T24" fmla="*/ 1401 w 3274"/>
                <a:gd name="T25" fmla="*/ 368 h 3403"/>
                <a:gd name="T26" fmla="*/ 1831 w 3274"/>
                <a:gd name="T27" fmla="*/ 375 h 3403"/>
                <a:gd name="T28" fmla="*/ 2074 w 3274"/>
                <a:gd name="T29" fmla="*/ 334 h 3403"/>
                <a:gd name="T30" fmla="*/ 2279 w 3274"/>
                <a:gd name="T31" fmla="*/ 255 h 3403"/>
                <a:gd name="T32" fmla="*/ 2549 w 3274"/>
                <a:gd name="T33" fmla="*/ 81 h 3403"/>
                <a:gd name="T34" fmla="*/ 2694 w 3274"/>
                <a:gd name="T35" fmla="*/ 57 h 3403"/>
                <a:gd name="T36" fmla="*/ 2938 w 3274"/>
                <a:gd name="T37" fmla="*/ 309 h 3403"/>
                <a:gd name="T38" fmla="*/ 3075 w 3274"/>
                <a:gd name="T39" fmla="*/ 514 h 3403"/>
                <a:gd name="T40" fmla="*/ 3135 w 3274"/>
                <a:gd name="T41" fmla="*/ 671 h 3403"/>
                <a:gd name="T42" fmla="*/ 3204 w 3274"/>
                <a:gd name="T43" fmla="*/ 1102 h 3403"/>
                <a:gd name="T44" fmla="*/ 3254 w 3274"/>
                <a:gd name="T45" fmla="*/ 1636 h 3403"/>
                <a:gd name="T46" fmla="*/ 3274 w 3274"/>
                <a:gd name="T47" fmla="*/ 2188 h 3403"/>
                <a:gd name="T48" fmla="*/ 3246 w 3274"/>
                <a:gd name="T49" fmla="*/ 2628 h 3403"/>
                <a:gd name="T50" fmla="*/ 3203 w 3274"/>
                <a:gd name="T51" fmla="*/ 2801 h 3403"/>
                <a:gd name="T52" fmla="*/ 3031 w 3274"/>
                <a:gd name="T53" fmla="*/ 3073 h 3403"/>
                <a:gd name="T54" fmla="*/ 2874 w 3274"/>
                <a:gd name="T55" fmla="*/ 3206 h 3403"/>
                <a:gd name="T56" fmla="*/ 2708 w 3274"/>
                <a:gd name="T57" fmla="*/ 3296 h 3403"/>
                <a:gd name="T58" fmla="*/ 2512 w 3274"/>
                <a:gd name="T59" fmla="*/ 3363 h 3403"/>
                <a:gd name="T60" fmla="*/ 2305 w 3274"/>
                <a:gd name="T61" fmla="*/ 3396 h 3403"/>
                <a:gd name="T62" fmla="*/ 2014 w 3274"/>
                <a:gd name="T63" fmla="*/ 3398 h 3403"/>
                <a:gd name="T64" fmla="*/ 1684 w 3274"/>
                <a:gd name="T65" fmla="*/ 3350 h 3403"/>
                <a:gd name="T66" fmla="*/ 1441 w 3274"/>
                <a:gd name="T67" fmla="*/ 3276 h 3403"/>
                <a:gd name="T68" fmla="*/ 1202 w 3274"/>
                <a:gd name="T69" fmla="*/ 3156 h 3403"/>
                <a:gd name="T70" fmla="*/ 1044 w 3274"/>
                <a:gd name="T71" fmla="*/ 3036 h 3403"/>
                <a:gd name="T72" fmla="*/ 896 w 3274"/>
                <a:gd name="T73" fmla="*/ 2882 h 3403"/>
                <a:gd name="T74" fmla="*/ 724 w 3274"/>
                <a:gd name="T75" fmla="*/ 2599 h 3403"/>
                <a:gd name="T76" fmla="*/ 669 w 3274"/>
                <a:gd name="T77" fmla="*/ 2445 h 3403"/>
                <a:gd name="T78" fmla="*/ 452 w 3274"/>
                <a:gd name="T79" fmla="*/ 2422 h 3403"/>
                <a:gd name="T80" fmla="*/ 269 w 3274"/>
                <a:gd name="T81" fmla="*/ 2356 h 3403"/>
                <a:gd name="T82" fmla="*/ 147 w 3274"/>
                <a:gd name="T83" fmla="*/ 2263 h 3403"/>
                <a:gd name="T84" fmla="*/ 75 w 3274"/>
                <a:gd name="T85" fmla="*/ 2154 h 3403"/>
                <a:gd name="T86" fmla="*/ 20 w 3274"/>
                <a:gd name="T87" fmla="*/ 2015 h 3403"/>
                <a:gd name="T88" fmla="*/ 7 w 3274"/>
                <a:gd name="T89" fmla="*/ 1760 h 3403"/>
                <a:gd name="T90" fmla="*/ 89 w 3274"/>
                <a:gd name="T91" fmla="*/ 1552 h 3403"/>
                <a:gd name="T92" fmla="*/ 156 w 3274"/>
                <a:gd name="T93" fmla="*/ 1473 h 3403"/>
                <a:gd name="T94" fmla="*/ 232 w 3274"/>
                <a:gd name="T95" fmla="*/ 1438 h 3403"/>
                <a:gd name="T96" fmla="*/ 2357 w 3274"/>
                <a:gd name="T97" fmla="*/ 2807 h 3403"/>
                <a:gd name="T98" fmla="*/ 2508 w 3274"/>
                <a:gd name="T99" fmla="*/ 2764 h 3403"/>
                <a:gd name="T100" fmla="*/ 2637 w 3274"/>
                <a:gd name="T101" fmla="*/ 2680 h 3403"/>
                <a:gd name="T102" fmla="*/ 2729 w 3274"/>
                <a:gd name="T103" fmla="*/ 2577 h 3403"/>
                <a:gd name="T104" fmla="*/ 2772 w 3274"/>
                <a:gd name="T105" fmla="*/ 2473 h 3403"/>
                <a:gd name="T106" fmla="*/ 2758 w 3274"/>
                <a:gd name="T107" fmla="*/ 2397 h 3403"/>
                <a:gd name="T108" fmla="*/ 2666 w 3274"/>
                <a:gd name="T109" fmla="*/ 2346 h 3403"/>
                <a:gd name="T110" fmla="*/ 2436 w 3274"/>
                <a:gd name="T111" fmla="*/ 2334 h 3403"/>
                <a:gd name="T112" fmla="*/ 2149 w 3274"/>
                <a:gd name="T113" fmla="*/ 2368 h 3403"/>
                <a:gd name="T114" fmla="*/ 1936 w 3274"/>
                <a:gd name="T115" fmla="*/ 2409 h 3403"/>
                <a:gd name="T116" fmla="*/ 1767 w 3274"/>
                <a:gd name="T117" fmla="*/ 2479 h 3403"/>
                <a:gd name="T118" fmla="*/ 1736 w 3274"/>
                <a:gd name="T119" fmla="*/ 2536 h 3403"/>
                <a:gd name="T120" fmla="*/ 1765 w 3274"/>
                <a:gd name="T121" fmla="*/ 2599 h 3403"/>
                <a:gd name="T122" fmla="*/ 1930 w 3274"/>
                <a:gd name="T123" fmla="*/ 2716 h 3403"/>
                <a:gd name="T124" fmla="*/ 2199 w 3274"/>
                <a:gd name="T125" fmla="*/ 2797 h 3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4" h="3403">
                  <a:moveTo>
                    <a:pt x="232" y="1438"/>
                  </a:moveTo>
                  <a:lnTo>
                    <a:pt x="232" y="1438"/>
                  </a:lnTo>
                  <a:lnTo>
                    <a:pt x="258" y="1436"/>
                  </a:lnTo>
                  <a:lnTo>
                    <a:pt x="284" y="1436"/>
                  </a:lnTo>
                  <a:lnTo>
                    <a:pt x="309" y="1441"/>
                  </a:lnTo>
                  <a:lnTo>
                    <a:pt x="335" y="1447"/>
                  </a:lnTo>
                  <a:lnTo>
                    <a:pt x="361" y="1456"/>
                  </a:lnTo>
                  <a:lnTo>
                    <a:pt x="386" y="1467"/>
                  </a:lnTo>
                  <a:lnTo>
                    <a:pt x="410" y="1481"/>
                  </a:lnTo>
                  <a:lnTo>
                    <a:pt x="433" y="1495"/>
                  </a:lnTo>
                  <a:lnTo>
                    <a:pt x="456" y="1510"/>
                  </a:lnTo>
                  <a:lnTo>
                    <a:pt x="478" y="1527"/>
                  </a:lnTo>
                  <a:lnTo>
                    <a:pt x="499" y="1544"/>
                  </a:lnTo>
                  <a:lnTo>
                    <a:pt x="518" y="1561"/>
                  </a:lnTo>
                  <a:lnTo>
                    <a:pt x="535" y="1578"/>
                  </a:lnTo>
                  <a:lnTo>
                    <a:pt x="550" y="1595"/>
                  </a:lnTo>
                  <a:lnTo>
                    <a:pt x="564" y="1610"/>
                  </a:lnTo>
                  <a:lnTo>
                    <a:pt x="576" y="1626"/>
                  </a:lnTo>
                  <a:lnTo>
                    <a:pt x="576" y="1626"/>
                  </a:lnTo>
                  <a:lnTo>
                    <a:pt x="590" y="1643"/>
                  </a:lnTo>
                  <a:lnTo>
                    <a:pt x="604" y="1658"/>
                  </a:lnTo>
                  <a:lnTo>
                    <a:pt x="618" y="1672"/>
                  </a:lnTo>
                  <a:lnTo>
                    <a:pt x="632" y="1683"/>
                  </a:lnTo>
                  <a:lnTo>
                    <a:pt x="645" y="1692"/>
                  </a:lnTo>
                  <a:lnTo>
                    <a:pt x="658" y="1700"/>
                  </a:lnTo>
                  <a:lnTo>
                    <a:pt x="670" y="1704"/>
                  </a:lnTo>
                  <a:lnTo>
                    <a:pt x="682" y="1707"/>
                  </a:lnTo>
                  <a:lnTo>
                    <a:pt x="693" y="1709"/>
                  </a:lnTo>
                  <a:lnTo>
                    <a:pt x="704" y="1709"/>
                  </a:lnTo>
                  <a:lnTo>
                    <a:pt x="713" y="1707"/>
                  </a:lnTo>
                  <a:lnTo>
                    <a:pt x="721" y="1704"/>
                  </a:lnTo>
                  <a:lnTo>
                    <a:pt x="729" y="1700"/>
                  </a:lnTo>
                  <a:lnTo>
                    <a:pt x="735" y="1692"/>
                  </a:lnTo>
                  <a:lnTo>
                    <a:pt x="739" y="1684"/>
                  </a:lnTo>
                  <a:lnTo>
                    <a:pt x="742" y="1675"/>
                  </a:lnTo>
                  <a:lnTo>
                    <a:pt x="742" y="1675"/>
                  </a:lnTo>
                  <a:lnTo>
                    <a:pt x="744" y="1661"/>
                  </a:lnTo>
                  <a:lnTo>
                    <a:pt x="744" y="1640"/>
                  </a:lnTo>
                  <a:lnTo>
                    <a:pt x="739" y="1579"/>
                  </a:lnTo>
                  <a:lnTo>
                    <a:pt x="730" y="1504"/>
                  </a:lnTo>
                  <a:lnTo>
                    <a:pt x="719" y="1422"/>
                  </a:lnTo>
                  <a:lnTo>
                    <a:pt x="698" y="1278"/>
                  </a:lnTo>
                  <a:lnTo>
                    <a:pt x="687" y="1213"/>
                  </a:lnTo>
                  <a:lnTo>
                    <a:pt x="687" y="1213"/>
                  </a:lnTo>
                  <a:lnTo>
                    <a:pt x="709" y="1187"/>
                  </a:lnTo>
                  <a:lnTo>
                    <a:pt x="732" y="1156"/>
                  </a:lnTo>
                  <a:lnTo>
                    <a:pt x="761" y="1114"/>
                  </a:lnTo>
                  <a:lnTo>
                    <a:pt x="795" y="1062"/>
                  </a:lnTo>
                  <a:lnTo>
                    <a:pt x="812" y="1031"/>
                  </a:lnTo>
                  <a:lnTo>
                    <a:pt x="830" y="999"/>
                  </a:lnTo>
                  <a:lnTo>
                    <a:pt x="847" y="965"/>
                  </a:lnTo>
                  <a:lnTo>
                    <a:pt x="864" y="928"/>
                  </a:lnTo>
                  <a:lnTo>
                    <a:pt x="881" y="890"/>
                  </a:lnTo>
                  <a:lnTo>
                    <a:pt x="896" y="850"/>
                  </a:lnTo>
                  <a:lnTo>
                    <a:pt x="896" y="850"/>
                  </a:lnTo>
                  <a:lnTo>
                    <a:pt x="904" y="828"/>
                  </a:lnTo>
                  <a:lnTo>
                    <a:pt x="908" y="806"/>
                  </a:lnTo>
                  <a:lnTo>
                    <a:pt x="913" y="785"/>
                  </a:lnTo>
                  <a:lnTo>
                    <a:pt x="918" y="762"/>
                  </a:lnTo>
                  <a:lnTo>
                    <a:pt x="922" y="716"/>
                  </a:lnTo>
                  <a:lnTo>
                    <a:pt x="924" y="669"/>
                  </a:lnTo>
                  <a:lnTo>
                    <a:pt x="922" y="623"/>
                  </a:lnTo>
                  <a:lnTo>
                    <a:pt x="919" y="577"/>
                  </a:lnTo>
                  <a:lnTo>
                    <a:pt x="915" y="532"/>
                  </a:lnTo>
                  <a:lnTo>
                    <a:pt x="907" y="489"/>
                  </a:lnTo>
                  <a:lnTo>
                    <a:pt x="901" y="449"/>
                  </a:lnTo>
                  <a:lnTo>
                    <a:pt x="892" y="412"/>
                  </a:lnTo>
                  <a:lnTo>
                    <a:pt x="876" y="351"/>
                  </a:lnTo>
                  <a:lnTo>
                    <a:pt x="864" y="309"/>
                  </a:lnTo>
                  <a:lnTo>
                    <a:pt x="859" y="295"/>
                  </a:lnTo>
                  <a:lnTo>
                    <a:pt x="859" y="295"/>
                  </a:lnTo>
                  <a:lnTo>
                    <a:pt x="882" y="300"/>
                  </a:lnTo>
                  <a:lnTo>
                    <a:pt x="947" y="311"/>
                  </a:lnTo>
                  <a:lnTo>
                    <a:pt x="1045" y="326"/>
                  </a:lnTo>
                  <a:lnTo>
                    <a:pt x="1171" y="345"/>
                  </a:lnTo>
                  <a:lnTo>
                    <a:pt x="1244" y="352"/>
                  </a:lnTo>
                  <a:lnTo>
                    <a:pt x="1321" y="360"/>
                  </a:lnTo>
                  <a:lnTo>
                    <a:pt x="1401" y="368"/>
                  </a:lnTo>
                  <a:lnTo>
                    <a:pt x="1485" y="372"/>
                  </a:lnTo>
                  <a:lnTo>
                    <a:pt x="1570" y="377"/>
                  </a:lnTo>
                  <a:lnTo>
                    <a:pt x="1657" y="378"/>
                  </a:lnTo>
                  <a:lnTo>
                    <a:pt x="1744" y="378"/>
                  </a:lnTo>
                  <a:lnTo>
                    <a:pt x="1831" y="375"/>
                  </a:lnTo>
                  <a:lnTo>
                    <a:pt x="1831" y="375"/>
                  </a:lnTo>
                  <a:lnTo>
                    <a:pt x="1874" y="372"/>
                  </a:lnTo>
                  <a:lnTo>
                    <a:pt x="1916" y="368"/>
                  </a:lnTo>
                  <a:lnTo>
                    <a:pt x="1957" y="361"/>
                  </a:lnTo>
                  <a:lnTo>
                    <a:pt x="1997" y="354"/>
                  </a:lnTo>
                  <a:lnTo>
                    <a:pt x="2036" y="345"/>
                  </a:lnTo>
                  <a:lnTo>
                    <a:pt x="2074" y="334"/>
                  </a:lnTo>
                  <a:lnTo>
                    <a:pt x="2111" y="323"/>
                  </a:lnTo>
                  <a:lnTo>
                    <a:pt x="2146" y="311"/>
                  </a:lnTo>
                  <a:lnTo>
                    <a:pt x="2182" y="298"/>
                  </a:lnTo>
                  <a:lnTo>
                    <a:pt x="2216" y="284"/>
                  </a:lnTo>
                  <a:lnTo>
                    <a:pt x="2248" y="271"/>
                  </a:lnTo>
                  <a:lnTo>
                    <a:pt x="2279" y="255"/>
                  </a:lnTo>
                  <a:lnTo>
                    <a:pt x="2339" y="224"/>
                  </a:lnTo>
                  <a:lnTo>
                    <a:pt x="2391" y="194"/>
                  </a:lnTo>
                  <a:lnTo>
                    <a:pt x="2440" y="163"/>
                  </a:lnTo>
                  <a:lnTo>
                    <a:pt x="2483" y="132"/>
                  </a:lnTo>
                  <a:lnTo>
                    <a:pt x="2520" y="106"/>
                  </a:lnTo>
                  <a:lnTo>
                    <a:pt x="2549" y="81"/>
                  </a:lnTo>
                  <a:lnTo>
                    <a:pt x="2592" y="44"/>
                  </a:lnTo>
                  <a:lnTo>
                    <a:pt x="2606" y="30"/>
                  </a:lnTo>
                  <a:lnTo>
                    <a:pt x="2625" y="0"/>
                  </a:lnTo>
                  <a:lnTo>
                    <a:pt x="2625" y="0"/>
                  </a:lnTo>
                  <a:lnTo>
                    <a:pt x="2643" y="15"/>
                  </a:lnTo>
                  <a:lnTo>
                    <a:pt x="2694" y="57"/>
                  </a:lnTo>
                  <a:lnTo>
                    <a:pt x="2728" y="87"/>
                  </a:lnTo>
                  <a:lnTo>
                    <a:pt x="2765" y="123"/>
                  </a:lnTo>
                  <a:lnTo>
                    <a:pt x="2806" y="163"/>
                  </a:lnTo>
                  <a:lnTo>
                    <a:pt x="2849" y="207"/>
                  </a:lnTo>
                  <a:lnTo>
                    <a:pt x="2894" y="257"/>
                  </a:lnTo>
                  <a:lnTo>
                    <a:pt x="2938" y="309"/>
                  </a:lnTo>
                  <a:lnTo>
                    <a:pt x="2981" y="365"/>
                  </a:lnTo>
                  <a:lnTo>
                    <a:pt x="3001" y="394"/>
                  </a:lnTo>
                  <a:lnTo>
                    <a:pt x="3021" y="423"/>
                  </a:lnTo>
                  <a:lnTo>
                    <a:pt x="3040" y="452"/>
                  </a:lnTo>
                  <a:lnTo>
                    <a:pt x="3058" y="483"/>
                  </a:lnTo>
                  <a:lnTo>
                    <a:pt x="3075" y="514"/>
                  </a:lnTo>
                  <a:lnTo>
                    <a:pt x="3091" y="545"/>
                  </a:lnTo>
                  <a:lnTo>
                    <a:pt x="3104" y="575"/>
                  </a:lnTo>
                  <a:lnTo>
                    <a:pt x="3117" y="608"/>
                  </a:lnTo>
                  <a:lnTo>
                    <a:pt x="3126" y="639"/>
                  </a:lnTo>
                  <a:lnTo>
                    <a:pt x="3135" y="671"/>
                  </a:lnTo>
                  <a:lnTo>
                    <a:pt x="3135" y="671"/>
                  </a:lnTo>
                  <a:lnTo>
                    <a:pt x="3148" y="733"/>
                  </a:lnTo>
                  <a:lnTo>
                    <a:pt x="3161" y="808"/>
                  </a:lnTo>
                  <a:lnTo>
                    <a:pt x="3177" y="899"/>
                  </a:lnTo>
                  <a:lnTo>
                    <a:pt x="3191" y="1000"/>
                  </a:lnTo>
                  <a:lnTo>
                    <a:pt x="3191" y="1000"/>
                  </a:lnTo>
                  <a:lnTo>
                    <a:pt x="3204" y="1102"/>
                  </a:lnTo>
                  <a:lnTo>
                    <a:pt x="3217" y="1211"/>
                  </a:lnTo>
                  <a:lnTo>
                    <a:pt x="3217" y="1211"/>
                  </a:lnTo>
                  <a:lnTo>
                    <a:pt x="3228" y="1313"/>
                  </a:lnTo>
                  <a:lnTo>
                    <a:pt x="3237" y="1418"/>
                  </a:lnTo>
                  <a:lnTo>
                    <a:pt x="3246" y="1527"/>
                  </a:lnTo>
                  <a:lnTo>
                    <a:pt x="3254" y="1636"/>
                  </a:lnTo>
                  <a:lnTo>
                    <a:pt x="3261" y="1747"/>
                  </a:lnTo>
                  <a:lnTo>
                    <a:pt x="3267" y="1858"/>
                  </a:lnTo>
                  <a:lnTo>
                    <a:pt x="3271" y="1967"/>
                  </a:lnTo>
                  <a:lnTo>
                    <a:pt x="3274" y="2075"/>
                  </a:lnTo>
                  <a:lnTo>
                    <a:pt x="3274" y="2075"/>
                  </a:lnTo>
                  <a:lnTo>
                    <a:pt x="3274" y="2188"/>
                  </a:lnTo>
                  <a:lnTo>
                    <a:pt x="3272" y="2297"/>
                  </a:lnTo>
                  <a:lnTo>
                    <a:pt x="3269" y="2400"/>
                  </a:lnTo>
                  <a:lnTo>
                    <a:pt x="3261" y="2497"/>
                  </a:lnTo>
                  <a:lnTo>
                    <a:pt x="3257" y="2542"/>
                  </a:lnTo>
                  <a:lnTo>
                    <a:pt x="3252" y="2587"/>
                  </a:lnTo>
                  <a:lnTo>
                    <a:pt x="3246" y="2628"/>
                  </a:lnTo>
                  <a:lnTo>
                    <a:pt x="3240" y="2668"/>
                  </a:lnTo>
                  <a:lnTo>
                    <a:pt x="3232" y="2705"/>
                  </a:lnTo>
                  <a:lnTo>
                    <a:pt x="3223" y="2739"/>
                  </a:lnTo>
                  <a:lnTo>
                    <a:pt x="3214" y="2771"/>
                  </a:lnTo>
                  <a:lnTo>
                    <a:pt x="3203" y="2801"/>
                  </a:lnTo>
                  <a:lnTo>
                    <a:pt x="3203" y="2801"/>
                  </a:lnTo>
                  <a:lnTo>
                    <a:pt x="3183" y="2848"/>
                  </a:lnTo>
                  <a:lnTo>
                    <a:pt x="3158" y="2896"/>
                  </a:lnTo>
                  <a:lnTo>
                    <a:pt x="3132" y="2942"/>
                  </a:lnTo>
                  <a:lnTo>
                    <a:pt x="3101" y="2988"/>
                  </a:lnTo>
                  <a:lnTo>
                    <a:pt x="3068" y="3032"/>
                  </a:lnTo>
                  <a:lnTo>
                    <a:pt x="3031" y="3073"/>
                  </a:lnTo>
                  <a:lnTo>
                    <a:pt x="2989" y="3115"/>
                  </a:lnTo>
                  <a:lnTo>
                    <a:pt x="2968" y="3133"/>
                  </a:lnTo>
                  <a:lnTo>
                    <a:pt x="2946" y="3153"/>
                  </a:lnTo>
                  <a:lnTo>
                    <a:pt x="2923" y="3172"/>
                  </a:lnTo>
                  <a:lnTo>
                    <a:pt x="2898" y="3189"/>
                  </a:lnTo>
                  <a:lnTo>
                    <a:pt x="2874" y="3206"/>
                  </a:lnTo>
                  <a:lnTo>
                    <a:pt x="2849" y="3222"/>
                  </a:lnTo>
                  <a:lnTo>
                    <a:pt x="2822" y="3239"/>
                  </a:lnTo>
                  <a:lnTo>
                    <a:pt x="2795" y="3255"/>
                  </a:lnTo>
                  <a:lnTo>
                    <a:pt x="2766" y="3269"/>
                  </a:lnTo>
                  <a:lnTo>
                    <a:pt x="2738" y="3284"/>
                  </a:lnTo>
                  <a:lnTo>
                    <a:pt x="2708" y="3296"/>
                  </a:lnTo>
                  <a:lnTo>
                    <a:pt x="2677" y="3310"/>
                  </a:lnTo>
                  <a:lnTo>
                    <a:pt x="2646" y="3321"/>
                  </a:lnTo>
                  <a:lnTo>
                    <a:pt x="2614" y="3333"/>
                  </a:lnTo>
                  <a:lnTo>
                    <a:pt x="2582" y="3344"/>
                  </a:lnTo>
                  <a:lnTo>
                    <a:pt x="2548" y="3353"/>
                  </a:lnTo>
                  <a:lnTo>
                    <a:pt x="2512" y="3363"/>
                  </a:lnTo>
                  <a:lnTo>
                    <a:pt x="2477" y="3370"/>
                  </a:lnTo>
                  <a:lnTo>
                    <a:pt x="2477" y="3370"/>
                  </a:lnTo>
                  <a:lnTo>
                    <a:pt x="2436" y="3378"/>
                  </a:lnTo>
                  <a:lnTo>
                    <a:pt x="2392" y="3386"/>
                  </a:lnTo>
                  <a:lnTo>
                    <a:pt x="2349" y="3392"/>
                  </a:lnTo>
                  <a:lnTo>
                    <a:pt x="2305" y="3396"/>
                  </a:lnTo>
                  <a:lnTo>
                    <a:pt x="2259" y="3400"/>
                  </a:lnTo>
                  <a:lnTo>
                    <a:pt x="2213" y="3403"/>
                  </a:lnTo>
                  <a:lnTo>
                    <a:pt x="2163" y="3403"/>
                  </a:lnTo>
                  <a:lnTo>
                    <a:pt x="2114" y="3403"/>
                  </a:lnTo>
                  <a:lnTo>
                    <a:pt x="2065" y="3401"/>
                  </a:lnTo>
                  <a:lnTo>
                    <a:pt x="2014" y="3398"/>
                  </a:lnTo>
                  <a:lnTo>
                    <a:pt x="1962" y="3393"/>
                  </a:lnTo>
                  <a:lnTo>
                    <a:pt x="1908" y="3389"/>
                  </a:lnTo>
                  <a:lnTo>
                    <a:pt x="1853" y="3381"/>
                  </a:lnTo>
                  <a:lnTo>
                    <a:pt x="1797" y="3372"/>
                  </a:lnTo>
                  <a:lnTo>
                    <a:pt x="1742" y="3361"/>
                  </a:lnTo>
                  <a:lnTo>
                    <a:pt x="1684" y="3350"/>
                  </a:lnTo>
                  <a:lnTo>
                    <a:pt x="1684" y="3350"/>
                  </a:lnTo>
                  <a:lnTo>
                    <a:pt x="1631" y="3338"/>
                  </a:lnTo>
                  <a:lnTo>
                    <a:pt x="1580" y="3324"/>
                  </a:lnTo>
                  <a:lnTo>
                    <a:pt x="1533" y="3310"/>
                  </a:lnTo>
                  <a:lnTo>
                    <a:pt x="1485" y="3293"/>
                  </a:lnTo>
                  <a:lnTo>
                    <a:pt x="1441" y="3276"/>
                  </a:lnTo>
                  <a:lnTo>
                    <a:pt x="1396" y="3259"/>
                  </a:lnTo>
                  <a:lnTo>
                    <a:pt x="1354" y="3239"/>
                  </a:lnTo>
                  <a:lnTo>
                    <a:pt x="1314" y="3221"/>
                  </a:lnTo>
                  <a:lnTo>
                    <a:pt x="1276" y="3199"/>
                  </a:lnTo>
                  <a:lnTo>
                    <a:pt x="1238" y="3178"/>
                  </a:lnTo>
                  <a:lnTo>
                    <a:pt x="1202" y="3156"/>
                  </a:lnTo>
                  <a:lnTo>
                    <a:pt x="1168" y="3133"/>
                  </a:lnTo>
                  <a:lnTo>
                    <a:pt x="1135" y="3110"/>
                  </a:lnTo>
                  <a:lnTo>
                    <a:pt x="1104" y="3085"/>
                  </a:lnTo>
                  <a:lnTo>
                    <a:pt x="1073" y="3061"/>
                  </a:lnTo>
                  <a:lnTo>
                    <a:pt x="1044" y="3036"/>
                  </a:lnTo>
                  <a:lnTo>
                    <a:pt x="1044" y="3036"/>
                  </a:lnTo>
                  <a:lnTo>
                    <a:pt x="1016" y="3012"/>
                  </a:lnTo>
                  <a:lnTo>
                    <a:pt x="990" y="2985"/>
                  </a:lnTo>
                  <a:lnTo>
                    <a:pt x="965" y="2959"/>
                  </a:lnTo>
                  <a:lnTo>
                    <a:pt x="941" y="2935"/>
                  </a:lnTo>
                  <a:lnTo>
                    <a:pt x="918" y="2908"/>
                  </a:lnTo>
                  <a:lnTo>
                    <a:pt x="896" y="2882"/>
                  </a:lnTo>
                  <a:lnTo>
                    <a:pt x="858" y="2831"/>
                  </a:lnTo>
                  <a:lnTo>
                    <a:pt x="822" y="2781"/>
                  </a:lnTo>
                  <a:lnTo>
                    <a:pt x="792" y="2731"/>
                  </a:lnTo>
                  <a:lnTo>
                    <a:pt x="765" y="2684"/>
                  </a:lnTo>
                  <a:lnTo>
                    <a:pt x="742" y="2640"/>
                  </a:lnTo>
                  <a:lnTo>
                    <a:pt x="724" y="2599"/>
                  </a:lnTo>
                  <a:lnTo>
                    <a:pt x="707" y="2560"/>
                  </a:lnTo>
                  <a:lnTo>
                    <a:pt x="695" y="2528"/>
                  </a:lnTo>
                  <a:lnTo>
                    <a:pt x="684" y="2499"/>
                  </a:lnTo>
                  <a:lnTo>
                    <a:pt x="672" y="2459"/>
                  </a:lnTo>
                  <a:lnTo>
                    <a:pt x="669" y="2445"/>
                  </a:lnTo>
                  <a:lnTo>
                    <a:pt x="669" y="2445"/>
                  </a:lnTo>
                  <a:lnTo>
                    <a:pt x="652" y="2445"/>
                  </a:lnTo>
                  <a:lnTo>
                    <a:pt x="604" y="2443"/>
                  </a:lnTo>
                  <a:lnTo>
                    <a:pt x="572" y="2440"/>
                  </a:lnTo>
                  <a:lnTo>
                    <a:pt x="536" y="2436"/>
                  </a:lnTo>
                  <a:lnTo>
                    <a:pt x="495" y="2429"/>
                  </a:lnTo>
                  <a:lnTo>
                    <a:pt x="452" y="2422"/>
                  </a:lnTo>
                  <a:lnTo>
                    <a:pt x="407" y="2409"/>
                  </a:lnTo>
                  <a:lnTo>
                    <a:pt x="361" y="2396"/>
                  </a:lnTo>
                  <a:lnTo>
                    <a:pt x="338" y="2386"/>
                  </a:lnTo>
                  <a:lnTo>
                    <a:pt x="315" y="2377"/>
                  </a:lnTo>
                  <a:lnTo>
                    <a:pt x="292" y="2368"/>
                  </a:lnTo>
                  <a:lnTo>
                    <a:pt x="269" y="2356"/>
                  </a:lnTo>
                  <a:lnTo>
                    <a:pt x="247" y="2343"/>
                  </a:lnTo>
                  <a:lnTo>
                    <a:pt x="226" y="2329"/>
                  </a:lnTo>
                  <a:lnTo>
                    <a:pt x="204" y="2315"/>
                  </a:lnTo>
                  <a:lnTo>
                    <a:pt x="184" y="2299"/>
                  </a:lnTo>
                  <a:lnTo>
                    <a:pt x="166" y="2282"/>
                  </a:lnTo>
                  <a:lnTo>
                    <a:pt x="147" y="2263"/>
                  </a:lnTo>
                  <a:lnTo>
                    <a:pt x="130" y="2243"/>
                  </a:lnTo>
                  <a:lnTo>
                    <a:pt x="115" y="2222"/>
                  </a:lnTo>
                  <a:lnTo>
                    <a:pt x="115" y="2222"/>
                  </a:lnTo>
                  <a:lnTo>
                    <a:pt x="101" y="2200"/>
                  </a:lnTo>
                  <a:lnTo>
                    <a:pt x="87" y="2177"/>
                  </a:lnTo>
                  <a:lnTo>
                    <a:pt x="75" y="2154"/>
                  </a:lnTo>
                  <a:lnTo>
                    <a:pt x="63" y="2132"/>
                  </a:lnTo>
                  <a:lnTo>
                    <a:pt x="52" y="2109"/>
                  </a:lnTo>
                  <a:lnTo>
                    <a:pt x="43" y="2086"/>
                  </a:lnTo>
                  <a:lnTo>
                    <a:pt x="35" y="2061"/>
                  </a:lnTo>
                  <a:lnTo>
                    <a:pt x="27" y="2038"/>
                  </a:lnTo>
                  <a:lnTo>
                    <a:pt x="20" y="2015"/>
                  </a:lnTo>
                  <a:lnTo>
                    <a:pt x="15" y="1992"/>
                  </a:lnTo>
                  <a:lnTo>
                    <a:pt x="6" y="1944"/>
                  </a:lnTo>
                  <a:lnTo>
                    <a:pt x="1" y="1898"/>
                  </a:lnTo>
                  <a:lnTo>
                    <a:pt x="0" y="1852"/>
                  </a:lnTo>
                  <a:lnTo>
                    <a:pt x="3" y="1806"/>
                  </a:lnTo>
                  <a:lnTo>
                    <a:pt x="7" y="1760"/>
                  </a:lnTo>
                  <a:lnTo>
                    <a:pt x="18" y="1717"/>
                  </a:lnTo>
                  <a:lnTo>
                    <a:pt x="30" y="1672"/>
                  </a:lnTo>
                  <a:lnTo>
                    <a:pt x="46" y="1630"/>
                  </a:lnTo>
                  <a:lnTo>
                    <a:pt x="66" y="1590"/>
                  </a:lnTo>
                  <a:lnTo>
                    <a:pt x="76" y="1570"/>
                  </a:lnTo>
                  <a:lnTo>
                    <a:pt x="89" y="1552"/>
                  </a:lnTo>
                  <a:lnTo>
                    <a:pt x="101" y="1533"/>
                  </a:lnTo>
                  <a:lnTo>
                    <a:pt x="115" y="1515"/>
                  </a:lnTo>
                  <a:lnTo>
                    <a:pt x="115" y="1515"/>
                  </a:lnTo>
                  <a:lnTo>
                    <a:pt x="129" y="1498"/>
                  </a:lnTo>
                  <a:lnTo>
                    <a:pt x="143" y="1484"/>
                  </a:lnTo>
                  <a:lnTo>
                    <a:pt x="156" y="1473"/>
                  </a:lnTo>
                  <a:lnTo>
                    <a:pt x="170" y="1462"/>
                  </a:lnTo>
                  <a:lnTo>
                    <a:pt x="186" y="1453"/>
                  </a:lnTo>
                  <a:lnTo>
                    <a:pt x="201" y="1447"/>
                  </a:lnTo>
                  <a:lnTo>
                    <a:pt x="216" y="1442"/>
                  </a:lnTo>
                  <a:lnTo>
                    <a:pt x="232" y="1438"/>
                  </a:lnTo>
                  <a:lnTo>
                    <a:pt x="232" y="1438"/>
                  </a:lnTo>
                  <a:close/>
                  <a:moveTo>
                    <a:pt x="2251" y="2807"/>
                  </a:moveTo>
                  <a:lnTo>
                    <a:pt x="2251" y="2807"/>
                  </a:lnTo>
                  <a:lnTo>
                    <a:pt x="2277" y="2810"/>
                  </a:lnTo>
                  <a:lnTo>
                    <a:pt x="2305" y="2810"/>
                  </a:lnTo>
                  <a:lnTo>
                    <a:pt x="2331" y="2810"/>
                  </a:lnTo>
                  <a:lnTo>
                    <a:pt x="2357" y="2807"/>
                  </a:lnTo>
                  <a:lnTo>
                    <a:pt x="2383" y="2804"/>
                  </a:lnTo>
                  <a:lnTo>
                    <a:pt x="2409" y="2797"/>
                  </a:lnTo>
                  <a:lnTo>
                    <a:pt x="2434" y="2791"/>
                  </a:lnTo>
                  <a:lnTo>
                    <a:pt x="2459" y="2784"/>
                  </a:lnTo>
                  <a:lnTo>
                    <a:pt x="2483" y="2773"/>
                  </a:lnTo>
                  <a:lnTo>
                    <a:pt x="2508" y="2764"/>
                  </a:lnTo>
                  <a:lnTo>
                    <a:pt x="2531" y="2751"/>
                  </a:lnTo>
                  <a:lnTo>
                    <a:pt x="2554" y="2739"/>
                  </a:lnTo>
                  <a:lnTo>
                    <a:pt x="2575" y="2725"/>
                  </a:lnTo>
                  <a:lnTo>
                    <a:pt x="2597" y="2711"/>
                  </a:lnTo>
                  <a:lnTo>
                    <a:pt x="2617" y="2696"/>
                  </a:lnTo>
                  <a:lnTo>
                    <a:pt x="2637" y="2680"/>
                  </a:lnTo>
                  <a:lnTo>
                    <a:pt x="2655" y="2664"/>
                  </a:lnTo>
                  <a:lnTo>
                    <a:pt x="2672" y="2647"/>
                  </a:lnTo>
                  <a:lnTo>
                    <a:pt x="2688" y="2630"/>
                  </a:lnTo>
                  <a:lnTo>
                    <a:pt x="2703" y="2613"/>
                  </a:lnTo>
                  <a:lnTo>
                    <a:pt x="2717" y="2594"/>
                  </a:lnTo>
                  <a:lnTo>
                    <a:pt x="2729" y="2577"/>
                  </a:lnTo>
                  <a:lnTo>
                    <a:pt x="2740" y="2559"/>
                  </a:lnTo>
                  <a:lnTo>
                    <a:pt x="2749" y="2542"/>
                  </a:lnTo>
                  <a:lnTo>
                    <a:pt x="2758" y="2523"/>
                  </a:lnTo>
                  <a:lnTo>
                    <a:pt x="2765" y="2506"/>
                  </a:lnTo>
                  <a:lnTo>
                    <a:pt x="2769" y="2489"/>
                  </a:lnTo>
                  <a:lnTo>
                    <a:pt x="2772" y="2473"/>
                  </a:lnTo>
                  <a:lnTo>
                    <a:pt x="2774" y="2456"/>
                  </a:lnTo>
                  <a:lnTo>
                    <a:pt x="2772" y="2440"/>
                  </a:lnTo>
                  <a:lnTo>
                    <a:pt x="2771" y="2425"/>
                  </a:lnTo>
                  <a:lnTo>
                    <a:pt x="2766" y="2411"/>
                  </a:lnTo>
                  <a:lnTo>
                    <a:pt x="2766" y="2411"/>
                  </a:lnTo>
                  <a:lnTo>
                    <a:pt x="2758" y="2397"/>
                  </a:lnTo>
                  <a:lnTo>
                    <a:pt x="2749" y="2386"/>
                  </a:lnTo>
                  <a:lnTo>
                    <a:pt x="2737" y="2376"/>
                  </a:lnTo>
                  <a:lnTo>
                    <a:pt x="2722" y="2366"/>
                  </a:lnTo>
                  <a:lnTo>
                    <a:pt x="2706" y="2359"/>
                  </a:lnTo>
                  <a:lnTo>
                    <a:pt x="2686" y="2352"/>
                  </a:lnTo>
                  <a:lnTo>
                    <a:pt x="2666" y="2346"/>
                  </a:lnTo>
                  <a:lnTo>
                    <a:pt x="2645" y="2342"/>
                  </a:lnTo>
                  <a:lnTo>
                    <a:pt x="2622" y="2339"/>
                  </a:lnTo>
                  <a:lnTo>
                    <a:pt x="2597" y="2336"/>
                  </a:lnTo>
                  <a:lnTo>
                    <a:pt x="2545" y="2332"/>
                  </a:lnTo>
                  <a:lnTo>
                    <a:pt x="2491" y="2332"/>
                  </a:lnTo>
                  <a:lnTo>
                    <a:pt x="2436" y="2334"/>
                  </a:lnTo>
                  <a:lnTo>
                    <a:pt x="2382" y="2337"/>
                  </a:lnTo>
                  <a:lnTo>
                    <a:pt x="2329" y="2343"/>
                  </a:lnTo>
                  <a:lnTo>
                    <a:pt x="2280" y="2348"/>
                  </a:lnTo>
                  <a:lnTo>
                    <a:pt x="2237" y="2354"/>
                  </a:lnTo>
                  <a:lnTo>
                    <a:pt x="2174" y="2363"/>
                  </a:lnTo>
                  <a:lnTo>
                    <a:pt x="2149" y="2368"/>
                  </a:lnTo>
                  <a:lnTo>
                    <a:pt x="2149" y="2368"/>
                  </a:lnTo>
                  <a:lnTo>
                    <a:pt x="2131" y="2371"/>
                  </a:lnTo>
                  <a:lnTo>
                    <a:pt x="2082" y="2379"/>
                  </a:lnTo>
                  <a:lnTo>
                    <a:pt x="2014" y="2391"/>
                  </a:lnTo>
                  <a:lnTo>
                    <a:pt x="1976" y="2400"/>
                  </a:lnTo>
                  <a:lnTo>
                    <a:pt x="1936" y="2409"/>
                  </a:lnTo>
                  <a:lnTo>
                    <a:pt x="1897" y="2420"/>
                  </a:lnTo>
                  <a:lnTo>
                    <a:pt x="1859" y="2433"/>
                  </a:lnTo>
                  <a:lnTo>
                    <a:pt x="1823" y="2446"/>
                  </a:lnTo>
                  <a:lnTo>
                    <a:pt x="1793" y="2462"/>
                  </a:lnTo>
                  <a:lnTo>
                    <a:pt x="1779" y="2469"/>
                  </a:lnTo>
                  <a:lnTo>
                    <a:pt x="1767" y="2479"/>
                  </a:lnTo>
                  <a:lnTo>
                    <a:pt x="1757" y="2486"/>
                  </a:lnTo>
                  <a:lnTo>
                    <a:pt x="1748" y="2496"/>
                  </a:lnTo>
                  <a:lnTo>
                    <a:pt x="1742" y="2505"/>
                  </a:lnTo>
                  <a:lnTo>
                    <a:pt x="1737" y="2516"/>
                  </a:lnTo>
                  <a:lnTo>
                    <a:pt x="1734" y="2525"/>
                  </a:lnTo>
                  <a:lnTo>
                    <a:pt x="1736" y="2536"/>
                  </a:lnTo>
                  <a:lnTo>
                    <a:pt x="1736" y="2536"/>
                  </a:lnTo>
                  <a:lnTo>
                    <a:pt x="1737" y="2546"/>
                  </a:lnTo>
                  <a:lnTo>
                    <a:pt x="1740" y="2557"/>
                  </a:lnTo>
                  <a:lnTo>
                    <a:pt x="1745" y="2568"/>
                  </a:lnTo>
                  <a:lnTo>
                    <a:pt x="1751" y="2579"/>
                  </a:lnTo>
                  <a:lnTo>
                    <a:pt x="1765" y="2599"/>
                  </a:lnTo>
                  <a:lnTo>
                    <a:pt x="1783" y="2620"/>
                  </a:lnTo>
                  <a:lnTo>
                    <a:pt x="1805" y="2640"/>
                  </a:lnTo>
                  <a:lnTo>
                    <a:pt x="1831" y="2660"/>
                  </a:lnTo>
                  <a:lnTo>
                    <a:pt x="1860" y="2679"/>
                  </a:lnTo>
                  <a:lnTo>
                    <a:pt x="1893" y="2697"/>
                  </a:lnTo>
                  <a:lnTo>
                    <a:pt x="1930" y="2716"/>
                  </a:lnTo>
                  <a:lnTo>
                    <a:pt x="1968" y="2733"/>
                  </a:lnTo>
                  <a:lnTo>
                    <a:pt x="2010" y="2748"/>
                  </a:lnTo>
                  <a:lnTo>
                    <a:pt x="2053" y="2762"/>
                  </a:lnTo>
                  <a:lnTo>
                    <a:pt x="2100" y="2776"/>
                  </a:lnTo>
                  <a:lnTo>
                    <a:pt x="2148" y="2788"/>
                  </a:lnTo>
                  <a:lnTo>
                    <a:pt x="2199" y="2797"/>
                  </a:lnTo>
                  <a:lnTo>
                    <a:pt x="2251" y="2807"/>
                  </a:lnTo>
                  <a:lnTo>
                    <a:pt x="2251" y="2807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5" name="Freeform 13">
              <a:extLst>
                <a:ext uri="{FF2B5EF4-FFF2-40B4-BE49-F238E27FC236}">
                  <a16:creationId xmlns:a16="http://schemas.microsoft.com/office/drawing/2014/main" id="{E78DDEB7-177A-32F4-AB9F-18CA5C82F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1" y="2254"/>
              <a:ext cx="417" cy="551"/>
            </a:xfrm>
            <a:custGeom>
              <a:avLst/>
              <a:gdLst>
                <a:gd name="T0" fmla="*/ 823 w 833"/>
                <a:gd name="T1" fmla="*/ 151 h 1103"/>
                <a:gd name="T2" fmla="*/ 829 w 833"/>
                <a:gd name="T3" fmla="*/ 166 h 1103"/>
                <a:gd name="T4" fmla="*/ 833 w 833"/>
                <a:gd name="T5" fmla="*/ 219 h 1103"/>
                <a:gd name="T6" fmla="*/ 830 w 833"/>
                <a:gd name="T7" fmla="*/ 296 h 1103"/>
                <a:gd name="T8" fmla="*/ 821 w 833"/>
                <a:gd name="T9" fmla="*/ 390 h 1103"/>
                <a:gd name="T10" fmla="*/ 806 w 833"/>
                <a:gd name="T11" fmla="*/ 494 h 1103"/>
                <a:gd name="T12" fmla="*/ 784 w 833"/>
                <a:gd name="T13" fmla="*/ 602 h 1103"/>
                <a:gd name="T14" fmla="*/ 755 w 833"/>
                <a:gd name="T15" fmla="*/ 707 h 1103"/>
                <a:gd name="T16" fmla="*/ 721 w 833"/>
                <a:gd name="T17" fmla="*/ 802 h 1103"/>
                <a:gd name="T18" fmla="*/ 703 w 833"/>
                <a:gd name="T19" fmla="*/ 844 h 1103"/>
                <a:gd name="T20" fmla="*/ 637 w 833"/>
                <a:gd name="T21" fmla="*/ 972 h 1103"/>
                <a:gd name="T22" fmla="*/ 569 w 833"/>
                <a:gd name="T23" fmla="*/ 1092 h 1103"/>
                <a:gd name="T24" fmla="*/ 354 w 833"/>
                <a:gd name="T25" fmla="*/ 881 h 1103"/>
                <a:gd name="T26" fmla="*/ 0 w 833"/>
                <a:gd name="T27" fmla="*/ 505 h 1103"/>
                <a:gd name="T28" fmla="*/ 74 w 833"/>
                <a:gd name="T29" fmla="*/ 477 h 1103"/>
                <a:gd name="T30" fmla="*/ 140 w 833"/>
                <a:gd name="T31" fmla="*/ 447 h 1103"/>
                <a:gd name="T32" fmla="*/ 200 w 833"/>
                <a:gd name="T33" fmla="*/ 411 h 1103"/>
                <a:gd name="T34" fmla="*/ 254 w 833"/>
                <a:gd name="T35" fmla="*/ 376 h 1103"/>
                <a:gd name="T36" fmla="*/ 300 w 833"/>
                <a:gd name="T37" fmla="*/ 339 h 1103"/>
                <a:gd name="T38" fmla="*/ 343 w 833"/>
                <a:gd name="T39" fmla="*/ 300 h 1103"/>
                <a:gd name="T40" fmla="*/ 411 w 833"/>
                <a:gd name="T41" fmla="*/ 225 h 1103"/>
                <a:gd name="T42" fmla="*/ 458 w 833"/>
                <a:gd name="T43" fmla="*/ 157 h 1103"/>
                <a:gd name="T44" fmla="*/ 489 w 833"/>
                <a:gd name="T45" fmla="*/ 100 h 1103"/>
                <a:gd name="T46" fmla="*/ 507 w 833"/>
                <a:gd name="T47" fmla="*/ 63 h 1103"/>
                <a:gd name="T48" fmla="*/ 512 w 833"/>
                <a:gd name="T49" fmla="*/ 0 h 1103"/>
                <a:gd name="T50" fmla="*/ 537 w 833"/>
                <a:gd name="T51" fmla="*/ 9 h 1103"/>
                <a:gd name="T52" fmla="*/ 637 w 833"/>
                <a:gd name="T53" fmla="*/ 46 h 1103"/>
                <a:gd name="T54" fmla="*/ 718 w 833"/>
                <a:gd name="T55" fmla="*/ 80 h 1103"/>
                <a:gd name="T56" fmla="*/ 755 w 833"/>
                <a:gd name="T57" fmla="*/ 99 h 1103"/>
                <a:gd name="T58" fmla="*/ 798 w 833"/>
                <a:gd name="T59" fmla="*/ 125 h 1103"/>
                <a:gd name="T60" fmla="*/ 820 w 833"/>
                <a:gd name="T61" fmla="*/ 145 h 1103"/>
                <a:gd name="T62" fmla="*/ 823 w 833"/>
                <a:gd name="T63" fmla="*/ 151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3" h="1103">
                  <a:moveTo>
                    <a:pt x="823" y="151"/>
                  </a:moveTo>
                  <a:lnTo>
                    <a:pt x="823" y="151"/>
                  </a:lnTo>
                  <a:lnTo>
                    <a:pt x="826" y="157"/>
                  </a:lnTo>
                  <a:lnTo>
                    <a:pt x="829" y="166"/>
                  </a:lnTo>
                  <a:lnTo>
                    <a:pt x="832" y="188"/>
                  </a:lnTo>
                  <a:lnTo>
                    <a:pt x="833" y="219"/>
                  </a:lnTo>
                  <a:lnTo>
                    <a:pt x="833" y="254"/>
                  </a:lnTo>
                  <a:lnTo>
                    <a:pt x="830" y="296"/>
                  </a:lnTo>
                  <a:lnTo>
                    <a:pt x="827" y="340"/>
                  </a:lnTo>
                  <a:lnTo>
                    <a:pt x="821" y="390"/>
                  </a:lnTo>
                  <a:lnTo>
                    <a:pt x="815" y="440"/>
                  </a:lnTo>
                  <a:lnTo>
                    <a:pt x="806" y="494"/>
                  </a:lnTo>
                  <a:lnTo>
                    <a:pt x="795" y="548"/>
                  </a:lnTo>
                  <a:lnTo>
                    <a:pt x="784" y="602"/>
                  </a:lnTo>
                  <a:lnTo>
                    <a:pt x="770" y="655"/>
                  </a:lnTo>
                  <a:lnTo>
                    <a:pt x="755" y="707"/>
                  </a:lnTo>
                  <a:lnTo>
                    <a:pt x="740" y="756"/>
                  </a:lnTo>
                  <a:lnTo>
                    <a:pt x="721" y="802"/>
                  </a:lnTo>
                  <a:lnTo>
                    <a:pt x="703" y="844"/>
                  </a:lnTo>
                  <a:lnTo>
                    <a:pt x="703" y="844"/>
                  </a:lnTo>
                  <a:lnTo>
                    <a:pt x="667" y="915"/>
                  </a:lnTo>
                  <a:lnTo>
                    <a:pt x="637" y="972"/>
                  </a:lnTo>
                  <a:lnTo>
                    <a:pt x="592" y="1052"/>
                  </a:lnTo>
                  <a:lnTo>
                    <a:pt x="569" y="1092"/>
                  </a:lnTo>
                  <a:lnTo>
                    <a:pt x="561" y="1103"/>
                  </a:lnTo>
                  <a:lnTo>
                    <a:pt x="354" y="881"/>
                  </a:lnTo>
                  <a:lnTo>
                    <a:pt x="0" y="505"/>
                  </a:lnTo>
                  <a:lnTo>
                    <a:pt x="0" y="505"/>
                  </a:lnTo>
                  <a:lnTo>
                    <a:pt x="37" y="491"/>
                  </a:lnTo>
                  <a:lnTo>
                    <a:pt x="74" y="477"/>
                  </a:lnTo>
                  <a:lnTo>
                    <a:pt x="108" y="462"/>
                  </a:lnTo>
                  <a:lnTo>
                    <a:pt x="140" y="447"/>
                  </a:lnTo>
                  <a:lnTo>
                    <a:pt x="171" y="430"/>
                  </a:lnTo>
                  <a:lnTo>
                    <a:pt x="200" y="411"/>
                  </a:lnTo>
                  <a:lnTo>
                    <a:pt x="228" y="394"/>
                  </a:lnTo>
                  <a:lnTo>
                    <a:pt x="254" y="376"/>
                  </a:lnTo>
                  <a:lnTo>
                    <a:pt x="277" y="357"/>
                  </a:lnTo>
                  <a:lnTo>
                    <a:pt x="300" y="339"/>
                  </a:lnTo>
                  <a:lnTo>
                    <a:pt x="321" y="319"/>
                  </a:lnTo>
                  <a:lnTo>
                    <a:pt x="343" y="300"/>
                  </a:lnTo>
                  <a:lnTo>
                    <a:pt x="378" y="262"/>
                  </a:lnTo>
                  <a:lnTo>
                    <a:pt x="411" y="225"/>
                  </a:lnTo>
                  <a:lnTo>
                    <a:pt x="437" y="189"/>
                  </a:lnTo>
                  <a:lnTo>
                    <a:pt x="458" y="157"/>
                  </a:lnTo>
                  <a:lnTo>
                    <a:pt x="477" y="126"/>
                  </a:lnTo>
                  <a:lnTo>
                    <a:pt x="489" y="100"/>
                  </a:lnTo>
                  <a:lnTo>
                    <a:pt x="500" y="79"/>
                  </a:lnTo>
                  <a:lnTo>
                    <a:pt x="507" y="63"/>
                  </a:lnTo>
                  <a:lnTo>
                    <a:pt x="512" y="49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7" y="9"/>
                  </a:lnTo>
                  <a:lnTo>
                    <a:pt x="598" y="31"/>
                  </a:lnTo>
                  <a:lnTo>
                    <a:pt x="637" y="46"/>
                  </a:lnTo>
                  <a:lnTo>
                    <a:pt x="678" y="63"/>
                  </a:lnTo>
                  <a:lnTo>
                    <a:pt x="718" y="80"/>
                  </a:lnTo>
                  <a:lnTo>
                    <a:pt x="755" y="99"/>
                  </a:lnTo>
                  <a:lnTo>
                    <a:pt x="755" y="99"/>
                  </a:lnTo>
                  <a:lnTo>
                    <a:pt x="778" y="112"/>
                  </a:lnTo>
                  <a:lnTo>
                    <a:pt x="798" y="125"/>
                  </a:lnTo>
                  <a:lnTo>
                    <a:pt x="813" y="139"/>
                  </a:lnTo>
                  <a:lnTo>
                    <a:pt x="820" y="145"/>
                  </a:lnTo>
                  <a:lnTo>
                    <a:pt x="823" y="151"/>
                  </a:lnTo>
                  <a:lnTo>
                    <a:pt x="823" y="1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6" name="Freeform 14">
              <a:extLst>
                <a:ext uri="{FF2B5EF4-FFF2-40B4-BE49-F238E27FC236}">
                  <a16:creationId xmlns:a16="http://schemas.microsoft.com/office/drawing/2014/main" id="{F5EF043A-C0A6-A580-D067-E34674066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671"/>
              <a:ext cx="520" cy="238"/>
            </a:xfrm>
            <a:custGeom>
              <a:avLst/>
              <a:gdLst>
                <a:gd name="T0" fmla="*/ 1032 w 1040"/>
                <a:gd name="T1" fmla="*/ 79 h 478"/>
                <a:gd name="T2" fmla="*/ 1038 w 1040"/>
                <a:gd name="T3" fmla="*/ 108 h 478"/>
                <a:gd name="T4" fmla="*/ 1038 w 1040"/>
                <a:gd name="T5" fmla="*/ 141 h 478"/>
                <a:gd name="T6" fmla="*/ 1031 w 1040"/>
                <a:gd name="T7" fmla="*/ 174 h 478"/>
                <a:gd name="T8" fmla="*/ 1015 w 1040"/>
                <a:gd name="T9" fmla="*/ 210 h 478"/>
                <a:gd name="T10" fmla="*/ 995 w 1040"/>
                <a:gd name="T11" fmla="*/ 245 h 478"/>
                <a:gd name="T12" fmla="*/ 969 w 1040"/>
                <a:gd name="T13" fmla="*/ 281 h 478"/>
                <a:gd name="T14" fmla="*/ 938 w 1040"/>
                <a:gd name="T15" fmla="*/ 315 h 478"/>
                <a:gd name="T16" fmla="*/ 903 w 1040"/>
                <a:gd name="T17" fmla="*/ 348 h 478"/>
                <a:gd name="T18" fmla="*/ 863 w 1040"/>
                <a:gd name="T19" fmla="*/ 379 h 478"/>
                <a:gd name="T20" fmla="*/ 820 w 1040"/>
                <a:gd name="T21" fmla="*/ 407 h 478"/>
                <a:gd name="T22" fmla="*/ 774 w 1040"/>
                <a:gd name="T23" fmla="*/ 432 h 478"/>
                <a:gd name="T24" fmla="*/ 725 w 1040"/>
                <a:gd name="T25" fmla="*/ 452 h 478"/>
                <a:gd name="T26" fmla="*/ 675 w 1040"/>
                <a:gd name="T27" fmla="*/ 465 h 478"/>
                <a:gd name="T28" fmla="*/ 623 w 1040"/>
                <a:gd name="T29" fmla="*/ 475 h 478"/>
                <a:gd name="T30" fmla="*/ 571 w 1040"/>
                <a:gd name="T31" fmla="*/ 478 h 478"/>
                <a:gd name="T32" fmla="*/ 517 w 1040"/>
                <a:gd name="T33" fmla="*/ 475 h 478"/>
                <a:gd name="T34" fmla="*/ 465 w 1040"/>
                <a:gd name="T35" fmla="*/ 465 h 478"/>
                <a:gd name="T36" fmla="*/ 366 w 1040"/>
                <a:gd name="T37" fmla="*/ 444 h 478"/>
                <a:gd name="T38" fmla="*/ 276 w 1040"/>
                <a:gd name="T39" fmla="*/ 416 h 478"/>
                <a:gd name="T40" fmla="*/ 196 w 1040"/>
                <a:gd name="T41" fmla="*/ 384 h 478"/>
                <a:gd name="T42" fmla="*/ 126 w 1040"/>
                <a:gd name="T43" fmla="*/ 347 h 478"/>
                <a:gd name="T44" fmla="*/ 71 w 1040"/>
                <a:gd name="T45" fmla="*/ 308 h 478"/>
                <a:gd name="T46" fmla="*/ 31 w 1040"/>
                <a:gd name="T47" fmla="*/ 267 h 478"/>
                <a:gd name="T48" fmla="*/ 11 w 1040"/>
                <a:gd name="T49" fmla="*/ 236 h 478"/>
                <a:gd name="T50" fmla="*/ 3 w 1040"/>
                <a:gd name="T51" fmla="*/ 214 h 478"/>
                <a:gd name="T52" fmla="*/ 2 w 1040"/>
                <a:gd name="T53" fmla="*/ 204 h 478"/>
                <a:gd name="T54" fmla="*/ 3 w 1040"/>
                <a:gd name="T55" fmla="*/ 184 h 478"/>
                <a:gd name="T56" fmla="*/ 14 w 1040"/>
                <a:gd name="T57" fmla="*/ 164 h 478"/>
                <a:gd name="T58" fmla="*/ 33 w 1040"/>
                <a:gd name="T59" fmla="*/ 147 h 478"/>
                <a:gd name="T60" fmla="*/ 59 w 1040"/>
                <a:gd name="T61" fmla="*/ 130 h 478"/>
                <a:gd name="T62" fmla="*/ 125 w 1040"/>
                <a:gd name="T63" fmla="*/ 101 h 478"/>
                <a:gd name="T64" fmla="*/ 202 w 1040"/>
                <a:gd name="T65" fmla="*/ 77 h 478"/>
                <a:gd name="T66" fmla="*/ 280 w 1040"/>
                <a:gd name="T67" fmla="*/ 59 h 478"/>
                <a:gd name="T68" fmla="*/ 397 w 1040"/>
                <a:gd name="T69" fmla="*/ 39 h 478"/>
                <a:gd name="T70" fmla="*/ 415 w 1040"/>
                <a:gd name="T71" fmla="*/ 36 h 478"/>
                <a:gd name="T72" fmla="*/ 503 w 1040"/>
                <a:gd name="T73" fmla="*/ 22 h 478"/>
                <a:gd name="T74" fmla="*/ 595 w 1040"/>
                <a:gd name="T75" fmla="*/ 11 h 478"/>
                <a:gd name="T76" fmla="*/ 702 w 1040"/>
                <a:gd name="T77" fmla="*/ 2 h 478"/>
                <a:gd name="T78" fmla="*/ 811 w 1040"/>
                <a:gd name="T79" fmla="*/ 0 h 478"/>
                <a:gd name="T80" fmla="*/ 888 w 1040"/>
                <a:gd name="T81" fmla="*/ 7 h 478"/>
                <a:gd name="T82" fmla="*/ 932 w 1040"/>
                <a:gd name="T83" fmla="*/ 14 h 478"/>
                <a:gd name="T84" fmla="*/ 972 w 1040"/>
                <a:gd name="T85" fmla="*/ 27 h 478"/>
                <a:gd name="T86" fmla="*/ 1003 w 1040"/>
                <a:gd name="T87" fmla="*/ 44 h 478"/>
                <a:gd name="T88" fmla="*/ 1024 w 1040"/>
                <a:gd name="T89" fmla="*/ 65 h 478"/>
                <a:gd name="T90" fmla="*/ 1032 w 1040"/>
                <a:gd name="T91" fmla="*/ 79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40" h="478">
                  <a:moveTo>
                    <a:pt x="1032" y="79"/>
                  </a:moveTo>
                  <a:lnTo>
                    <a:pt x="1032" y="79"/>
                  </a:lnTo>
                  <a:lnTo>
                    <a:pt x="1037" y="93"/>
                  </a:lnTo>
                  <a:lnTo>
                    <a:pt x="1038" y="108"/>
                  </a:lnTo>
                  <a:lnTo>
                    <a:pt x="1040" y="124"/>
                  </a:lnTo>
                  <a:lnTo>
                    <a:pt x="1038" y="141"/>
                  </a:lnTo>
                  <a:lnTo>
                    <a:pt x="1035" y="157"/>
                  </a:lnTo>
                  <a:lnTo>
                    <a:pt x="1031" y="174"/>
                  </a:lnTo>
                  <a:lnTo>
                    <a:pt x="1024" y="191"/>
                  </a:lnTo>
                  <a:lnTo>
                    <a:pt x="1015" y="210"/>
                  </a:lnTo>
                  <a:lnTo>
                    <a:pt x="1006" y="227"/>
                  </a:lnTo>
                  <a:lnTo>
                    <a:pt x="995" y="245"/>
                  </a:lnTo>
                  <a:lnTo>
                    <a:pt x="983" y="262"/>
                  </a:lnTo>
                  <a:lnTo>
                    <a:pt x="969" y="281"/>
                  </a:lnTo>
                  <a:lnTo>
                    <a:pt x="954" y="298"/>
                  </a:lnTo>
                  <a:lnTo>
                    <a:pt x="938" y="315"/>
                  </a:lnTo>
                  <a:lnTo>
                    <a:pt x="921" y="332"/>
                  </a:lnTo>
                  <a:lnTo>
                    <a:pt x="903" y="348"/>
                  </a:lnTo>
                  <a:lnTo>
                    <a:pt x="883" y="364"/>
                  </a:lnTo>
                  <a:lnTo>
                    <a:pt x="863" y="379"/>
                  </a:lnTo>
                  <a:lnTo>
                    <a:pt x="841" y="393"/>
                  </a:lnTo>
                  <a:lnTo>
                    <a:pt x="820" y="407"/>
                  </a:lnTo>
                  <a:lnTo>
                    <a:pt x="797" y="419"/>
                  </a:lnTo>
                  <a:lnTo>
                    <a:pt x="774" y="432"/>
                  </a:lnTo>
                  <a:lnTo>
                    <a:pt x="749" y="441"/>
                  </a:lnTo>
                  <a:lnTo>
                    <a:pt x="725" y="452"/>
                  </a:lnTo>
                  <a:lnTo>
                    <a:pt x="700" y="459"/>
                  </a:lnTo>
                  <a:lnTo>
                    <a:pt x="675" y="465"/>
                  </a:lnTo>
                  <a:lnTo>
                    <a:pt x="649" y="472"/>
                  </a:lnTo>
                  <a:lnTo>
                    <a:pt x="623" y="475"/>
                  </a:lnTo>
                  <a:lnTo>
                    <a:pt x="597" y="478"/>
                  </a:lnTo>
                  <a:lnTo>
                    <a:pt x="571" y="478"/>
                  </a:lnTo>
                  <a:lnTo>
                    <a:pt x="543" y="478"/>
                  </a:lnTo>
                  <a:lnTo>
                    <a:pt x="517" y="475"/>
                  </a:lnTo>
                  <a:lnTo>
                    <a:pt x="517" y="475"/>
                  </a:lnTo>
                  <a:lnTo>
                    <a:pt x="465" y="465"/>
                  </a:lnTo>
                  <a:lnTo>
                    <a:pt x="414" y="456"/>
                  </a:lnTo>
                  <a:lnTo>
                    <a:pt x="366" y="444"/>
                  </a:lnTo>
                  <a:lnTo>
                    <a:pt x="319" y="430"/>
                  </a:lnTo>
                  <a:lnTo>
                    <a:pt x="276" y="416"/>
                  </a:lnTo>
                  <a:lnTo>
                    <a:pt x="234" y="401"/>
                  </a:lnTo>
                  <a:lnTo>
                    <a:pt x="196" y="384"/>
                  </a:lnTo>
                  <a:lnTo>
                    <a:pt x="159" y="365"/>
                  </a:lnTo>
                  <a:lnTo>
                    <a:pt x="126" y="347"/>
                  </a:lnTo>
                  <a:lnTo>
                    <a:pt x="97" y="328"/>
                  </a:lnTo>
                  <a:lnTo>
                    <a:pt x="71" y="308"/>
                  </a:lnTo>
                  <a:lnTo>
                    <a:pt x="49" y="288"/>
                  </a:lnTo>
                  <a:lnTo>
                    <a:pt x="31" y="267"/>
                  </a:lnTo>
                  <a:lnTo>
                    <a:pt x="17" y="247"/>
                  </a:lnTo>
                  <a:lnTo>
                    <a:pt x="11" y="236"/>
                  </a:lnTo>
                  <a:lnTo>
                    <a:pt x="6" y="225"/>
                  </a:lnTo>
                  <a:lnTo>
                    <a:pt x="3" y="214"/>
                  </a:lnTo>
                  <a:lnTo>
                    <a:pt x="2" y="204"/>
                  </a:lnTo>
                  <a:lnTo>
                    <a:pt x="2" y="204"/>
                  </a:lnTo>
                  <a:lnTo>
                    <a:pt x="0" y="193"/>
                  </a:lnTo>
                  <a:lnTo>
                    <a:pt x="3" y="184"/>
                  </a:lnTo>
                  <a:lnTo>
                    <a:pt x="8" y="173"/>
                  </a:lnTo>
                  <a:lnTo>
                    <a:pt x="14" y="164"/>
                  </a:lnTo>
                  <a:lnTo>
                    <a:pt x="23" y="154"/>
                  </a:lnTo>
                  <a:lnTo>
                    <a:pt x="33" y="147"/>
                  </a:lnTo>
                  <a:lnTo>
                    <a:pt x="45" y="137"/>
                  </a:lnTo>
                  <a:lnTo>
                    <a:pt x="59" y="130"/>
                  </a:lnTo>
                  <a:lnTo>
                    <a:pt x="89" y="114"/>
                  </a:lnTo>
                  <a:lnTo>
                    <a:pt x="125" y="101"/>
                  </a:lnTo>
                  <a:lnTo>
                    <a:pt x="163" y="88"/>
                  </a:lnTo>
                  <a:lnTo>
                    <a:pt x="202" y="77"/>
                  </a:lnTo>
                  <a:lnTo>
                    <a:pt x="242" y="68"/>
                  </a:lnTo>
                  <a:lnTo>
                    <a:pt x="280" y="59"/>
                  </a:lnTo>
                  <a:lnTo>
                    <a:pt x="348" y="47"/>
                  </a:lnTo>
                  <a:lnTo>
                    <a:pt x="397" y="39"/>
                  </a:lnTo>
                  <a:lnTo>
                    <a:pt x="415" y="36"/>
                  </a:lnTo>
                  <a:lnTo>
                    <a:pt x="415" y="36"/>
                  </a:lnTo>
                  <a:lnTo>
                    <a:pt x="440" y="31"/>
                  </a:lnTo>
                  <a:lnTo>
                    <a:pt x="503" y="22"/>
                  </a:lnTo>
                  <a:lnTo>
                    <a:pt x="546" y="16"/>
                  </a:lnTo>
                  <a:lnTo>
                    <a:pt x="595" y="11"/>
                  </a:lnTo>
                  <a:lnTo>
                    <a:pt x="648" y="5"/>
                  </a:lnTo>
                  <a:lnTo>
                    <a:pt x="702" y="2"/>
                  </a:lnTo>
                  <a:lnTo>
                    <a:pt x="757" y="0"/>
                  </a:lnTo>
                  <a:lnTo>
                    <a:pt x="811" y="0"/>
                  </a:lnTo>
                  <a:lnTo>
                    <a:pt x="863" y="4"/>
                  </a:lnTo>
                  <a:lnTo>
                    <a:pt x="888" y="7"/>
                  </a:lnTo>
                  <a:lnTo>
                    <a:pt x="911" y="10"/>
                  </a:lnTo>
                  <a:lnTo>
                    <a:pt x="932" y="14"/>
                  </a:lnTo>
                  <a:lnTo>
                    <a:pt x="952" y="20"/>
                  </a:lnTo>
                  <a:lnTo>
                    <a:pt x="972" y="27"/>
                  </a:lnTo>
                  <a:lnTo>
                    <a:pt x="988" y="34"/>
                  </a:lnTo>
                  <a:lnTo>
                    <a:pt x="1003" y="44"/>
                  </a:lnTo>
                  <a:lnTo>
                    <a:pt x="1015" y="54"/>
                  </a:lnTo>
                  <a:lnTo>
                    <a:pt x="1024" y="65"/>
                  </a:lnTo>
                  <a:lnTo>
                    <a:pt x="1032" y="79"/>
                  </a:lnTo>
                  <a:lnTo>
                    <a:pt x="1032" y="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7" name="Freeform 15">
              <a:extLst>
                <a:ext uri="{FF2B5EF4-FFF2-40B4-BE49-F238E27FC236}">
                  <a16:creationId xmlns:a16="http://schemas.microsoft.com/office/drawing/2014/main" id="{311C8302-3A34-7EBC-A923-1E1DA3D0D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2023"/>
              <a:ext cx="728" cy="498"/>
            </a:xfrm>
            <a:custGeom>
              <a:avLst/>
              <a:gdLst>
                <a:gd name="T0" fmla="*/ 1455 w 1455"/>
                <a:gd name="T1" fmla="*/ 511 h 996"/>
                <a:gd name="T2" fmla="*/ 1450 w 1455"/>
                <a:gd name="T3" fmla="*/ 525 h 996"/>
                <a:gd name="T4" fmla="*/ 1432 w 1455"/>
                <a:gd name="T5" fmla="*/ 562 h 996"/>
                <a:gd name="T6" fmla="*/ 1401 w 1455"/>
                <a:gd name="T7" fmla="*/ 619 h 996"/>
                <a:gd name="T8" fmla="*/ 1354 w 1455"/>
                <a:gd name="T9" fmla="*/ 687 h 996"/>
                <a:gd name="T10" fmla="*/ 1286 w 1455"/>
                <a:gd name="T11" fmla="*/ 762 h 996"/>
                <a:gd name="T12" fmla="*/ 1243 w 1455"/>
                <a:gd name="T13" fmla="*/ 801 h 996"/>
                <a:gd name="T14" fmla="*/ 1197 w 1455"/>
                <a:gd name="T15" fmla="*/ 838 h 996"/>
                <a:gd name="T16" fmla="*/ 1143 w 1455"/>
                <a:gd name="T17" fmla="*/ 873 h 996"/>
                <a:gd name="T18" fmla="*/ 1083 w 1455"/>
                <a:gd name="T19" fmla="*/ 909 h 996"/>
                <a:gd name="T20" fmla="*/ 1017 w 1455"/>
                <a:gd name="T21" fmla="*/ 939 h 996"/>
                <a:gd name="T22" fmla="*/ 943 w 1455"/>
                <a:gd name="T23" fmla="*/ 967 h 996"/>
                <a:gd name="T24" fmla="*/ 926 w 1455"/>
                <a:gd name="T25" fmla="*/ 973 h 996"/>
                <a:gd name="T26" fmla="*/ 901 w 1455"/>
                <a:gd name="T27" fmla="*/ 979 h 996"/>
                <a:gd name="T28" fmla="*/ 852 w 1455"/>
                <a:gd name="T29" fmla="*/ 990 h 996"/>
                <a:gd name="T30" fmla="*/ 803 w 1455"/>
                <a:gd name="T31" fmla="*/ 995 h 996"/>
                <a:gd name="T32" fmla="*/ 752 w 1455"/>
                <a:gd name="T33" fmla="*/ 995 h 996"/>
                <a:gd name="T34" fmla="*/ 728 w 1455"/>
                <a:gd name="T35" fmla="*/ 993 h 996"/>
                <a:gd name="T36" fmla="*/ 660 w 1455"/>
                <a:gd name="T37" fmla="*/ 984 h 996"/>
                <a:gd name="T38" fmla="*/ 592 w 1455"/>
                <a:gd name="T39" fmla="*/ 967 h 996"/>
                <a:gd name="T40" fmla="*/ 526 w 1455"/>
                <a:gd name="T41" fmla="*/ 946 h 996"/>
                <a:gd name="T42" fmla="*/ 463 w 1455"/>
                <a:gd name="T43" fmla="*/ 918 h 996"/>
                <a:gd name="T44" fmla="*/ 400 w 1455"/>
                <a:gd name="T45" fmla="*/ 886 h 996"/>
                <a:gd name="T46" fmla="*/ 342 w 1455"/>
                <a:gd name="T47" fmla="*/ 850 h 996"/>
                <a:gd name="T48" fmla="*/ 232 w 1455"/>
                <a:gd name="T49" fmla="*/ 773 h 996"/>
                <a:gd name="T50" fmla="*/ 142 w 1455"/>
                <a:gd name="T51" fmla="*/ 696 h 996"/>
                <a:gd name="T52" fmla="*/ 69 w 1455"/>
                <a:gd name="T53" fmla="*/ 624 h 996"/>
                <a:gd name="T54" fmla="*/ 22 w 1455"/>
                <a:gd name="T55" fmla="*/ 567 h 996"/>
                <a:gd name="T56" fmla="*/ 5 w 1455"/>
                <a:gd name="T57" fmla="*/ 536 h 996"/>
                <a:gd name="T58" fmla="*/ 3 w 1455"/>
                <a:gd name="T59" fmla="*/ 530 h 996"/>
                <a:gd name="T60" fmla="*/ 0 w 1455"/>
                <a:gd name="T61" fmla="*/ 477 h 996"/>
                <a:gd name="T62" fmla="*/ 2 w 1455"/>
                <a:gd name="T63" fmla="*/ 394 h 996"/>
                <a:gd name="T64" fmla="*/ 14 w 1455"/>
                <a:gd name="T65" fmla="*/ 137 h 996"/>
                <a:gd name="T66" fmla="*/ 22 w 1455"/>
                <a:gd name="T67" fmla="*/ 0 h 996"/>
                <a:gd name="T68" fmla="*/ 51 w 1455"/>
                <a:gd name="T69" fmla="*/ 25 h 996"/>
                <a:gd name="T70" fmla="*/ 113 w 1455"/>
                <a:gd name="T71" fmla="*/ 74 h 996"/>
                <a:gd name="T72" fmla="*/ 180 w 1455"/>
                <a:gd name="T73" fmla="*/ 120 h 996"/>
                <a:gd name="T74" fmla="*/ 254 w 1455"/>
                <a:gd name="T75" fmla="*/ 163 h 996"/>
                <a:gd name="T76" fmla="*/ 332 w 1455"/>
                <a:gd name="T77" fmla="*/ 203 h 996"/>
                <a:gd name="T78" fmla="*/ 419 w 1455"/>
                <a:gd name="T79" fmla="*/ 240 h 996"/>
                <a:gd name="T80" fmla="*/ 511 w 1455"/>
                <a:gd name="T81" fmla="*/ 274 h 996"/>
                <a:gd name="T82" fmla="*/ 609 w 1455"/>
                <a:gd name="T83" fmla="*/ 302 h 996"/>
                <a:gd name="T84" fmla="*/ 662 w 1455"/>
                <a:gd name="T85" fmla="*/ 314 h 996"/>
                <a:gd name="T86" fmla="*/ 775 w 1455"/>
                <a:gd name="T87" fmla="*/ 336 h 996"/>
                <a:gd name="T88" fmla="*/ 886 w 1455"/>
                <a:gd name="T89" fmla="*/ 353 h 996"/>
                <a:gd name="T90" fmla="*/ 992 w 1455"/>
                <a:gd name="T91" fmla="*/ 362 h 996"/>
                <a:gd name="T92" fmla="*/ 1092 w 1455"/>
                <a:gd name="T93" fmla="*/ 367 h 996"/>
                <a:gd name="T94" fmla="*/ 1191 w 1455"/>
                <a:gd name="T95" fmla="*/ 367 h 996"/>
                <a:gd name="T96" fmla="*/ 1283 w 1455"/>
                <a:gd name="T97" fmla="*/ 360 h 996"/>
                <a:gd name="T98" fmla="*/ 1370 w 1455"/>
                <a:gd name="T99" fmla="*/ 350 h 996"/>
                <a:gd name="T100" fmla="*/ 1455 w 1455"/>
                <a:gd name="T101" fmla="*/ 334 h 9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996">
                  <a:moveTo>
                    <a:pt x="1455" y="462"/>
                  </a:moveTo>
                  <a:lnTo>
                    <a:pt x="1455" y="511"/>
                  </a:lnTo>
                  <a:lnTo>
                    <a:pt x="1455" y="511"/>
                  </a:lnTo>
                  <a:lnTo>
                    <a:pt x="1450" y="525"/>
                  </a:lnTo>
                  <a:lnTo>
                    <a:pt x="1443" y="541"/>
                  </a:lnTo>
                  <a:lnTo>
                    <a:pt x="1432" y="562"/>
                  </a:lnTo>
                  <a:lnTo>
                    <a:pt x="1420" y="588"/>
                  </a:lnTo>
                  <a:lnTo>
                    <a:pt x="1401" y="619"/>
                  </a:lnTo>
                  <a:lnTo>
                    <a:pt x="1380" y="651"/>
                  </a:lnTo>
                  <a:lnTo>
                    <a:pt x="1354" y="687"/>
                  </a:lnTo>
                  <a:lnTo>
                    <a:pt x="1321" y="724"/>
                  </a:lnTo>
                  <a:lnTo>
                    <a:pt x="1286" y="762"/>
                  </a:lnTo>
                  <a:lnTo>
                    <a:pt x="1264" y="781"/>
                  </a:lnTo>
                  <a:lnTo>
                    <a:pt x="1243" y="801"/>
                  </a:lnTo>
                  <a:lnTo>
                    <a:pt x="1220" y="819"/>
                  </a:lnTo>
                  <a:lnTo>
                    <a:pt x="1197" y="838"/>
                  </a:lnTo>
                  <a:lnTo>
                    <a:pt x="1171" y="856"/>
                  </a:lnTo>
                  <a:lnTo>
                    <a:pt x="1143" y="873"/>
                  </a:lnTo>
                  <a:lnTo>
                    <a:pt x="1114" y="892"/>
                  </a:lnTo>
                  <a:lnTo>
                    <a:pt x="1083" y="909"/>
                  </a:lnTo>
                  <a:lnTo>
                    <a:pt x="1051" y="924"/>
                  </a:lnTo>
                  <a:lnTo>
                    <a:pt x="1017" y="939"/>
                  </a:lnTo>
                  <a:lnTo>
                    <a:pt x="980" y="953"/>
                  </a:lnTo>
                  <a:lnTo>
                    <a:pt x="943" y="967"/>
                  </a:lnTo>
                  <a:lnTo>
                    <a:pt x="943" y="967"/>
                  </a:lnTo>
                  <a:lnTo>
                    <a:pt x="926" y="973"/>
                  </a:lnTo>
                  <a:lnTo>
                    <a:pt x="926" y="973"/>
                  </a:lnTo>
                  <a:lnTo>
                    <a:pt x="901" y="979"/>
                  </a:lnTo>
                  <a:lnTo>
                    <a:pt x="877" y="986"/>
                  </a:lnTo>
                  <a:lnTo>
                    <a:pt x="852" y="990"/>
                  </a:lnTo>
                  <a:lnTo>
                    <a:pt x="828" y="993"/>
                  </a:lnTo>
                  <a:lnTo>
                    <a:pt x="803" y="995"/>
                  </a:lnTo>
                  <a:lnTo>
                    <a:pt x="778" y="996"/>
                  </a:lnTo>
                  <a:lnTo>
                    <a:pt x="752" y="995"/>
                  </a:lnTo>
                  <a:lnTo>
                    <a:pt x="728" y="993"/>
                  </a:lnTo>
                  <a:lnTo>
                    <a:pt x="728" y="993"/>
                  </a:lnTo>
                  <a:lnTo>
                    <a:pt x="694" y="990"/>
                  </a:lnTo>
                  <a:lnTo>
                    <a:pt x="660" y="984"/>
                  </a:lnTo>
                  <a:lnTo>
                    <a:pt x="626" y="976"/>
                  </a:lnTo>
                  <a:lnTo>
                    <a:pt x="592" y="967"/>
                  </a:lnTo>
                  <a:lnTo>
                    <a:pt x="560" y="958"/>
                  </a:lnTo>
                  <a:lnTo>
                    <a:pt x="526" y="946"/>
                  </a:lnTo>
                  <a:lnTo>
                    <a:pt x="494" y="932"/>
                  </a:lnTo>
                  <a:lnTo>
                    <a:pt x="463" y="918"/>
                  </a:lnTo>
                  <a:lnTo>
                    <a:pt x="431" y="902"/>
                  </a:lnTo>
                  <a:lnTo>
                    <a:pt x="400" y="886"/>
                  </a:lnTo>
                  <a:lnTo>
                    <a:pt x="371" y="869"/>
                  </a:lnTo>
                  <a:lnTo>
                    <a:pt x="342" y="850"/>
                  </a:lnTo>
                  <a:lnTo>
                    <a:pt x="285" y="813"/>
                  </a:lnTo>
                  <a:lnTo>
                    <a:pt x="232" y="773"/>
                  </a:lnTo>
                  <a:lnTo>
                    <a:pt x="185" y="735"/>
                  </a:lnTo>
                  <a:lnTo>
                    <a:pt x="142" y="696"/>
                  </a:lnTo>
                  <a:lnTo>
                    <a:pt x="103" y="659"/>
                  </a:lnTo>
                  <a:lnTo>
                    <a:pt x="69" y="624"/>
                  </a:lnTo>
                  <a:lnTo>
                    <a:pt x="43" y="593"/>
                  </a:lnTo>
                  <a:lnTo>
                    <a:pt x="22" y="567"/>
                  </a:lnTo>
                  <a:lnTo>
                    <a:pt x="9" y="545"/>
                  </a:lnTo>
                  <a:lnTo>
                    <a:pt x="5" y="536"/>
                  </a:lnTo>
                  <a:lnTo>
                    <a:pt x="3" y="530"/>
                  </a:lnTo>
                  <a:lnTo>
                    <a:pt x="3" y="530"/>
                  </a:lnTo>
                  <a:lnTo>
                    <a:pt x="2" y="508"/>
                  </a:lnTo>
                  <a:lnTo>
                    <a:pt x="0" y="477"/>
                  </a:lnTo>
                  <a:lnTo>
                    <a:pt x="2" y="394"/>
                  </a:lnTo>
                  <a:lnTo>
                    <a:pt x="2" y="394"/>
                  </a:lnTo>
                  <a:lnTo>
                    <a:pt x="6" y="265"/>
                  </a:lnTo>
                  <a:lnTo>
                    <a:pt x="14" y="137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22" y="0"/>
                  </a:lnTo>
                  <a:lnTo>
                    <a:pt x="51" y="25"/>
                  </a:lnTo>
                  <a:lnTo>
                    <a:pt x="82" y="49"/>
                  </a:lnTo>
                  <a:lnTo>
                    <a:pt x="113" y="74"/>
                  </a:lnTo>
                  <a:lnTo>
                    <a:pt x="146" y="97"/>
                  </a:lnTo>
                  <a:lnTo>
                    <a:pt x="180" y="120"/>
                  </a:lnTo>
                  <a:lnTo>
                    <a:pt x="216" y="142"/>
                  </a:lnTo>
                  <a:lnTo>
                    <a:pt x="254" y="163"/>
                  </a:lnTo>
                  <a:lnTo>
                    <a:pt x="292" y="185"/>
                  </a:lnTo>
                  <a:lnTo>
                    <a:pt x="332" y="203"/>
                  </a:lnTo>
                  <a:lnTo>
                    <a:pt x="374" y="223"/>
                  </a:lnTo>
                  <a:lnTo>
                    <a:pt x="419" y="240"/>
                  </a:lnTo>
                  <a:lnTo>
                    <a:pt x="463" y="257"/>
                  </a:lnTo>
                  <a:lnTo>
                    <a:pt x="511" y="274"/>
                  </a:lnTo>
                  <a:lnTo>
                    <a:pt x="558" y="288"/>
                  </a:lnTo>
                  <a:lnTo>
                    <a:pt x="609" y="302"/>
                  </a:lnTo>
                  <a:lnTo>
                    <a:pt x="662" y="314"/>
                  </a:lnTo>
                  <a:lnTo>
                    <a:pt x="662" y="314"/>
                  </a:lnTo>
                  <a:lnTo>
                    <a:pt x="720" y="325"/>
                  </a:lnTo>
                  <a:lnTo>
                    <a:pt x="775" y="336"/>
                  </a:lnTo>
                  <a:lnTo>
                    <a:pt x="831" y="345"/>
                  </a:lnTo>
                  <a:lnTo>
                    <a:pt x="886" y="353"/>
                  </a:lnTo>
                  <a:lnTo>
                    <a:pt x="940" y="357"/>
                  </a:lnTo>
                  <a:lnTo>
                    <a:pt x="992" y="362"/>
                  </a:lnTo>
                  <a:lnTo>
                    <a:pt x="1043" y="365"/>
                  </a:lnTo>
                  <a:lnTo>
                    <a:pt x="1092" y="367"/>
                  </a:lnTo>
                  <a:lnTo>
                    <a:pt x="1141" y="367"/>
                  </a:lnTo>
                  <a:lnTo>
                    <a:pt x="1191" y="367"/>
                  </a:lnTo>
                  <a:lnTo>
                    <a:pt x="1237" y="364"/>
                  </a:lnTo>
                  <a:lnTo>
                    <a:pt x="1283" y="360"/>
                  </a:lnTo>
                  <a:lnTo>
                    <a:pt x="1327" y="356"/>
                  </a:lnTo>
                  <a:lnTo>
                    <a:pt x="1370" y="350"/>
                  </a:lnTo>
                  <a:lnTo>
                    <a:pt x="1414" y="342"/>
                  </a:lnTo>
                  <a:lnTo>
                    <a:pt x="1455" y="334"/>
                  </a:lnTo>
                  <a:lnTo>
                    <a:pt x="1455" y="462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8" name="Freeform 16">
              <a:extLst>
                <a:ext uri="{FF2B5EF4-FFF2-40B4-BE49-F238E27FC236}">
                  <a16:creationId xmlns:a16="http://schemas.microsoft.com/office/drawing/2014/main" id="{9AE4E1F8-D0A8-EE36-12AD-89CB5A76E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2506"/>
              <a:ext cx="510" cy="1432"/>
            </a:xfrm>
            <a:custGeom>
              <a:avLst/>
              <a:gdLst>
                <a:gd name="T0" fmla="*/ 921 w 1019"/>
                <a:gd name="T1" fmla="*/ 1977 h 2864"/>
                <a:gd name="T2" fmla="*/ 944 w 1019"/>
                <a:gd name="T3" fmla="*/ 2122 h 2864"/>
                <a:gd name="T4" fmla="*/ 981 w 1019"/>
                <a:gd name="T5" fmla="*/ 2418 h 2864"/>
                <a:gd name="T6" fmla="*/ 1006 w 1019"/>
                <a:gd name="T7" fmla="*/ 2675 h 2864"/>
                <a:gd name="T8" fmla="*/ 1019 w 1019"/>
                <a:gd name="T9" fmla="*/ 2860 h 2864"/>
                <a:gd name="T10" fmla="*/ 732 w 1019"/>
                <a:gd name="T11" fmla="*/ 2863 h 2864"/>
                <a:gd name="T12" fmla="*/ 438 w 1019"/>
                <a:gd name="T13" fmla="*/ 2864 h 2864"/>
                <a:gd name="T14" fmla="*/ 101 w 1019"/>
                <a:gd name="T15" fmla="*/ 2863 h 2864"/>
                <a:gd name="T16" fmla="*/ 121 w 1019"/>
                <a:gd name="T17" fmla="*/ 2356 h 2864"/>
                <a:gd name="T18" fmla="*/ 134 w 1019"/>
                <a:gd name="T19" fmla="*/ 2094 h 2864"/>
                <a:gd name="T20" fmla="*/ 147 w 1019"/>
                <a:gd name="T21" fmla="*/ 1936 h 2864"/>
                <a:gd name="T22" fmla="*/ 171 w 1019"/>
                <a:gd name="T23" fmla="*/ 1742 h 2864"/>
                <a:gd name="T24" fmla="*/ 232 w 1019"/>
                <a:gd name="T25" fmla="*/ 1314 h 2864"/>
                <a:gd name="T26" fmla="*/ 291 w 1019"/>
                <a:gd name="T27" fmla="*/ 953 h 2864"/>
                <a:gd name="T28" fmla="*/ 317 w 1019"/>
                <a:gd name="T29" fmla="*/ 801 h 2864"/>
                <a:gd name="T30" fmla="*/ 227 w 1019"/>
                <a:gd name="T31" fmla="*/ 704 h 2864"/>
                <a:gd name="T32" fmla="*/ 164 w 1019"/>
                <a:gd name="T33" fmla="*/ 641 h 2864"/>
                <a:gd name="T34" fmla="*/ 100 w 1019"/>
                <a:gd name="T35" fmla="*/ 567 h 2864"/>
                <a:gd name="T36" fmla="*/ 48 w 1019"/>
                <a:gd name="T37" fmla="*/ 494 h 2864"/>
                <a:gd name="T38" fmla="*/ 12 w 1019"/>
                <a:gd name="T39" fmla="*/ 439 h 2864"/>
                <a:gd name="T40" fmla="*/ 317 w 1019"/>
                <a:gd name="T41" fmla="*/ 29 h 2864"/>
                <a:gd name="T42" fmla="*/ 317 w 1019"/>
                <a:gd name="T43" fmla="*/ 26 h 2864"/>
                <a:gd name="T44" fmla="*/ 367 w 1019"/>
                <a:gd name="T45" fmla="*/ 29 h 2864"/>
                <a:gd name="T46" fmla="*/ 417 w 1019"/>
                <a:gd name="T47" fmla="*/ 26 h 2864"/>
                <a:gd name="T48" fmla="*/ 466 w 1019"/>
                <a:gd name="T49" fmla="*/ 19 h 2864"/>
                <a:gd name="T50" fmla="*/ 515 w 1019"/>
                <a:gd name="T51" fmla="*/ 6 h 2864"/>
                <a:gd name="T52" fmla="*/ 532 w 1019"/>
                <a:gd name="T53" fmla="*/ 0 h 2864"/>
                <a:gd name="T54" fmla="*/ 886 w 1019"/>
                <a:gd name="T55" fmla="*/ 376 h 2864"/>
                <a:gd name="T56" fmla="*/ 869 w 1019"/>
                <a:gd name="T57" fmla="*/ 425 h 2864"/>
                <a:gd name="T58" fmla="*/ 838 w 1019"/>
                <a:gd name="T59" fmla="*/ 496 h 2864"/>
                <a:gd name="T60" fmla="*/ 792 w 1019"/>
                <a:gd name="T61" fmla="*/ 579 h 2864"/>
                <a:gd name="T62" fmla="*/ 761 w 1019"/>
                <a:gd name="T63" fmla="*/ 622 h 2864"/>
                <a:gd name="T64" fmla="*/ 730 w 1019"/>
                <a:gd name="T65" fmla="*/ 661 h 2864"/>
                <a:gd name="T66" fmla="*/ 655 w 1019"/>
                <a:gd name="T67" fmla="*/ 747 h 2864"/>
                <a:gd name="T68" fmla="*/ 613 w 1019"/>
                <a:gd name="T69" fmla="*/ 789 h 2864"/>
                <a:gd name="T70" fmla="*/ 652 w 1019"/>
                <a:gd name="T71" fmla="*/ 921 h 2864"/>
                <a:gd name="T72" fmla="*/ 741 w 1019"/>
                <a:gd name="T73" fmla="*/ 1241 h 2864"/>
                <a:gd name="T74" fmla="*/ 844 w 1019"/>
                <a:gd name="T75" fmla="*/ 1632 h 2864"/>
                <a:gd name="T76" fmla="*/ 889 w 1019"/>
                <a:gd name="T77" fmla="*/ 1819 h 2864"/>
                <a:gd name="T78" fmla="*/ 921 w 1019"/>
                <a:gd name="T79" fmla="*/ 1977 h 2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19" h="2864">
                  <a:moveTo>
                    <a:pt x="921" y="1977"/>
                  </a:moveTo>
                  <a:lnTo>
                    <a:pt x="921" y="1977"/>
                  </a:lnTo>
                  <a:lnTo>
                    <a:pt x="933" y="2048"/>
                  </a:lnTo>
                  <a:lnTo>
                    <a:pt x="944" y="2122"/>
                  </a:lnTo>
                  <a:lnTo>
                    <a:pt x="964" y="2271"/>
                  </a:lnTo>
                  <a:lnTo>
                    <a:pt x="981" y="2418"/>
                  </a:lnTo>
                  <a:lnTo>
                    <a:pt x="995" y="2555"/>
                  </a:lnTo>
                  <a:lnTo>
                    <a:pt x="1006" y="2675"/>
                  </a:lnTo>
                  <a:lnTo>
                    <a:pt x="1013" y="2770"/>
                  </a:lnTo>
                  <a:lnTo>
                    <a:pt x="1019" y="2860"/>
                  </a:lnTo>
                  <a:lnTo>
                    <a:pt x="1019" y="2860"/>
                  </a:lnTo>
                  <a:lnTo>
                    <a:pt x="732" y="2863"/>
                  </a:lnTo>
                  <a:lnTo>
                    <a:pt x="438" y="2864"/>
                  </a:lnTo>
                  <a:lnTo>
                    <a:pt x="438" y="2864"/>
                  </a:lnTo>
                  <a:lnTo>
                    <a:pt x="101" y="2863"/>
                  </a:lnTo>
                  <a:lnTo>
                    <a:pt x="101" y="2863"/>
                  </a:lnTo>
                  <a:lnTo>
                    <a:pt x="111" y="2596"/>
                  </a:lnTo>
                  <a:lnTo>
                    <a:pt x="121" y="2356"/>
                  </a:lnTo>
                  <a:lnTo>
                    <a:pt x="134" y="2094"/>
                  </a:lnTo>
                  <a:lnTo>
                    <a:pt x="134" y="2094"/>
                  </a:lnTo>
                  <a:lnTo>
                    <a:pt x="138" y="2020"/>
                  </a:lnTo>
                  <a:lnTo>
                    <a:pt x="147" y="1936"/>
                  </a:lnTo>
                  <a:lnTo>
                    <a:pt x="157" y="1842"/>
                  </a:lnTo>
                  <a:lnTo>
                    <a:pt x="171" y="1742"/>
                  </a:lnTo>
                  <a:lnTo>
                    <a:pt x="200" y="1528"/>
                  </a:lnTo>
                  <a:lnTo>
                    <a:pt x="232" y="1314"/>
                  </a:lnTo>
                  <a:lnTo>
                    <a:pt x="264" y="1117"/>
                  </a:lnTo>
                  <a:lnTo>
                    <a:pt x="291" y="953"/>
                  </a:lnTo>
                  <a:lnTo>
                    <a:pt x="317" y="801"/>
                  </a:lnTo>
                  <a:lnTo>
                    <a:pt x="317" y="801"/>
                  </a:lnTo>
                  <a:lnTo>
                    <a:pt x="275" y="756"/>
                  </a:lnTo>
                  <a:lnTo>
                    <a:pt x="227" y="704"/>
                  </a:lnTo>
                  <a:lnTo>
                    <a:pt x="164" y="641"/>
                  </a:lnTo>
                  <a:lnTo>
                    <a:pt x="164" y="641"/>
                  </a:lnTo>
                  <a:lnTo>
                    <a:pt x="131" y="604"/>
                  </a:lnTo>
                  <a:lnTo>
                    <a:pt x="100" y="567"/>
                  </a:lnTo>
                  <a:lnTo>
                    <a:pt x="72" y="528"/>
                  </a:lnTo>
                  <a:lnTo>
                    <a:pt x="48" y="494"/>
                  </a:lnTo>
                  <a:lnTo>
                    <a:pt x="28" y="462"/>
                  </a:lnTo>
                  <a:lnTo>
                    <a:pt x="12" y="439"/>
                  </a:lnTo>
                  <a:lnTo>
                    <a:pt x="0" y="416"/>
                  </a:lnTo>
                  <a:lnTo>
                    <a:pt x="317" y="29"/>
                  </a:lnTo>
                  <a:lnTo>
                    <a:pt x="317" y="26"/>
                  </a:lnTo>
                  <a:lnTo>
                    <a:pt x="317" y="26"/>
                  </a:lnTo>
                  <a:lnTo>
                    <a:pt x="341" y="28"/>
                  </a:lnTo>
                  <a:lnTo>
                    <a:pt x="367" y="29"/>
                  </a:lnTo>
                  <a:lnTo>
                    <a:pt x="392" y="28"/>
                  </a:lnTo>
                  <a:lnTo>
                    <a:pt x="417" y="26"/>
                  </a:lnTo>
                  <a:lnTo>
                    <a:pt x="441" y="23"/>
                  </a:lnTo>
                  <a:lnTo>
                    <a:pt x="466" y="19"/>
                  </a:lnTo>
                  <a:lnTo>
                    <a:pt x="490" y="12"/>
                  </a:lnTo>
                  <a:lnTo>
                    <a:pt x="515" y="6"/>
                  </a:lnTo>
                  <a:lnTo>
                    <a:pt x="515" y="6"/>
                  </a:lnTo>
                  <a:lnTo>
                    <a:pt x="532" y="0"/>
                  </a:lnTo>
                  <a:lnTo>
                    <a:pt x="886" y="376"/>
                  </a:lnTo>
                  <a:lnTo>
                    <a:pt x="886" y="376"/>
                  </a:lnTo>
                  <a:lnTo>
                    <a:pt x="878" y="399"/>
                  </a:lnTo>
                  <a:lnTo>
                    <a:pt x="869" y="425"/>
                  </a:lnTo>
                  <a:lnTo>
                    <a:pt x="855" y="457"/>
                  </a:lnTo>
                  <a:lnTo>
                    <a:pt x="838" y="496"/>
                  </a:lnTo>
                  <a:lnTo>
                    <a:pt x="816" y="538"/>
                  </a:lnTo>
                  <a:lnTo>
                    <a:pt x="792" y="579"/>
                  </a:lnTo>
                  <a:lnTo>
                    <a:pt x="776" y="601"/>
                  </a:lnTo>
                  <a:lnTo>
                    <a:pt x="761" y="622"/>
                  </a:lnTo>
                  <a:lnTo>
                    <a:pt x="761" y="622"/>
                  </a:lnTo>
                  <a:lnTo>
                    <a:pt x="730" y="661"/>
                  </a:lnTo>
                  <a:lnTo>
                    <a:pt x="701" y="695"/>
                  </a:lnTo>
                  <a:lnTo>
                    <a:pt x="655" y="747"/>
                  </a:lnTo>
                  <a:lnTo>
                    <a:pt x="624" y="778"/>
                  </a:lnTo>
                  <a:lnTo>
                    <a:pt x="613" y="789"/>
                  </a:lnTo>
                  <a:lnTo>
                    <a:pt x="613" y="789"/>
                  </a:lnTo>
                  <a:lnTo>
                    <a:pt x="652" y="921"/>
                  </a:lnTo>
                  <a:lnTo>
                    <a:pt x="693" y="1066"/>
                  </a:lnTo>
                  <a:lnTo>
                    <a:pt x="741" y="1241"/>
                  </a:lnTo>
                  <a:lnTo>
                    <a:pt x="793" y="1435"/>
                  </a:lnTo>
                  <a:lnTo>
                    <a:pt x="844" y="1632"/>
                  </a:lnTo>
                  <a:lnTo>
                    <a:pt x="867" y="1728"/>
                  </a:lnTo>
                  <a:lnTo>
                    <a:pt x="889" y="1819"/>
                  </a:lnTo>
                  <a:lnTo>
                    <a:pt x="907" y="1902"/>
                  </a:lnTo>
                  <a:lnTo>
                    <a:pt x="921" y="1977"/>
                  </a:lnTo>
                  <a:lnTo>
                    <a:pt x="921" y="1977"/>
                  </a:lnTo>
                  <a:close/>
                </a:path>
              </a:pathLst>
            </a:custGeom>
            <a:solidFill>
              <a:srgbClr val="FF82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9" name="Freeform 17">
              <a:extLst>
                <a:ext uri="{FF2B5EF4-FFF2-40B4-BE49-F238E27FC236}">
                  <a16:creationId xmlns:a16="http://schemas.microsoft.com/office/drawing/2014/main" id="{F2481461-AF8A-5235-4E6B-44F63A7B2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6" y="2220"/>
              <a:ext cx="538" cy="619"/>
            </a:xfrm>
            <a:custGeom>
              <a:avLst/>
              <a:gdLst>
                <a:gd name="T0" fmla="*/ 1077 w 1077"/>
                <a:gd name="T1" fmla="*/ 602 h 1238"/>
                <a:gd name="T2" fmla="*/ 555 w 1077"/>
                <a:gd name="T3" fmla="*/ 1238 h 1238"/>
                <a:gd name="T4" fmla="*/ 543 w 1077"/>
                <a:gd name="T5" fmla="*/ 1228 h 1238"/>
                <a:gd name="T6" fmla="*/ 503 w 1077"/>
                <a:gd name="T7" fmla="*/ 1188 h 1238"/>
                <a:gd name="T8" fmla="*/ 428 w 1077"/>
                <a:gd name="T9" fmla="*/ 1103 h 1238"/>
                <a:gd name="T10" fmla="*/ 309 w 1077"/>
                <a:gd name="T11" fmla="*/ 961 h 1238"/>
                <a:gd name="T12" fmla="*/ 274 w 1077"/>
                <a:gd name="T13" fmla="*/ 915 h 1238"/>
                <a:gd name="T14" fmla="*/ 206 w 1077"/>
                <a:gd name="T15" fmla="*/ 815 h 1238"/>
                <a:gd name="T16" fmla="*/ 146 w 1077"/>
                <a:gd name="T17" fmla="*/ 709 h 1238"/>
                <a:gd name="T18" fmla="*/ 94 w 1077"/>
                <a:gd name="T19" fmla="*/ 599 h 1238"/>
                <a:gd name="T20" fmla="*/ 51 w 1077"/>
                <a:gd name="T21" fmla="*/ 493 h 1238"/>
                <a:gd name="T22" fmla="*/ 20 w 1077"/>
                <a:gd name="T23" fmla="*/ 395 h 1238"/>
                <a:gd name="T24" fmla="*/ 3 w 1077"/>
                <a:gd name="T25" fmla="*/ 311 h 1238"/>
                <a:gd name="T26" fmla="*/ 0 w 1077"/>
                <a:gd name="T27" fmla="*/ 261 h 1238"/>
                <a:gd name="T28" fmla="*/ 5 w 1077"/>
                <a:gd name="T29" fmla="*/ 233 h 1238"/>
                <a:gd name="T30" fmla="*/ 8 w 1077"/>
                <a:gd name="T31" fmla="*/ 222 h 1238"/>
                <a:gd name="T32" fmla="*/ 19 w 1077"/>
                <a:gd name="T33" fmla="*/ 201 h 1238"/>
                <a:gd name="T34" fmla="*/ 36 w 1077"/>
                <a:gd name="T35" fmla="*/ 180 h 1238"/>
                <a:gd name="T36" fmla="*/ 80 w 1077"/>
                <a:gd name="T37" fmla="*/ 140 h 1238"/>
                <a:gd name="T38" fmla="*/ 135 w 1077"/>
                <a:gd name="T39" fmla="*/ 104 h 1238"/>
                <a:gd name="T40" fmla="*/ 195 w 1077"/>
                <a:gd name="T41" fmla="*/ 70 h 1238"/>
                <a:gd name="T42" fmla="*/ 302 w 1077"/>
                <a:gd name="T43" fmla="*/ 19 h 1238"/>
                <a:gd name="T44" fmla="*/ 351 w 1077"/>
                <a:gd name="T45" fmla="*/ 0 h 1238"/>
                <a:gd name="T46" fmla="*/ 349 w 1077"/>
                <a:gd name="T47" fmla="*/ 83 h 1238"/>
                <a:gd name="T48" fmla="*/ 352 w 1077"/>
                <a:gd name="T49" fmla="*/ 136 h 1238"/>
                <a:gd name="T50" fmla="*/ 354 w 1077"/>
                <a:gd name="T51" fmla="*/ 142 h 1238"/>
                <a:gd name="T52" fmla="*/ 371 w 1077"/>
                <a:gd name="T53" fmla="*/ 173 h 1238"/>
                <a:gd name="T54" fmla="*/ 418 w 1077"/>
                <a:gd name="T55" fmla="*/ 230 h 1238"/>
                <a:gd name="T56" fmla="*/ 491 w 1077"/>
                <a:gd name="T57" fmla="*/ 302 h 1238"/>
                <a:gd name="T58" fmla="*/ 581 w 1077"/>
                <a:gd name="T59" fmla="*/ 379 h 1238"/>
                <a:gd name="T60" fmla="*/ 691 w 1077"/>
                <a:gd name="T61" fmla="*/ 456 h 1238"/>
                <a:gd name="T62" fmla="*/ 749 w 1077"/>
                <a:gd name="T63" fmla="*/ 492 h 1238"/>
                <a:gd name="T64" fmla="*/ 812 w 1077"/>
                <a:gd name="T65" fmla="*/ 524 h 1238"/>
                <a:gd name="T66" fmla="*/ 875 w 1077"/>
                <a:gd name="T67" fmla="*/ 552 h 1238"/>
                <a:gd name="T68" fmla="*/ 941 w 1077"/>
                <a:gd name="T69" fmla="*/ 573 h 1238"/>
                <a:gd name="T70" fmla="*/ 1009 w 1077"/>
                <a:gd name="T71" fmla="*/ 590 h 1238"/>
                <a:gd name="T72" fmla="*/ 1077 w 1077"/>
                <a:gd name="T73" fmla="*/ 599 h 1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77" h="1238">
                  <a:moveTo>
                    <a:pt x="1077" y="599"/>
                  </a:moveTo>
                  <a:lnTo>
                    <a:pt x="1077" y="602"/>
                  </a:lnTo>
                  <a:lnTo>
                    <a:pt x="760" y="989"/>
                  </a:lnTo>
                  <a:lnTo>
                    <a:pt x="555" y="1238"/>
                  </a:lnTo>
                  <a:lnTo>
                    <a:pt x="555" y="1238"/>
                  </a:lnTo>
                  <a:lnTo>
                    <a:pt x="543" y="1228"/>
                  </a:lnTo>
                  <a:lnTo>
                    <a:pt x="528" y="1212"/>
                  </a:lnTo>
                  <a:lnTo>
                    <a:pt x="503" y="1188"/>
                  </a:lnTo>
                  <a:lnTo>
                    <a:pt x="471" y="1152"/>
                  </a:lnTo>
                  <a:lnTo>
                    <a:pt x="428" y="1103"/>
                  </a:lnTo>
                  <a:lnTo>
                    <a:pt x="374" y="1040"/>
                  </a:lnTo>
                  <a:lnTo>
                    <a:pt x="309" y="961"/>
                  </a:lnTo>
                  <a:lnTo>
                    <a:pt x="309" y="961"/>
                  </a:lnTo>
                  <a:lnTo>
                    <a:pt x="274" y="915"/>
                  </a:lnTo>
                  <a:lnTo>
                    <a:pt x="240" y="867"/>
                  </a:lnTo>
                  <a:lnTo>
                    <a:pt x="206" y="815"/>
                  </a:lnTo>
                  <a:lnTo>
                    <a:pt x="175" y="763"/>
                  </a:lnTo>
                  <a:lnTo>
                    <a:pt x="146" y="709"/>
                  </a:lnTo>
                  <a:lnTo>
                    <a:pt x="119" y="653"/>
                  </a:lnTo>
                  <a:lnTo>
                    <a:pt x="94" y="599"/>
                  </a:lnTo>
                  <a:lnTo>
                    <a:pt x="71" y="545"/>
                  </a:lnTo>
                  <a:lnTo>
                    <a:pt x="51" y="493"/>
                  </a:lnTo>
                  <a:lnTo>
                    <a:pt x="34" y="442"/>
                  </a:lnTo>
                  <a:lnTo>
                    <a:pt x="20" y="395"/>
                  </a:lnTo>
                  <a:lnTo>
                    <a:pt x="9" y="351"/>
                  </a:lnTo>
                  <a:lnTo>
                    <a:pt x="3" y="311"/>
                  </a:lnTo>
                  <a:lnTo>
                    <a:pt x="0" y="276"/>
                  </a:lnTo>
                  <a:lnTo>
                    <a:pt x="0" y="261"/>
                  </a:lnTo>
                  <a:lnTo>
                    <a:pt x="2" y="245"/>
                  </a:lnTo>
                  <a:lnTo>
                    <a:pt x="5" y="233"/>
                  </a:lnTo>
                  <a:lnTo>
                    <a:pt x="8" y="222"/>
                  </a:lnTo>
                  <a:lnTo>
                    <a:pt x="8" y="222"/>
                  </a:lnTo>
                  <a:lnTo>
                    <a:pt x="12" y="211"/>
                  </a:lnTo>
                  <a:lnTo>
                    <a:pt x="19" y="201"/>
                  </a:lnTo>
                  <a:lnTo>
                    <a:pt x="26" y="191"/>
                  </a:lnTo>
                  <a:lnTo>
                    <a:pt x="36" y="180"/>
                  </a:lnTo>
                  <a:lnTo>
                    <a:pt x="56" y="160"/>
                  </a:lnTo>
                  <a:lnTo>
                    <a:pt x="80" y="140"/>
                  </a:lnTo>
                  <a:lnTo>
                    <a:pt x="106" y="122"/>
                  </a:lnTo>
                  <a:lnTo>
                    <a:pt x="135" y="104"/>
                  </a:lnTo>
                  <a:lnTo>
                    <a:pt x="165" y="85"/>
                  </a:lnTo>
                  <a:lnTo>
                    <a:pt x="195" y="70"/>
                  </a:lnTo>
                  <a:lnTo>
                    <a:pt x="252" y="40"/>
                  </a:lnTo>
                  <a:lnTo>
                    <a:pt x="302" y="19"/>
                  </a:lnTo>
                  <a:lnTo>
                    <a:pt x="349" y="0"/>
                  </a:lnTo>
                  <a:lnTo>
                    <a:pt x="351" y="0"/>
                  </a:lnTo>
                  <a:lnTo>
                    <a:pt x="351" y="0"/>
                  </a:lnTo>
                  <a:lnTo>
                    <a:pt x="349" y="83"/>
                  </a:lnTo>
                  <a:lnTo>
                    <a:pt x="351" y="114"/>
                  </a:lnTo>
                  <a:lnTo>
                    <a:pt x="352" y="136"/>
                  </a:lnTo>
                  <a:lnTo>
                    <a:pt x="352" y="136"/>
                  </a:lnTo>
                  <a:lnTo>
                    <a:pt x="354" y="142"/>
                  </a:lnTo>
                  <a:lnTo>
                    <a:pt x="358" y="151"/>
                  </a:lnTo>
                  <a:lnTo>
                    <a:pt x="371" y="173"/>
                  </a:lnTo>
                  <a:lnTo>
                    <a:pt x="392" y="199"/>
                  </a:lnTo>
                  <a:lnTo>
                    <a:pt x="418" y="230"/>
                  </a:lnTo>
                  <a:lnTo>
                    <a:pt x="452" y="265"/>
                  </a:lnTo>
                  <a:lnTo>
                    <a:pt x="491" y="302"/>
                  </a:lnTo>
                  <a:lnTo>
                    <a:pt x="534" y="341"/>
                  </a:lnTo>
                  <a:lnTo>
                    <a:pt x="581" y="379"/>
                  </a:lnTo>
                  <a:lnTo>
                    <a:pt x="634" y="419"/>
                  </a:lnTo>
                  <a:lnTo>
                    <a:pt x="691" y="456"/>
                  </a:lnTo>
                  <a:lnTo>
                    <a:pt x="720" y="475"/>
                  </a:lnTo>
                  <a:lnTo>
                    <a:pt x="749" y="492"/>
                  </a:lnTo>
                  <a:lnTo>
                    <a:pt x="780" y="508"/>
                  </a:lnTo>
                  <a:lnTo>
                    <a:pt x="812" y="524"/>
                  </a:lnTo>
                  <a:lnTo>
                    <a:pt x="843" y="538"/>
                  </a:lnTo>
                  <a:lnTo>
                    <a:pt x="875" y="552"/>
                  </a:lnTo>
                  <a:lnTo>
                    <a:pt x="909" y="564"/>
                  </a:lnTo>
                  <a:lnTo>
                    <a:pt x="941" y="573"/>
                  </a:lnTo>
                  <a:lnTo>
                    <a:pt x="975" y="582"/>
                  </a:lnTo>
                  <a:lnTo>
                    <a:pt x="1009" y="590"/>
                  </a:lnTo>
                  <a:lnTo>
                    <a:pt x="1043" y="596"/>
                  </a:lnTo>
                  <a:lnTo>
                    <a:pt x="1077" y="599"/>
                  </a:lnTo>
                  <a:lnTo>
                    <a:pt x="1077" y="5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Freeform 18">
              <a:extLst>
                <a:ext uri="{FF2B5EF4-FFF2-40B4-BE49-F238E27FC236}">
                  <a16:creationId xmlns:a16="http://schemas.microsoft.com/office/drawing/2014/main" id="{9B6593C9-7325-EAE8-2D5F-6726ED364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" y="2331"/>
              <a:ext cx="2469" cy="1606"/>
            </a:xfrm>
            <a:custGeom>
              <a:avLst/>
              <a:gdLst>
                <a:gd name="T0" fmla="*/ 1945 w 4938"/>
                <a:gd name="T1" fmla="*/ 2256 h 3214"/>
                <a:gd name="T2" fmla="*/ 2088 w 4938"/>
                <a:gd name="T3" fmla="*/ 2535 h 3214"/>
                <a:gd name="T4" fmla="*/ 2210 w 4938"/>
                <a:gd name="T5" fmla="*/ 2820 h 3214"/>
                <a:gd name="T6" fmla="*/ 2126 w 4938"/>
                <a:gd name="T7" fmla="*/ 2729 h 3214"/>
                <a:gd name="T8" fmla="*/ 2060 w 4938"/>
                <a:gd name="T9" fmla="*/ 2675 h 3214"/>
                <a:gd name="T10" fmla="*/ 1987 w 4938"/>
                <a:gd name="T11" fmla="*/ 2642 h 3214"/>
                <a:gd name="T12" fmla="*/ 1817 w 4938"/>
                <a:gd name="T13" fmla="*/ 2613 h 3214"/>
                <a:gd name="T14" fmla="*/ 1633 w 4938"/>
                <a:gd name="T15" fmla="*/ 2618 h 3214"/>
                <a:gd name="T16" fmla="*/ 1558 w 4938"/>
                <a:gd name="T17" fmla="*/ 2627 h 3214"/>
                <a:gd name="T18" fmla="*/ 1401 w 4938"/>
                <a:gd name="T19" fmla="*/ 2679 h 3214"/>
                <a:gd name="T20" fmla="*/ 1238 w 4938"/>
                <a:gd name="T21" fmla="*/ 2767 h 3214"/>
                <a:gd name="T22" fmla="*/ 1141 w 4938"/>
                <a:gd name="T23" fmla="*/ 2841 h 3214"/>
                <a:gd name="T24" fmla="*/ 1050 w 4938"/>
                <a:gd name="T25" fmla="*/ 2938 h 3214"/>
                <a:gd name="T26" fmla="*/ 990 w 4938"/>
                <a:gd name="T27" fmla="*/ 3024 h 3214"/>
                <a:gd name="T28" fmla="*/ 915 w 4938"/>
                <a:gd name="T29" fmla="*/ 3020 h 3214"/>
                <a:gd name="T30" fmla="*/ 762 w 4938"/>
                <a:gd name="T31" fmla="*/ 2852 h 3214"/>
                <a:gd name="T32" fmla="*/ 629 w 4938"/>
                <a:gd name="T33" fmla="*/ 2739 h 3214"/>
                <a:gd name="T34" fmla="*/ 406 w 4938"/>
                <a:gd name="T35" fmla="*/ 2556 h 3214"/>
                <a:gd name="T36" fmla="*/ 229 w 4938"/>
                <a:gd name="T37" fmla="*/ 2365 h 3214"/>
                <a:gd name="T38" fmla="*/ 126 w 4938"/>
                <a:gd name="T39" fmla="*/ 2222 h 3214"/>
                <a:gd name="T40" fmla="*/ 49 w 4938"/>
                <a:gd name="T41" fmla="*/ 2094 h 3214"/>
                <a:gd name="T42" fmla="*/ 12 w 4938"/>
                <a:gd name="T43" fmla="*/ 2005 h 3214"/>
                <a:gd name="T44" fmla="*/ 0 w 4938"/>
                <a:gd name="T45" fmla="*/ 1919 h 3214"/>
                <a:gd name="T46" fmla="*/ 10 w 4938"/>
                <a:gd name="T47" fmla="*/ 1834 h 3214"/>
                <a:gd name="T48" fmla="*/ 46 w 4938"/>
                <a:gd name="T49" fmla="*/ 1752 h 3214"/>
                <a:gd name="T50" fmla="*/ 101 w 4938"/>
                <a:gd name="T51" fmla="*/ 1671 h 3214"/>
                <a:gd name="T52" fmla="*/ 221 w 4938"/>
                <a:gd name="T53" fmla="*/ 1551 h 3214"/>
                <a:gd name="T54" fmla="*/ 443 w 4938"/>
                <a:gd name="T55" fmla="*/ 1391 h 3214"/>
                <a:gd name="T56" fmla="*/ 724 w 4938"/>
                <a:gd name="T57" fmla="*/ 1226 h 3214"/>
                <a:gd name="T58" fmla="*/ 1325 w 4938"/>
                <a:gd name="T59" fmla="*/ 910 h 3214"/>
                <a:gd name="T60" fmla="*/ 1811 w 4938"/>
                <a:gd name="T61" fmla="*/ 658 h 3214"/>
                <a:gd name="T62" fmla="*/ 2206 w 4938"/>
                <a:gd name="T63" fmla="*/ 473 h 3214"/>
                <a:gd name="T64" fmla="*/ 2589 w 4938"/>
                <a:gd name="T65" fmla="*/ 325 h 3214"/>
                <a:gd name="T66" fmla="*/ 2946 w 4938"/>
                <a:gd name="T67" fmla="*/ 209 h 3214"/>
                <a:gd name="T68" fmla="*/ 3466 w 4938"/>
                <a:gd name="T69" fmla="*/ 76 h 3214"/>
                <a:gd name="T70" fmla="*/ 3820 w 4938"/>
                <a:gd name="T71" fmla="*/ 8 h 3214"/>
                <a:gd name="T72" fmla="*/ 3863 w 4938"/>
                <a:gd name="T73" fmla="*/ 23 h 3214"/>
                <a:gd name="T74" fmla="*/ 3870 w 4938"/>
                <a:gd name="T75" fmla="*/ 129 h 3214"/>
                <a:gd name="T76" fmla="*/ 3932 w 4938"/>
                <a:gd name="T77" fmla="*/ 323 h 3214"/>
                <a:gd name="T78" fmla="*/ 4036 w 4938"/>
                <a:gd name="T79" fmla="*/ 541 h 3214"/>
                <a:gd name="T80" fmla="*/ 4170 w 4938"/>
                <a:gd name="T81" fmla="*/ 739 h 3214"/>
                <a:gd name="T82" fmla="*/ 4332 w 4938"/>
                <a:gd name="T83" fmla="*/ 930 h 3214"/>
                <a:gd name="T84" fmla="*/ 4416 w 4938"/>
                <a:gd name="T85" fmla="*/ 1016 h 3214"/>
                <a:gd name="T86" fmla="*/ 4649 w 4938"/>
                <a:gd name="T87" fmla="*/ 813 h 3214"/>
                <a:gd name="T88" fmla="*/ 4752 w 4938"/>
                <a:gd name="T89" fmla="*/ 955 h 3214"/>
                <a:gd name="T90" fmla="*/ 4896 w 4938"/>
                <a:gd name="T91" fmla="*/ 1107 h 3214"/>
                <a:gd name="T92" fmla="*/ 4885 w 4938"/>
                <a:gd name="T93" fmla="*/ 1468 h 3214"/>
                <a:gd name="T94" fmla="*/ 4778 w 4938"/>
                <a:gd name="T95" fmla="*/ 2193 h 3214"/>
                <a:gd name="T96" fmla="*/ 4755 w 4938"/>
                <a:gd name="T97" fmla="*/ 2445 h 3214"/>
                <a:gd name="T98" fmla="*/ 4722 w 4938"/>
                <a:gd name="T99" fmla="*/ 3214 h 3214"/>
                <a:gd name="T100" fmla="*/ 3675 w 4938"/>
                <a:gd name="T101" fmla="*/ 3186 h 3214"/>
                <a:gd name="T102" fmla="*/ 2731 w 4938"/>
                <a:gd name="T103" fmla="*/ 3131 h 3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938" h="3214">
                  <a:moveTo>
                    <a:pt x="2792" y="2019"/>
                  </a:moveTo>
                  <a:lnTo>
                    <a:pt x="1910" y="2194"/>
                  </a:lnTo>
                  <a:lnTo>
                    <a:pt x="1910" y="2194"/>
                  </a:lnTo>
                  <a:lnTo>
                    <a:pt x="1945" y="2256"/>
                  </a:lnTo>
                  <a:lnTo>
                    <a:pt x="1977" y="2316"/>
                  </a:lnTo>
                  <a:lnTo>
                    <a:pt x="2008" y="2374"/>
                  </a:lnTo>
                  <a:lnTo>
                    <a:pt x="2036" y="2430"/>
                  </a:lnTo>
                  <a:lnTo>
                    <a:pt x="2088" y="2535"/>
                  </a:lnTo>
                  <a:lnTo>
                    <a:pt x="2130" y="2629"/>
                  </a:lnTo>
                  <a:lnTo>
                    <a:pt x="2163" y="2706"/>
                  </a:lnTo>
                  <a:lnTo>
                    <a:pt x="2190" y="2766"/>
                  </a:lnTo>
                  <a:lnTo>
                    <a:pt x="2210" y="2820"/>
                  </a:lnTo>
                  <a:lnTo>
                    <a:pt x="2210" y="2820"/>
                  </a:lnTo>
                  <a:lnTo>
                    <a:pt x="2185" y="2790"/>
                  </a:lnTo>
                  <a:lnTo>
                    <a:pt x="2157" y="2759"/>
                  </a:lnTo>
                  <a:lnTo>
                    <a:pt x="2126" y="2729"/>
                  </a:lnTo>
                  <a:lnTo>
                    <a:pt x="2091" y="2698"/>
                  </a:lnTo>
                  <a:lnTo>
                    <a:pt x="2091" y="2698"/>
                  </a:lnTo>
                  <a:lnTo>
                    <a:pt x="2076" y="2686"/>
                  </a:lnTo>
                  <a:lnTo>
                    <a:pt x="2060" y="2675"/>
                  </a:lnTo>
                  <a:lnTo>
                    <a:pt x="2043" y="2666"/>
                  </a:lnTo>
                  <a:lnTo>
                    <a:pt x="2025" y="2658"/>
                  </a:lnTo>
                  <a:lnTo>
                    <a:pt x="2007" y="2650"/>
                  </a:lnTo>
                  <a:lnTo>
                    <a:pt x="1987" y="2642"/>
                  </a:lnTo>
                  <a:lnTo>
                    <a:pt x="1945" y="2632"/>
                  </a:lnTo>
                  <a:lnTo>
                    <a:pt x="1904" y="2622"/>
                  </a:lnTo>
                  <a:lnTo>
                    <a:pt x="1860" y="2618"/>
                  </a:lnTo>
                  <a:lnTo>
                    <a:pt x="1817" y="2613"/>
                  </a:lnTo>
                  <a:lnTo>
                    <a:pt x="1774" y="2612"/>
                  </a:lnTo>
                  <a:lnTo>
                    <a:pt x="1734" y="2612"/>
                  </a:lnTo>
                  <a:lnTo>
                    <a:pt x="1697" y="2613"/>
                  </a:lnTo>
                  <a:lnTo>
                    <a:pt x="1633" y="2618"/>
                  </a:lnTo>
                  <a:lnTo>
                    <a:pt x="1590" y="2621"/>
                  </a:lnTo>
                  <a:lnTo>
                    <a:pt x="1574" y="2624"/>
                  </a:lnTo>
                  <a:lnTo>
                    <a:pt x="1574" y="2624"/>
                  </a:lnTo>
                  <a:lnTo>
                    <a:pt x="1558" y="2627"/>
                  </a:lnTo>
                  <a:lnTo>
                    <a:pt x="1511" y="2639"/>
                  </a:lnTo>
                  <a:lnTo>
                    <a:pt x="1479" y="2650"/>
                  </a:lnTo>
                  <a:lnTo>
                    <a:pt x="1442" y="2662"/>
                  </a:lnTo>
                  <a:lnTo>
                    <a:pt x="1401" y="2679"/>
                  </a:lnTo>
                  <a:lnTo>
                    <a:pt x="1356" y="2699"/>
                  </a:lnTo>
                  <a:lnTo>
                    <a:pt x="1310" y="2722"/>
                  </a:lnTo>
                  <a:lnTo>
                    <a:pt x="1261" y="2752"/>
                  </a:lnTo>
                  <a:lnTo>
                    <a:pt x="1238" y="2767"/>
                  </a:lnTo>
                  <a:lnTo>
                    <a:pt x="1213" y="2784"/>
                  </a:lnTo>
                  <a:lnTo>
                    <a:pt x="1188" y="2803"/>
                  </a:lnTo>
                  <a:lnTo>
                    <a:pt x="1164" y="2821"/>
                  </a:lnTo>
                  <a:lnTo>
                    <a:pt x="1141" y="2841"/>
                  </a:lnTo>
                  <a:lnTo>
                    <a:pt x="1118" y="2864"/>
                  </a:lnTo>
                  <a:lnTo>
                    <a:pt x="1095" y="2887"/>
                  </a:lnTo>
                  <a:lnTo>
                    <a:pt x="1072" y="2912"/>
                  </a:lnTo>
                  <a:lnTo>
                    <a:pt x="1050" y="2938"/>
                  </a:lnTo>
                  <a:lnTo>
                    <a:pt x="1028" y="2964"/>
                  </a:lnTo>
                  <a:lnTo>
                    <a:pt x="1008" y="2994"/>
                  </a:lnTo>
                  <a:lnTo>
                    <a:pt x="990" y="3024"/>
                  </a:lnTo>
                  <a:lnTo>
                    <a:pt x="990" y="3024"/>
                  </a:lnTo>
                  <a:lnTo>
                    <a:pt x="959" y="3077"/>
                  </a:lnTo>
                  <a:lnTo>
                    <a:pt x="959" y="3077"/>
                  </a:lnTo>
                  <a:lnTo>
                    <a:pt x="949" y="3063"/>
                  </a:lnTo>
                  <a:lnTo>
                    <a:pt x="915" y="3020"/>
                  </a:lnTo>
                  <a:lnTo>
                    <a:pt x="853" y="2949"/>
                  </a:lnTo>
                  <a:lnTo>
                    <a:pt x="812" y="2904"/>
                  </a:lnTo>
                  <a:lnTo>
                    <a:pt x="762" y="2852"/>
                  </a:lnTo>
                  <a:lnTo>
                    <a:pt x="762" y="2852"/>
                  </a:lnTo>
                  <a:lnTo>
                    <a:pt x="735" y="2824"/>
                  </a:lnTo>
                  <a:lnTo>
                    <a:pt x="702" y="2796"/>
                  </a:lnTo>
                  <a:lnTo>
                    <a:pt x="667" y="2769"/>
                  </a:lnTo>
                  <a:lnTo>
                    <a:pt x="629" y="2739"/>
                  </a:lnTo>
                  <a:lnTo>
                    <a:pt x="546" y="2675"/>
                  </a:lnTo>
                  <a:lnTo>
                    <a:pt x="501" y="2639"/>
                  </a:lnTo>
                  <a:lnTo>
                    <a:pt x="453" y="2599"/>
                  </a:lnTo>
                  <a:lnTo>
                    <a:pt x="406" y="2556"/>
                  </a:lnTo>
                  <a:lnTo>
                    <a:pt x="356" y="2508"/>
                  </a:lnTo>
                  <a:lnTo>
                    <a:pt x="306" y="2456"/>
                  </a:lnTo>
                  <a:lnTo>
                    <a:pt x="255" y="2398"/>
                  </a:lnTo>
                  <a:lnTo>
                    <a:pt x="229" y="2365"/>
                  </a:lnTo>
                  <a:lnTo>
                    <a:pt x="203" y="2331"/>
                  </a:lnTo>
                  <a:lnTo>
                    <a:pt x="177" y="2298"/>
                  </a:lnTo>
                  <a:lnTo>
                    <a:pt x="152" y="2261"/>
                  </a:lnTo>
                  <a:lnTo>
                    <a:pt x="126" y="2222"/>
                  </a:lnTo>
                  <a:lnTo>
                    <a:pt x="100" y="2180"/>
                  </a:lnTo>
                  <a:lnTo>
                    <a:pt x="75" y="2139"/>
                  </a:lnTo>
                  <a:lnTo>
                    <a:pt x="49" y="2094"/>
                  </a:lnTo>
                  <a:lnTo>
                    <a:pt x="49" y="2094"/>
                  </a:lnTo>
                  <a:lnTo>
                    <a:pt x="37" y="2071"/>
                  </a:lnTo>
                  <a:lnTo>
                    <a:pt x="27" y="2048"/>
                  </a:lnTo>
                  <a:lnTo>
                    <a:pt x="18" y="2026"/>
                  </a:lnTo>
                  <a:lnTo>
                    <a:pt x="12" y="2005"/>
                  </a:lnTo>
                  <a:lnTo>
                    <a:pt x="6" y="1982"/>
                  </a:lnTo>
                  <a:lnTo>
                    <a:pt x="3" y="1960"/>
                  </a:lnTo>
                  <a:lnTo>
                    <a:pt x="0" y="1939"/>
                  </a:lnTo>
                  <a:lnTo>
                    <a:pt x="0" y="1919"/>
                  </a:lnTo>
                  <a:lnTo>
                    <a:pt x="0" y="1897"/>
                  </a:lnTo>
                  <a:lnTo>
                    <a:pt x="3" y="1876"/>
                  </a:lnTo>
                  <a:lnTo>
                    <a:pt x="6" y="1854"/>
                  </a:lnTo>
                  <a:lnTo>
                    <a:pt x="10" y="1834"/>
                  </a:lnTo>
                  <a:lnTo>
                    <a:pt x="18" y="1814"/>
                  </a:lnTo>
                  <a:lnTo>
                    <a:pt x="26" y="1792"/>
                  </a:lnTo>
                  <a:lnTo>
                    <a:pt x="35" y="1772"/>
                  </a:lnTo>
                  <a:lnTo>
                    <a:pt x="46" y="1752"/>
                  </a:lnTo>
                  <a:lnTo>
                    <a:pt x="58" y="1731"/>
                  </a:lnTo>
                  <a:lnTo>
                    <a:pt x="70" y="1711"/>
                  </a:lnTo>
                  <a:lnTo>
                    <a:pt x="86" y="1691"/>
                  </a:lnTo>
                  <a:lnTo>
                    <a:pt x="101" y="1671"/>
                  </a:lnTo>
                  <a:lnTo>
                    <a:pt x="118" y="1651"/>
                  </a:lnTo>
                  <a:lnTo>
                    <a:pt x="137" y="1631"/>
                  </a:lnTo>
                  <a:lnTo>
                    <a:pt x="177" y="1591"/>
                  </a:lnTo>
                  <a:lnTo>
                    <a:pt x="221" y="1551"/>
                  </a:lnTo>
                  <a:lnTo>
                    <a:pt x="270" y="1511"/>
                  </a:lnTo>
                  <a:lnTo>
                    <a:pt x="324" y="1471"/>
                  </a:lnTo>
                  <a:lnTo>
                    <a:pt x="381" y="1431"/>
                  </a:lnTo>
                  <a:lnTo>
                    <a:pt x="443" y="1391"/>
                  </a:lnTo>
                  <a:lnTo>
                    <a:pt x="507" y="1351"/>
                  </a:lnTo>
                  <a:lnTo>
                    <a:pt x="576" y="1309"/>
                  </a:lnTo>
                  <a:lnTo>
                    <a:pt x="649" y="1267"/>
                  </a:lnTo>
                  <a:lnTo>
                    <a:pt x="724" y="1226"/>
                  </a:lnTo>
                  <a:lnTo>
                    <a:pt x="802" y="1183"/>
                  </a:lnTo>
                  <a:lnTo>
                    <a:pt x="967" y="1095"/>
                  </a:lnTo>
                  <a:lnTo>
                    <a:pt x="1142" y="1006"/>
                  </a:lnTo>
                  <a:lnTo>
                    <a:pt x="1325" y="910"/>
                  </a:lnTo>
                  <a:lnTo>
                    <a:pt x="1516" y="812"/>
                  </a:lnTo>
                  <a:lnTo>
                    <a:pt x="1711" y="708"/>
                  </a:lnTo>
                  <a:lnTo>
                    <a:pt x="1711" y="708"/>
                  </a:lnTo>
                  <a:lnTo>
                    <a:pt x="1811" y="658"/>
                  </a:lnTo>
                  <a:lnTo>
                    <a:pt x="1911" y="608"/>
                  </a:lnTo>
                  <a:lnTo>
                    <a:pt x="2010" y="561"/>
                  </a:lnTo>
                  <a:lnTo>
                    <a:pt x="2110" y="516"/>
                  </a:lnTo>
                  <a:lnTo>
                    <a:pt x="2206" y="473"/>
                  </a:lnTo>
                  <a:lnTo>
                    <a:pt x="2305" y="433"/>
                  </a:lnTo>
                  <a:lnTo>
                    <a:pt x="2402" y="396"/>
                  </a:lnTo>
                  <a:lnTo>
                    <a:pt x="2496" y="359"/>
                  </a:lnTo>
                  <a:lnTo>
                    <a:pt x="2589" y="325"/>
                  </a:lnTo>
                  <a:lnTo>
                    <a:pt x="2682" y="294"/>
                  </a:lnTo>
                  <a:lnTo>
                    <a:pt x="2772" y="263"/>
                  </a:lnTo>
                  <a:lnTo>
                    <a:pt x="2860" y="236"/>
                  </a:lnTo>
                  <a:lnTo>
                    <a:pt x="2946" y="209"/>
                  </a:lnTo>
                  <a:lnTo>
                    <a:pt x="3029" y="185"/>
                  </a:lnTo>
                  <a:lnTo>
                    <a:pt x="3188" y="142"/>
                  </a:lnTo>
                  <a:lnTo>
                    <a:pt x="3334" y="105"/>
                  </a:lnTo>
                  <a:lnTo>
                    <a:pt x="3466" y="76"/>
                  </a:lnTo>
                  <a:lnTo>
                    <a:pt x="3583" y="51"/>
                  </a:lnTo>
                  <a:lnTo>
                    <a:pt x="3681" y="31"/>
                  </a:lnTo>
                  <a:lnTo>
                    <a:pt x="3761" y="17"/>
                  </a:lnTo>
                  <a:lnTo>
                    <a:pt x="3820" y="8"/>
                  </a:lnTo>
                  <a:lnTo>
                    <a:pt x="3869" y="0"/>
                  </a:lnTo>
                  <a:lnTo>
                    <a:pt x="3869" y="0"/>
                  </a:lnTo>
                  <a:lnTo>
                    <a:pt x="3866" y="11"/>
                  </a:lnTo>
                  <a:lnTo>
                    <a:pt x="3863" y="23"/>
                  </a:lnTo>
                  <a:lnTo>
                    <a:pt x="3861" y="39"/>
                  </a:lnTo>
                  <a:lnTo>
                    <a:pt x="3861" y="54"/>
                  </a:lnTo>
                  <a:lnTo>
                    <a:pt x="3864" y="89"/>
                  </a:lnTo>
                  <a:lnTo>
                    <a:pt x="3870" y="129"/>
                  </a:lnTo>
                  <a:lnTo>
                    <a:pt x="3881" y="173"/>
                  </a:lnTo>
                  <a:lnTo>
                    <a:pt x="3895" y="220"/>
                  </a:lnTo>
                  <a:lnTo>
                    <a:pt x="3912" y="271"/>
                  </a:lnTo>
                  <a:lnTo>
                    <a:pt x="3932" y="323"/>
                  </a:lnTo>
                  <a:lnTo>
                    <a:pt x="3955" y="377"/>
                  </a:lnTo>
                  <a:lnTo>
                    <a:pt x="3980" y="431"/>
                  </a:lnTo>
                  <a:lnTo>
                    <a:pt x="4007" y="487"/>
                  </a:lnTo>
                  <a:lnTo>
                    <a:pt x="4036" y="541"/>
                  </a:lnTo>
                  <a:lnTo>
                    <a:pt x="4067" y="593"/>
                  </a:lnTo>
                  <a:lnTo>
                    <a:pt x="4101" y="645"/>
                  </a:lnTo>
                  <a:lnTo>
                    <a:pt x="4135" y="693"/>
                  </a:lnTo>
                  <a:lnTo>
                    <a:pt x="4170" y="739"/>
                  </a:lnTo>
                  <a:lnTo>
                    <a:pt x="4170" y="739"/>
                  </a:lnTo>
                  <a:lnTo>
                    <a:pt x="4235" y="818"/>
                  </a:lnTo>
                  <a:lnTo>
                    <a:pt x="4289" y="881"/>
                  </a:lnTo>
                  <a:lnTo>
                    <a:pt x="4332" y="930"/>
                  </a:lnTo>
                  <a:lnTo>
                    <a:pt x="4364" y="966"/>
                  </a:lnTo>
                  <a:lnTo>
                    <a:pt x="4389" y="990"/>
                  </a:lnTo>
                  <a:lnTo>
                    <a:pt x="4404" y="1006"/>
                  </a:lnTo>
                  <a:lnTo>
                    <a:pt x="4416" y="1016"/>
                  </a:lnTo>
                  <a:lnTo>
                    <a:pt x="4621" y="767"/>
                  </a:lnTo>
                  <a:lnTo>
                    <a:pt x="4621" y="767"/>
                  </a:lnTo>
                  <a:lnTo>
                    <a:pt x="4633" y="790"/>
                  </a:lnTo>
                  <a:lnTo>
                    <a:pt x="4649" y="813"/>
                  </a:lnTo>
                  <a:lnTo>
                    <a:pt x="4669" y="845"/>
                  </a:lnTo>
                  <a:lnTo>
                    <a:pt x="4693" y="879"/>
                  </a:lnTo>
                  <a:lnTo>
                    <a:pt x="4721" y="918"/>
                  </a:lnTo>
                  <a:lnTo>
                    <a:pt x="4752" y="955"/>
                  </a:lnTo>
                  <a:lnTo>
                    <a:pt x="4785" y="992"/>
                  </a:lnTo>
                  <a:lnTo>
                    <a:pt x="4785" y="992"/>
                  </a:lnTo>
                  <a:lnTo>
                    <a:pt x="4848" y="1055"/>
                  </a:lnTo>
                  <a:lnTo>
                    <a:pt x="4896" y="1107"/>
                  </a:lnTo>
                  <a:lnTo>
                    <a:pt x="4938" y="1152"/>
                  </a:lnTo>
                  <a:lnTo>
                    <a:pt x="4938" y="1152"/>
                  </a:lnTo>
                  <a:lnTo>
                    <a:pt x="4912" y="1304"/>
                  </a:lnTo>
                  <a:lnTo>
                    <a:pt x="4885" y="1468"/>
                  </a:lnTo>
                  <a:lnTo>
                    <a:pt x="4853" y="1665"/>
                  </a:lnTo>
                  <a:lnTo>
                    <a:pt x="4821" y="1879"/>
                  </a:lnTo>
                  <a:lnTo>
                    <a:pt x="4792" y="2093"/>
                  </a:lnTo>
                  <a:lnTo>
                    <a:pt x="4778" y="2193"/>
                  </a:lnTo>
                  <a:lnTo>
                    <a:pt x="4768" y="2287"/>
                  </a:lnTo>
                  <a:lnTo>
                    <a:pt x="4759" y="2371"/>
                  </a:lnTo>
                  <a:lnTo>
                    <a:pt x="4755" y="2445"/>
                  </a:lnTo>
                  <a:lnTo>
                    <a:pt x="4755" y="2445"/>
                  </a:lnTo>
                  <a:lnTo>
                    <a:pt x="4742" y="2707"/>
                  </a:lnTo>
                  <a:lnTo>
                    <a:pt x="4732" y="2947"/>
                  </a:lnTo>
                  <a:lnTo>
                    <a:pt x="4722" y="3214"/>
                  </a:lnTo>
                  <a:lnTo>
                    <a:pt x="4722" y="3214"/>
                  </a:lnTo>
                  <a:lnTo>
                    <a:pt x="4452" y="3209"/>
                  </a:lnTo>
                  <a:lnTo>
                    <a:pt x="4187" y="3204"/>
                  </a:lnTo>
                  <a:lnTo>
                    <a:pt x="3927" y="3197"/>
                  </a:lnTo>
                  <a:lnTo>
                    <a:pt x="3675" y="3186"/>
                  </a:lnTo>
                  <a:lnTo>
                    <a:pt x="3428" y="3175"/>
                  </a:lnTo>
                  <a:lnTo>
                    <a:pt x="3188" y="3161"/>
                  </a:lnTo>
                  <a:lnTo>
                    <a:pt x="2955" y="3147"/>
                  </a:lnTo>
                  <a:lnTo>
                    <a:pt x="2731" y="3131"/>
                  </a:lnTo>
                  <a:lnTo>
                    <a:pt x="2792" y="2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Freeform 19">
              <a:extLst>
                <a:ext uri="{FF2B5EF4-FFF2-40B4-BE49-F238E27FC236}">
                  <a16:creationId xmlns:a16="http://schemas.microsoft.com/office/drawing/2014/main" id="{5BDE3282-449D-E9F3-BA2E-1D4E8A6C5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340"/>
              <a:ext cx="441" cy="556"/>
            </a:xfrm>
            <a:custGeom>
              <a:avLst/>
              <a:gdLst>
                <a:gd name="T0" fmla="*/ 882 w 882"/>
                <a:gd name="T1" fmla="*/ 0 h 1112"/>
                <a:gd name="T2" fmla="*/ 821 w 882"/>
                <a:gd name="T3" fmla="*/ 1112 h 1112"/>
                <a:gd name="T4" fmla="*/ 821 w 882"/>
                <a:gd name="T5" fmla="*/ 1112 h 1112"/>
                <a:gd name="T6" fmla="*/ 575 w 882"/>
                <a:gd name="T7" fmla="*/ 1090 h 1112"/>
                <a:gd name="T8" fmla="*/ 572 w 882"/>
                <a:gd name="T9" fmla="*/ 1095 h 1112"/>
                <a:gd name="T10" fmla="*/ 572 w 882"/>
                <a:gd name="T11" fmla="*/ 1095 h 1112"/>
                <a:gd name="T12" fmla="*/ 518 w 882"/>
                <a:gd name="T13" fmla="*/ 1047 h 1112"/>
                <a:gd name="T14" fmla="*/ 473 w 882"/>
                <a:gd name="T15" fmla="*/ 1005 h 1112"/>
                <a:gd name="T16" fmla="*/ 435 w 882"/>
                <a:gd name="T17" fmla="*/ 965 h 1112"/>
                <a:gd name="T18" fmla="*/ 403 w 882"/>
                <a:gd name="T19" fmla="*/ 928 h 1112"/>
                <a:gd name="T20" fmla="*/ 373 w 882"/>
                <a:gd name="T21" fmla="*/ 894 h 1112"/>
                <a:gd name="T22" fmla="*/ 349 w 882"/>
                <a:gd name="T23" fmla="*/ 862 h 1112"/>
                <a:gd name="T24" fmla="*/ 300 w 882"/>
                <a:gd name="T25" fmla="*/ 801 h 1112"/>
                <a:gd name="T26" fmla="*/ 300 w 882"/>
                <a:gd name="T27" fmla="*/ 801 h 1112"/>
                <a:gd name="T28" fmla="*/ 300 w 882"/>
                <a:gd name="T29" fmla="*/ 801 h 1112"/>
                <a:gd name="T30" fmla="*/ 300 w 882"/>
                <a:gd name="T31" fmla="*/ 801 h 1112"/>
                <a:gd name="T32" fmla="*/ 280 w 882"/>
                <a:gd name="T33" fmla="*/ 747 h 1112"/>
                <a:gd name="T34" fmla="*/ 253 w 882"/>
                <a:gd name="T35" fmla="*/ 687 h 1112"/>
                <a:gd name="T36" fmla="*/ 220 w 882"/>
                <a:gd name="T37" fmla="*/ 610 h 1112"/>
                <a:gd name="T38" fmla="*/ 178 w 882"/>
                <a:gd name="T39" fmla="*/ 516 h 1112"/>
                <a:gd name="T40" fmla="*/ 126 w 882"/>
                <a:gd name="T41" fmla="*/ 411 h 1112"/>
                <a:gd name="T42" fmla="*/ 98 w 882"/>
                <a:gd name="T43" fmla="*/ 355 h 1112"/>
                <a:gd name="T44" fmla="*/ 67 w 882"/>
                <a:gd name="T45" fmla="*/ 297 h 1112"/>
                <a:gd name="T46" fmla="*/ 35 w 882"/>
                <a:gd name="T47" fmla="*/ 237 h 1112"/>
                <a:gd name="T48" fmla="*/ 0 w 882"/>
                <a:gd name="T49" fmla="*/ 175 h 1112"/>
                <a:gd name="T50" fmla="*/ 882 w 882"/>
                <a:gd name="T51" fmla="*/ 0 h 1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82" h="1112">
                  <a:moveTo>
                    <a:pt x="882" y="0"/>
                  </a:moveTo>
                  <a:lnTo>
                    <a:pt x="821" y="1112"/>
                  </a:lnTo>
                  <a:lnTo>
                    <a:pt x="821" y="1112"/>
                  </a:lnTo>
                  <a:lnTo>
                    <a:pt x="575" y="1090"/>
                  </a:lnTo>
                  <a:lnTo>
                    <a:pt x="572" y="1095"/>
                  </a:lnTo>
                  <a:lnTo>
                    <a:pt x="572" y="1095"/>
                  </a:lnTo>
                  <a:lnTo>
                    <a:pt x="518" y="1047"/>
                  </a:lnTo>
                  <a:lnTo>
                    <a:pt x="473" y="1005"/>
                  </a:lnTo>
                  <a:lnTo>
                    <a:pt x="435" y="965"/>
                  </a:lnTo>
                  <a:lnTo>
                    <a:pt x="403" y="928"/>
                  </a:lnTo>
                  <a:lnTo>
                    <a:pt x="373" y="894"/>
                  </a:lnTo>
                  <a:lnTo>
                    <a:pt x="349" y="862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300" y="801"/>
                  </a:lnTo>
                  <a:lnTo>
                    <a:pt x="280" y="747"/>
                  </a:lnTo>
                  <a:lnTo>
                    <a:pt x="253" y="687"/>
                  </a:lnTo>
                  <a:lnTo>
                    <a:pt x="220" y="610"/>
                  </a:lnTo>
                  <a:lnTo>
                    <a:pt x="178" y="516"/>
                  </a:lnTo>
                  <a:lnTo>
                    <a:pt x="126" y="411"/>
                  </a:lnTo>
                  <a:lnTo>
                    <a:pt x="98" y="355"/>
                  </a:lnTo>
                  <a:lnTo>
                    <a:pt x="67" y="297"/>
                  </a:lnTo>
                  <a:lnTo>
                    <a:pt x="35" y="237"/>
                  </a:lnTo>
                  <a:lnTo>
                    <a:pt x="0" y="175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Freeform 20">
              <a:extLst>
                <a:ext uri="{FF2B5EF4-FFF2-40B4-BE49-F238E27FC236}">
                  <a16:creationId xmlns:a16="http://schemas.microsoft.com/office/drawing/2014/main" id="{EE96B6B1-2F86-CB6D-CC68-3B5642A83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" y="3636"/>
              <a:ext cx="969" cy="675"/>
            </a:xfrm>
            <a:custGeom>
              <a:avLst/>
              <a:gdLst>
                <a:gd name="T0" fmla="*/ 1285 w 1939"/>
                <a:gd name="T1" fmla="*/ 720 h 1349"/>
                <a:gd name="T2" fmla="*/ 1228 w 1939"/>
                <a:gd name="T3" fmla="*/ 840 h 1349"/>
                <a:gd name="T4" fmla="*/ 1205 w 1939"/>
                <a:gd name="T5" fmla="*/ 994 h 1349"/>
                <a:gd name="T6" fmla="*/ 1207 w 1939"/>
                <a:gd name="T7" fmla="*/ 1127 h 1349"/>
                <a:gd name="T8" fmla="*/ 1199 w 1939"/>
                <a:gd name="T9" fmla="*/ 1258 h 1349"/>
                <a:gd name="T10" fmla="*/ 1171 w 1939"/>
                <a:gd name="T11" fmla="*/ 1299 h 1349"/>
                <a:gd name="T12" fmla="*/ 1119 w 1939"/>
                <a:gd name="T13" fmla="*/ 1319 h 1349"/>
                <a:gd name="T14" fmla="*/ 1062 w 1939"/>
                <a:gd name="T15" fmla="*/ 1315 h 1349"/>
                <a:gd name="T16" fmla="*/ 1008 w 1939"/>
                <a:gd name="T17" fmla="*/ 1278 h 1349"/>
                <a:gd name="T18" fmla="*/ 958 w 1939"/>
                <a:gd name="T19" fmla="*/ 1187 h 1349"/>
                <a:gd name="T20" fmla="*/ 925 w 1939"/>
                <a:gd name="T21" fmla="*/ 1037 h 1349"/>
                <a:gd name="T22" fmla="*/ 916 w 1939"/>
                <a:gd name="T23" fmla="*/ 1053 h 1349"/>
                <a:gd name="T24" fmla="*/ 922 w 1939"/>
                <a:gd name="T25" fmla="*/ 1182 h 1349"/>
                <a:gd name="T26" fmla="*/ 907 w 1939"/>
                <a:gd name="T27" fmla="*/ 1290 h 1349"/>
                <a:gd name="T28" fmla="*/ 870 w 1939"/>
                <a:gd name="T29" fmla="*/ 1332 h 1349"/>
                <a:gd name="T30" fmla="*/ 805 w 1939"/>
                <a:gd name="T31" fmla="*/ 1349 h 1349"/>
                <a:gd name="T32" fmla="*/ 739 w 1939"/>
                <a:gd name="T33" fmla="*/ 1335 h 1349"/>
                <a:gd name="T34" fmla="*/ 678 w 1939"/>
                <a:gd name="T35" fmla="*/ 1278 h 1349"/>
                <a:gd name="T36" fmla="*/ 632 w 1939"/>
                <a:gd name="T37" fmla="*/ 1173 h 1349"/>
                <a:gd name="T38" fmla="*/ 599 w 1939"/>
                <a:gd name="T39" fmla="*/ 994 h 1349"/>
                <a:gd name="T40" fmla="*/ 590 w 1939"/>
                <a:gd name="T41" fmla="*/ 985 h 1349"/>
                <a:gd name="T42" fmla="*/ 592 w 1939"/>
                <a:gd name="T43" fmla="*/ 1107 h 1349"/>
                <a:gd name="T44" fmla="*/ 584 w 1939"/>
                <a:gd name="T45" fmla="*/ 1255 h 1349"/>
                <a:gd name="T46" fmla="*/ 555 w 1939"/>
                <a:gd name="T47" fmla="*/ 1301 h 1349"/>
                <a:gd name="T48" fmla="*/ 501 w 1939"/>
                <a:gd name="T49" fmla="*/ 1324 h 1349"/>
                <a:gd name="T50" fmla="*/ 441 w 1939"/>
                <a:gd name="T51" fmla="*/ 1316 h 1349"/>
                <a:gd name="T52" fmla="*/ 380 w 1939"/>
                <a:gd name="T53" fmla="*/ 1267 h 1349"/>
                <a:gd name="T54" fmla="*/ 327 w 1939"/>
                <a:gd name="T55" fmla="*/ 1148 h 1349"/>
                <a:gd name="T56" fmla="*/ 298 w 1939"/>
                <a:gd name="T57" fmla="*/ 970 h 1349"/>
                <a:gd name="T58" fmla="*/ 290 w 1939"/>
                <a:gd name="T59" fmla="*/ 982 h 1349"/>
                <a:gd name="T60" fmla="*/ 278 w 1939"/>
                <a:gd name="T61" fmla="*/ 1201 h 1349"/>
                <a:gd name="T62" fmla="*/ 258 w 1939"/>
                <a:gd name="T63" fmla="*/ 1248 h 1349"/>
                <a:gd name="T64" fmla="*/ 220 w 1939"/>
                <a:gd name="T65" fmla="*/ 1276 h 1349"/>
                <a:gd name="T66" fmla="*/ 118 w 1939"/>
                <a:gd name="T67" fmla="*/ 1270 h 1349"/>
                <a:gd name="T68" fmla="*/ 60 w 1939"/>
                <a:gd name="T69" fmla="*/ 1221 h 1349"/>
                <a:gd name="T70" fmla="*/ 24 w 1939"/>
                <a:gd name="T71" fmla="*/ 1155 h 1349"/>
                <a:gd name="T72" fmla="*/ 1 w 1939"/>
                <a:gd name="T73" fmla="*/ 1039 h 1349"/>
                <a:gd name="T74" fmla="*/ 14 w 1939"/>
                <a:gd name="T75" fmla="*/ 851 h 1349"/>
                <a:gd name="T76" fmla="*/ 87 w 1939"/>
                <a:gd name="T77" fmla="*/ 625 h 1349"/>
                <a:gd name="T78" fmla="*/ 198 w 1939"/>
                <a:gd name="T79" fmla="*/ 412 h 1349"/>
                <a:gd name="T80" fmla="*/ 280 w 1939"/>
                <a:gd name="T81" fmla="*/ 300 h 1349"/>
                <a:gd name="T82" fmla="*/ 396 w 1939"/>
                <a:gd name="T83" fmla="*/ 191 h 1349"/>
                <a:gd name="T84" fmla="*/ 564 w 1939"/>
                <a:gd name="T85" fmla="*/ 87 h 1349"/>
                <a:gd name="T86" fmla="*/ 766 w 1939"/>
                <a:gd name="T87" fmla="*/ 15 h 1349"/>
                <a:gd name="T88" fmla="*/ 905 w 1939"/>
                <a:gd name="T89" fmla="*/ 1 h 1349"/>
                <a:gd name="T90" fmla="*/ 1112 w 1939"/>
                <a:gd name="T91" fmla="*/ 10 h 1349"/>
                <a:gd name="T92" fmla="*/ 1251 w 1939"/>
                <a:gd name="T93" fmla="*/ 54 h 1349"/>
                <a:gd name="T94" fmla="*/ 1334 w 1939"/>
                <a:gd name="T95" fmla="*/ 117 h 1349"/>
                <a:gd name="T96" fmla="*/ 1418 w 1939"/>
                <a:gd name="T97" fmla="*/ 208 h 1349"/>
                <a:gd name="T98" fmla="*/ 1553 w 1939"/>
                <a:gd name="T99" fmla="*/ 372 h 1349"/>
                <a:gd name="T100" fmla="*/ 1693 w 1939"/>
                <a:gd name="T101" fmla="*/ 505 h 1349"/>
                <a:gd name="T102" fmla="*/ 1862 w 1939"/>
                <a:gd name="T103" fmla="*/ 660 h 1349"/>
                <a:gd name="T104" fmla="*/ 1936 w 1939"/>
                <a:gd name="T105" fmla="*/ 774 h 1349"/>
                <a:gd name="T106" fmla="*/ 1916 w 1939"/>
                <a:gd name="T107" fmla="*/ 868 h 1349"/>
                <a:gd name="T108" fmla="*/ 1874 w 1939"/>
                <a:gd name="T109" fmla="*/ 908 h 1349"/>
                <a:gd name="T110" fmla="*/ 1814 w 1939"/>
                <a:gd name="T111" fmla="*/ 925 h 1349"/>
                <a:gd name="T112" fmla="*/ 1670 w 1939"/>
                <a:gd name="T113" fmla="*/ 899 h 1349"/>
                <a:gd name="T114" fmla="*/ 1534 w 1939"/>
                <a:gd name="T115" fmla="*/ 827 h 1349"/>
                <a:gd name="T116" fmla="*/ 1390 w 1939"/>
                <a:gd name="T117" fmla="*/ 680 h 1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939" h="1349">
                  <a:moveTo>
                    <a:pt x="1348" y="631"/>
                  </a:moveTo>
                  <a:lnTo>
                    <a:pt x="1348" y="631"/>
                  </a:lnTo>
                  <a:lnTo>
                    <a:pt x="1322" y="666"/>
                  </a:lnTo>
                  <a:lnTo>
                    <a:pt x="1285" y="720"/>
                  </a:lnTo>
                  <a:lnTo>
                    <a:pt x="1285" y="720"/>
                  </a:lnTo>
                  <a:lnTo>
                    <a:pt x="1270" y="743"/>
                  </a:lnTo>
                  <a:lnTo>
                    <a:pt x="1258" y="768"/>
                  </a:lnTo>
                  <a:lnTo>
                    <a:pt x="1245" y="793"/>
                  </a:lnTo>
                  <a:lnTo>
                    <a:pt x="1236" y="817"/>
                  </a:lnTo>
                  <a:lnTo>
                    <a:pt x="1228" y="840"/>
                  </a:lnTo>
                  <a:lnTo>
                    <a:pt x="1222" y="865"/>
                  </a:lnTo>
                  <a:lnTo>
                    <a:pt x="1218" y="888"/>
                  </a:lnTo>
                  <a:lnTo>
                    <a:pt x="1213" y="911"/>
                  </a:lnTo>
                  <a:lnTo>
                    <a:pt x="1208" y="954"/>
                  </a:lnTo>
                  <a:lnTo>
                    <a:pt x="1205" y="994"/>
                  </a:lnTo>
                  <a:lnTo>
                    <a:pt x="1202" y="1057"/>
                  </a:lnTo>
                  <a:lnTo>
                    <a:pt x="1202" y="1057"/>
                  </a:lnTo>
                  <a:lnTo>
                    <a:pt x="1202" y="1071"/>
                  </a:lnTo>
                  <a:lnTo>
                    <a:pt x="1204" y="1087"/>
                  </a:lnTo>
                  <a:lnTo>
                    <a:pt x="1207" y="1127"/>
                  </a:lnTo>
                  <a:lnTo>
                    <a:pt x="1210" y="1171"/>
                  </a:lnTo>
                  <a:lnTo>
                    <a:pt x="1210" y="1195"/>
                  </a:lnTo>
                  <a:lnTo>
                    <a:pt x="1208" y="1216"/>
                  </a:lnTo>
                  <a:lnTo>
                    <a:pt x="1204" y="1238"/>
                  </a:lnTo>
                  <a:lnTo>
                    <a:pt x="1199" y="1258"/>
                  </a:lnTo>
                  <a:lnTo>
                    <a:pt x="1195" y="1267"/>
                  </a:lnTo>
                  <a:lnTo>
                    <a:pt x="1190" y="1276"/>
                  </a:lnTo>
                  <a:lnTo>
                    <a:pt x="1185" y="1284"/>
                  </a:lnTo>
                  <a:lnTo>
                    <a:pt x="1178" y="1292"/>
                  </a:lnTo>
                  <a:lnTo>
                    <a:pt x="1171" y="1299"/>
                  </a:lnTo>
                  <a:lnTo>
                    <a:pt x="1162" y="1304"/>
                  </a:lnTo>
                  <a:lnTo>
                    <a:pt x="1153" y="1310"/>
                  </a:lnTo>
                  <a:lnTo>
                    <a:pt x="1144" y="1313"/>
                  </a:lnTo>
                  <a:lnTo>
                    <a:pt x="1132" y="1316"/>
                  </a:lnTo>
                  <a:lnTo>
                    <a:pt x="1119" y="1319"/>
                  </a:lnTo>
                  <a:lnTo>
                    <a:pt x="1105" y="1319"/>
                  </a:lnTo>
                  <a:lnTo>
                    <a:pt x="1090" y="1319"/>
                  </a:lnTo>
                  <a:lnTo>
                    <a:pt x="1090" y="1319"/>
                  </a:lnTo>
                  <a:lnTo>
                    <a:pt x="1076" y="1318"/>
                  </a:lnTo>
                  <a:lnTo>
                    <a:pt x="1062" y="1315"/>
                  </a:lnTo>
                  <a:lnTo>
                    <a:pt x="1050" y="1310"/>
                  </a:lnTo>
                  <a:lnTo>
                    <a:pt x="1039" y="1304"/>
                  </a:lnTo>
                  <a:lnTo>
                    <a:pt x="1028" y="1296"/>
                  </a:lnTo>
                  <a:lnTo>
                    <a:pt x="1018" y="1287"/>
                  </a:lnTo>
                  <a:lnTo>
                    <a:pt x="1008" y="1278"/>
                  </a:lnTo>
                  <a:lnTo>
                    <a:pt x="999" y="1267"/>
                  </a:lnTo>
                  <a:lnTo>
                    <a:pt x="992" y="1255"/>
                  </a:lnTo>
                  <a:lnTo>
                    <a:pt x="984" y="1242"/>
                  </a:lnTo>
                  <a:lnTo>
                    <a:pt x="970" y="1216"/>
                  </a:lnTo>
                  <a:lnTo>
                    <a:pt x="958" y="1187"/>
                  </a:lnTo>
                  <a:lnTo>
                    <a:pt x="949" y="1156"/>
                  </a:lnTo>
                  <a:lnTo>
                    <a:pt x="941" y="1125"/>
                  </a:lnTo>
                  <a:lnTo>
                    <a:pt x="935" y="1096"/>
                  </a:lnTo>
                  <a:lnTo>
                    <a:pt x="930" y="1065"/>
                  </a:lnTo>
                  <a:lnTo>
                    <a:pt x="925" y="1037"/>
                  </a:lnTo>
                  <a:lnTo>
                    <a:pt x="921" y="990"/>
                  </a:lnTo>
                  <a:lnTo>
                    <a:pt x="921" y="959"/>
                  </a:lnTo>
                  <a:lnTo>
                    <a:pt x="921" y="959"/>
                  </a:lnTo>
                  <a:lnTo>
                    <a:pt x="918" y="1011"/>
                  </a:lnTo>
                  <a:lnTo>
                    <a:pt x="916" y="1053"/>
                  </a:lnTo>
                  <a:lnTo>
                    <a:pt x="916" y="1053"/>
                  </a:lnTo>
                  <a:lnTo>
                    <a:pt x="915" y="1068"/>
                  </a:lnTo>
                  <a:lnTo>
                    <a:pt x="916" y="1087"/>
                  </a:lnTo>
                  <a:lnTo>
                    <a:pt x="919" y="1131"/>
                  </a:lnTo>
                  <a:lnTo>
                    <a:pt x="922" y="1182"/>
                  </a:lnTo>
                  <a:lnTo>
                    <a:pt x="922" y="1207"/>
                  </a:lnTo>
                  <a:lnTo>
                    <a:pt x="921" y="1233"/>
                  </a:lnTo>
                  <a:lnTo>
                    <a:pt x="918" y="1258"/>
                  </a:lnTo>
                  <a:lnTo>
                    <a:pt x="912" y="1279"/>
                  </a:lnTo>
                  <a:lnTo>
                    <a:pt x="907" y="1290"/>
                  </a:lnTo>
                  <a:lnTo>
                    <a:pt x="901" y="1301"/>
                  </a:lnTo>
                  <a:lnTo>
                    <a:pt x="895" y="1308"/>
                  </a:lnTo>
                  <a:lnTo>
                    <a:pt x="889" y="1318"/>
                  </a:lnTo>
                  <a:lnTo>
                    <a:pt x="879" y="1325"/>
                  </a:lnTo>
                  <a:lnTo>
                    <a:pt x="870" y="1332"/>
                  </a:lnTo>
                  <a:lnTo>
                    <a:pt x="859" y="1338"/>
                  </a:lnTo>
                  <a:lnTo>
                    <a:pt x="849" y="1342"/>
                  </a:lnTo>
                  <a:lnTo>
                    <a:pt x="835" y="1345"/>
                  </a:lnTo>
                  <a:lnTo>
                    <a:pt x="821" y="1349"/>
                  </a:lnTo>
                  <a:lnTo>
                    <a:pt x="805" y="1349"/>
                  </a:lnTo>
                  <a:lnTo>
                    <a:pt x="789" y="1349"/>
                  </a:lnTo>
                  <a:lnTo>
                    <a:pt x="789" y="1349"/>
                  </a:lnTo>
                  <a:lnTo>
                    <a:pt x="772" y="1345"/>
                  </a:lnTo>
                  <a:lnTo>
                    <a:pt x="755" y="1341"/>
                  </a:lnTo>
                  <a:lnTo>
                    <a:pt x="739" y="1335"/>
                  </a:lnTo>
                  <a:lnTo>
                    <a:pt x="726" y="1327"/>
                  </a:lnTo>
                  <a:lnTo>
                    <a:pt x="712" y="1316"/>
                  </a:lnTo>
                  <a:lnTo>
                    <a:pt x="699" y="1305"/>
                  </a:lnTo>
                  <a:lnTo>
                    <a:pt x="689" y="1292"/>
                  </a:lnTo>
                  <a:lnTo>
                    <a:pt x="678" y="1278"/>
                  </a:lnTo>
                  <a:lnTo>
                    <a:pt x="669" y="1262"/>
                  </a:lnTo>
                  <a:lnTo>
                    <a:pt x="659" y="1247"/>
                  </a:lnTo>
                  <a:lnTo>
                    <a:pt x="652" y="1228"/>
                  </a:lnTo>
                  <a:lnTo>
                    <a:pt x="644" y="1211"/>
                  </a:lnTo>
                  <a:lnTo>
                    <a:pt x="632" y="1173"/>
                  </a:lnTo>
                  <a:lnTo>
                    <a:pt x="621" y="1136"/>
                  </a:lnTo>
                  <a:lnTo>
                    <a:pt x="613" y="1098"/>
                  </a:lnTo>
                  <a:lnTo>
                    <a:pt x="607" y="1061"/>
                  </a:lnTo>
                  <a:lnTo>
                    <a:pt x="602" y="1025"/>
                  </a:lnTo>
                  <a:lnTo>
                    <a:pt x="599" y="994"/>
                  </a:lnTo>
                  <a:lnTo>
                    <a:pt x="596" y="950"/>
                  </a:lnTo>
                  <a:lnTo>
                    <a:pt x="596" y="931"/>
                  </a:lnTo>
                  <a:lnTo>
                    <a:pt x="592" y="931"/>
                  </a:lnTo>
                  <a:lnTo>
                    <a:pt x="592" y="931"/>
                  </a:lnTo>
                  <a:lnTo>
                    <a:pt x="590" y="985"/>
                  </a:lnTo>
                  <a:lnTo>
                    <a:pt x="587" y="1028"/>
                  </a:lnTo>
                  <a:lnTo>
                    <a:pt x="587" y="1028"/>
                  </a:lnTo>
                  <a:lnTo>
                    <a:pt x="587" y="1044"/>
                  </a:lnTo>
                  <a:lnTo>
                    <a:pt x="589" y="1062"/>
                  </a:lnTo>
                  <a:lnTo>
                    <a:pt x="592" y="1107"/>
                  </a:lnTo>
                  <a:lnTo>
                    <a:pt x="595" y="1158"/>
                  </a:lnTo>
                  <a:lnTo>
                    <a:pt x="595" y="1182"/>
                  </a:lnTo>
                  <a:lnTo>
                    <a:pt x="593" y="1208"/>
                  </a:lnTo>
                  <a:lnTo>
                    <a:pt x="590" y="1233"/>
                  </a:lnTo>
                  <a:lnTo>
                    <a:pt x="584" y="1255"/>
                  </a:lnTo>
                  <a:lnTo>
                    <a:pt x="579" y="1265"/>
                  </a:lnTo>
                  <a:lnTo>
                    <a:pt x="575" y="1276"/>
                  </a:lnTo>
                  <a:lnTo>
                    <a:pt x="569" y="1284"/>
                  </a:lnTo>
                  <a:lnTo>
                    <a:pt x="563" y="1293"/>
                  </a:lnTo>
                  <a:lnTo>
                    <a:pt x="555" y="1301"/>
                  </a:lnTo>
                  <a:lnTo>
                    <a:pt x="547" y="1307"/>
                  </a:lnTo>
                  <a:lnTo>
                    <a:pt x="536" y="1313"/>
                  </a:lnTo>
                  <a:lnTo>
                    <a:pt x="526" y="1318"/>
                  </a:lnTo>
                  <a:lnTo>
                    <a:pt x="515" y="1321"/>
                  </a:lnTo>
                  <a:lnTo>
                    <a:pt x="501" y="1324"/>
                  </a:lnTo>
                  <a:lnTo>
                    <a:pt x="487" y="1324"/>
                  </a:lnTo>
                  <a:lnTo>
                    <a:pt x="472" y="1324"/>
                  </a:lnTo>
                  <a:lnTo>
                    <a:pt x="472" y="1324"/>
                  </a:lnTo>
                  <a:lnTo>
                    <a:pt x="455" y="1321"/>
                  </a:lnTo>
                  <a:lnTo>
                    <a:pt x="441" y="1316"/>
                  </a:lnTo>
                  <a:lnTo>
                    <a:pt x="427" y="1310"/>
                  </a:lnTo>
                  <a:lnTo>
                    <a:pt x="413" y="1302"/>
                  </a:lnTo>
                  <a:lnTo>
                    <a:pt x="401" y="1292"/>
                  </a:lnTo>
                  <a:lnTo>
                    <a:pt x="390" y="1281"/>
                  </a:lnTo>
                  <a:lnTo>
                    <a:pt x="380" y="1267"/>
                  </a:lnTo>
                  <a:lnTo>
                    <a:pt x="370" y="1253"/>
                  </a:lnTo>
                  <a:lnTo>
                    <a:pt x="361" y="1238"/>
                  </a:lnTo>
                  <a:lnTo>
                    <a:pt x="353" y="1222"/>
                  </a:lnTo>
                  <a:lnTo>
                    <a:pt x="338" y="1187"/>
                  </a:lnTo>
                  <a:lnTo>
                    <a:pt x="327" y="1148"/>
                  </a:lnTo>
                  <a:lnTo>
                    <a:pt x="318" y="1111"/>
                  </a:lnTo>
                  <a:lnTo>
                    <a:pt x="310" y="1073"/>
                  </a:lnTo>
                  <a:lnTo>
                    <a:pt x="304" y="1036"/>
                  </a:lnTo>
                  <a:lnTo>
                    <a:pt x="301" y="1001"/>
                  </a:lnTo>
                  <a:lnTo>
                    <a:pt x="298" y="970"/>
                  </a:lnTo>
                  <a:lnTo>
                    <a:pt x="295" y="925"/>
                  </a:lnTo>
                  <a:lnTo>
                    <a:pt x="295" y="907"/>
                  </a:lnTo>
                  <a:lnTo>
                    <a:pt x="295" y="907"/>
                  </a:lnTo>
                  <a:lnTo>
                    <a:pt x="292" y="944"/>
                  </a:lnTo>
                  <a:lnTo>
                    <a:pt x="290" y="982"/>
                  </a:lnTo>
                  <a:lnTo>
                    <a:pt x="287" y="1057"/>
                  </a:lnTo>
                  <a:lnTo>
                    <a:pt x="286" y="1131"/>
                  </a:lnTo>
                  <a:lnTo>
                    <a:pt x="283" y="1167"/>
                  </a:lnTo>
                  <a:lnTo>
                    <a:pt x="278" y="1201"/>
                  </a:lnTo>
                  <a:lnTo>
                    <a:pt x="278" y="1201"/>
                  </a:lnTo>
                  <a:lnTo>
                    <a:pt x="276" y="1211"/>
                  </a:lnTo>
                  <a:lnTo>
                    <a:pt x="272" y="1222"/>
                  </a:lnTo>
                  <a:lnTo>
                    <a:pt x="269" y="1231"/>
                  </a:lnTo>
                  <a:lnTo>
                    <a:pt x="264" y="1241"/>
                  </a:lnTo>
                  <a:lnTo>
                    <a:pt x="258" y="1248"/>
                  </a:lnTo>
                  <a:lnTo>
                    <a:pt x="252" y="1256"/>
                  </a:lnTo>
                  <a:lnTo>
                    <a:pt x="244" y="1262"/>
                  </a:lnTo>
                  <a:lnTo>
                    <a:pt x="236" y="1268"/>
                  </a:lnTo>
                  <a:lnTo>
                    <a:pt x="229" y="1273"/>
                  </a:lnTo>
                  <a:lnTo>
                    <a:pt x="220" y="1276"/>
                  </a:lnTo>
                  <a:lnTo>
                    <a:pt x="201" y="1282"/>
                  </a:lnTo>
                  <a:lnTo>
                    <a:pt x="181" y="1284"/>
                  </a:lnTo>
                  <a:lnTo>
                    <a:pt x="160" y="1282"/>
                  </a:lnTo>
                  <a:lnTo>
                    <a:pt x="140" y="1278"/>
                  </a:lnTo>
                  <a:lnTo>
                    <a:pt x="118" y="1270"/>
                  </a:lnTo>
                  <a:lnTo>
                    <a:pt x="98" y="1258"/>
                  </a:lnTo>
                  <a:lnTo>
                    <a:pt x="87" y="1250"/>
                  </a:lnTo>
                  <a:lnTo>
                    <a:pt x="78" y="1241"/>
                  </a:lnTo>
                  <a:lnTo>
                    <a:pt x="69" y="1231"/>
                  </a:lnTo>
                  <a:lnTo>
                    <a:pt x="60" y="1221"/>
                  </a:lnTo>
                  <a:lnTo>
                    <a:pt x="52" y="1210"/>
                  </a:lnTo>
                  <a:lnTo>
                    <a:pt x="44" y="1198"/>
                  </a:lnTo>
                  <a:lnTo>
                    <a:pt x="37" y="1185"/>
                  </a:lnTo>
                  <a:lnTo>
                    <a:pt x="30" y="1170"/>
                  </a:lnTo>
                  <a:lnTo>
                    <a:pt x="24" y="1155"/>
                  </a:lnTo>
                  <a:lnTo>
                    <a:pt x="20" y="1139"/>
                  </a:lnTo>
                  <a:lnTo>
                    <a:pt x="20" y="1139"/>
                  </a:lnTo>
                  <a:lnTo>
                    <a:pt x="12" y="1107"/>
                  </a:lnTo>
                  <a:lnTo>
                    <a:pt x="6" y="1074"/>
                  </a:lnTo>
                  <a:lnTo>
                    <a:pt x="1" y="1039"/>
                  </a:lnTo>
                  <a:lnTo>
                    <a:pt x="0" y="1005"/>
                  </a:lnTo>
                  <a:lnTo>
                    <a:pt x="0" y="968"/>
                  </a:lnTo>
                  <a:lnTo>
                    <a:pt x="1" y="931"/>
                  </a:lnTo>
                  <a:lnTo>
                    <a:pt x="6" y="891"/>
                  </a:lnTo>
                  <a:lnTo>
                    <a:pt x="14" y="851"/>
                  </a:lnTo>
                  <a:lnTo>
                    <a:pt x="23" y="810"/>
                  </a:lnTo>
                  <a:lnTo>
                    <a:pt x="35" y="765"/>
                  </a:lnTo>
                  <a:lnTo>
                    <a:pt x="49" y="720"/>
                  </a:lnTo>
                  <a:lnTo>
                    <a:pt x="67" y="673"/>
                  </a:lnTo>
                  <a:lnTo>
                    <a:pt x="87" y="625"/>
                  </a:lnTo>
                  <a:lnTo>
                    <a:pt x="112" y="572"/>
                  </a:lnTo>
                  <a:lnTo>
                    <a:pt x="138" y="520"/>
                  </a:lnTo>
                  <a:lnTo>
                    <a:pt x="167" y="465"/>
                  </a:lnTo>
                  <a:lnTo>
                    <a:pt x="167" y="465"/>
                  </a:lnTo>
                  <a:lnTo>
                    <a:pt x="198" y="412"/>
                  </a:lnTo>
                  <a:lnTo>
                    <a:pt x="198" y="412"/>
                  </a:lnTo>
                  <a:lnTo>
                    <a:pt x="216" y="382"/>
                  </a:lnTo>
                  <a:lnTo>
                    <a:pt x="236" y="352"/>
                  </a:lnTo>
                  <a:lnTo>
                    <a:pt x="258" y="326"/>
                  </a:lnTo>
                  <a:lnTo>
                    <a:pt x="280" y="300"/>
                  </a:lnTo>
                  <a:lnTo>
                    <a:pt x="303" y="275"/>
                  </a:lnTo>
                  <a:lnTo>
                    <a:pt x="326" y="252"/>
                  </a:lnTo>
                  <a:lnTo>
                    <a:pt x="349" y="229"/>
                  </a:lnTo>
                  <a:lnTo>
                    <a:pt x="372" y="209"/>
                  </a:lnTo>
                  <a:lnTo>
                    <a:pt x="396" y="191"/>
                  </a:lnTo>
                  <a:lnTo>
                    <a:pt x="421" y="172"/>
                  </a:lnTo>
                  <a:lnTo>
                    <a:pt x="446" y="155"/>
                  </a:lnTo>
                  <a:lnTo>
                    <a:pt x="469" y="140"/>
                  </a:lnTo>
                  <a:lnTo>
                    <a:pt x="518" y="110"/>
                  </a:lnTo>
                  <a:lnTo>
                    <a:pt x="564" y="87"/>
                  </a:lnTo>
                  <a:lnTo>
                    <a:pt x="609" y="67"/>
                  </a:lnTo>
                  <a:lnTo>
                    <a:pt x="650" y="50"/>
                  </a:lnTo>
                  <a:lnTo>
                    <a:pt x="687" y="38"/>
                  </a:lnTo>
                  <a:lnTo>
                    <a:pt x="719" y="27"/>
                  </a:lnTo>
                  <a:lnTo>
                    <a:pt x="766" y="15"/>
                  </a:lnTo>
                  <a:lnTo>
                    <a:pt x="782" y="12"/>
                  </a:lnTo>
                  <a:lnTo>
                    <a:pt x="782" y="12"/>
                  </a:lnTo>
                  <a:lnTo>
                    <a:pt x="798" y="9"/>
                  </a:lnTo>
                  <a:lnTo>
                    <a:pt x="841" y="6"/>
                  </a:lnTo>
                  <a:lnTo>
                    <a:pt x="905" y="1"/>
                  </a:lnTo>
                  <a:lnTo>
                    <a:pt x="942" y="0"/>
                  </a:lnTo>
                  <a:lnTo>
                    <a:pt x="982" y="0"/>
                  </a:lnTo>
                  <a:lnTo>
                    <a:pt x="1025" y="1"/>
                  </a:lnTo>
                  <a:lnTo>
                    <a:pt x="1068" y="6"/>
                  </a:lnTo>
                  <a:lnTo>
                    <a:pt x="1112" y="10"/>
                  </a:lnTo>
                  <a:lnTo>
                    <a:pt x="1153" y="20"/>
                  </a:lnTo>
                  <a:lnTo>
                    <a:pt x="1195" y="30"/>
                  </a:lnTo>
                  <a:lnTo>
                    <a:pt x="1215" y="38"/>
                  </a:lnTo>
                  <a:lnTo>
                    <a:pt x="1233" y="46"/>
                  </a:lnTo>
                  <a:lnTo>
                    <a:pt x="1251" y="54"/>
                  </a:lnTo>
                  <a:lnTo>
                    <a:pt x="1268" y="63"/>
                  </a:lnTo>
                  <a:lnTo>
                    <a:pt x="1284" y="74"/>
                  </a:lnTo>
                  <a:lnTo>
                    <a:pt x="1299" y="86"/>
                  </a:lnTo>
                  <a:lnTo>
                    <a:pt x="1299" y="86"/>
                  </a:lnTo>
                  <a:lnTo>
                    <a:pt x="1334" y="117"/>
                  </a:lnTo>
                  <a:lnTo>
                    <a:pt x="1365" y="147"/>
                  </a:lnTo>
                  <a:lnTo>
                    <a:pt x="1393" y="17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18" y="208"/>
                  </a:lnTo>
                  <a:lnTo>
                    <a:pt x="1467" y="269"/>
                  </a:lnTo>
                  <a:lnTo>
                    <a:pt x="1491" y="301"/>
                  </a:lnTo>
                  <a:lnTo>
                    <a:pt x="1521" y="335"/>
                  </a:lnTo>
                  <a:lnTo>
                    <a:pt x="1553" y="372"/>
                  </a:lnTo>
                  <a:lnTo>
                    <a:pt x="1591" y="412"/>
                  </a:lnTo>
                  <a:lnTo>
                    <a:pt x="1636" y="454"/>
                  </a:lnTo>
                  <a:lnTo>
                    <a:pt x="1690" y="502"/>
                  </a:lnTo>
                  <a:lnTo>
                    <a:pt x="1690" y="502"/>
                  </a:lnTo>
                  <a:lnTo>
                    <a:pt x="1693" y="505"/>
                  </a:lnTo>
                  <a:lnTo>
                    <a:pt x="1693" y="505"/>
                  </a:lnTo>
                  <a:lnTo>
                    <a:pt x="1773" y="574"/>
                  </a:lnTo>
                  <a:lnTo>
                    <a:pt x="1807" y="605"/>
                  </a:lnTo>
                  <a:lnTo>
                    <a:pt x="1836" y="634"/>
                  </a:lnTo>
                  <a:lnTo>
                    <a:pt x="1862" y="660"/>
                  </a:lnTo>
                  <a:lnTo>
                    <a:pt x="1885" y="686"/>
                  </a:lnTo>
                  <a:lnTo>
                    <a:pt x="1903" y="709"/>
                  </a:lnTo>
                  <a:lnTo>
                    <a:pt x="1917" y="733"/>
                  </a:lnTo>
                  <a:lnTo>
                    <a:pt x="1928" y="754"/>
                  </a:lnTo>
                  <a:lnTo>
                    <a:pt x="1936" y="774"/>
                  </a:lnTo>
                  <a:lnTo>
                    <a:pt x="1939" y="794"/>
                  </a:lnTo>
                  <a:lnTo>
                    <a:pt x="1939" y="813"/>
                  </a:lnTo>
                  <a:lnTo>
                    <a:pt x="1934" y="831"/>
                  </a:lnTo>
                  <a:lnTo>
                    <a:pt x="1927" y="850"/>
                  </a:lnTo>
                  <a:lnTo>
                    <a:pt x="1916" y="868"/>
                  </a:lnTo>
                  <a:lnTo>
                    <a:pt x="1902" y="887"/>
                  </a:lnTo>
                  <a:lnTo>
                    <a:pt x="1902" y="887"/>
                  </a:lnTo>
                  <a:lnTo>
                    <a:pt x="1893" y="894"/>
                  </a:lnTo>
                  <a:lnTo>
                    <a:pt x="1884" y="902"/>
                  </a:lnTo>
                  <a:lnTo>
                    <a:pt x="1874" y="908"/>
                  </a:lnTo>
                  <a:lnTo>
                    <a:pt x="1864" y="914"/>
                  </a:lnTo>
                  <a:lnTo>
                    <a:pt x="1851" y="919"/>
                  </a:lnTo>
                  <a:lnTo>
                    <a:pt x="1840" y="922"/>
                  </a:lnTo>
                  <a:lnTo>
                    <a:pt x="1827" y="924"/>
                  </a:lnTo>
                  <a:lnTo>
                    <a:pt x="1814" y="925"/>
                  </a:lnTo>
                  <a:lnTo>
                    <a:pt x="1787" y="927"/>
                  </a:lnTo>
                  <a:lnTo>
                    <a:pt x="1759" y="924"/>
                  </a:lnTo>
                  <a:lnTo>
                    <a:pt x="1728" y="917"/>
                  </a:lnTo>
                  <a:lnTo>
                    <a:pt x="1699" y="910"/>
                  </a:lnTo>
                  <a:lnTo>
                    <a:pt x="1670" y="899"/>
                  </a:lnTo>
                  <a:lnTo>
                    <a:pt x="1639" y="887"/>
                  </a:lnTo>
                  <a:lnTo>
                    <a:pt x="1611" y="873"/>
                  </a:lnTo>
                  <a:lnTo>
                    <a:pt x="1584" y="859"/>
                  </a:lnTo>
                  <a:lnTo>
                    <a:pt x="1557" y="843"/>
                  </a:lnTo>
                  <a:lnTo>
                    <a:pt x="1534" y="827"/>
                  </a:lnTo>
                  <a:lnTo>
                    <a:pt x="1514" y="810"/>
                  </a:lnTo>
                  <a:lnTo>
                    <a:pt x="1496" y="794"/>
                  </a:lnTo>
                  <a:lnTo>
                    <a:pt x="1496" y="794"/>
                  </a:lnTo>
                  <a:lnTo>
                    <a:pt x="1436" y="733"/>
                  </a:lnTo>
                  <a:lnTo>
                    <a:pt x="1390" y="680"/>
                  </a:lnTo>
                  <a:lnTo>
                    <a:pt x="1359" y="645"/>
                  </a:lnTo>
                  <a:lnTo>
                    <a:pt x="1348" y="631"/>
                  </a:lnTo>
                  <a:lnTo>
                    <a:pt x="1348" y="631"/>
                  </a:lnTo>
                  <a:close/>
                </a:path>
              </a:pathLst>
            </a:custGeom>
            <a:solidFill>
              <a:srgbClr val="F5DB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3" name="Freeform 21">
              <a:extLst>
                <a:ext uri="{FF2B5EF4-FFF2-40B4-BE49-F238E27FC236}">
                  <a16:creationId xmlns:a16="http://schemas.microsoft.com/office/drawing/2014/main" id="{129C5D91-6906-E06F-F072-F3C8B00BB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5" y="491"/>
              <a:ext cx="1659" cy="1724"/>
            </a:xfrm>
            <a:custGeom>
              <a:avLst/>
              <a:gdLst>
                <a:gd name="T0" fmla="*/ 2399 w 3319"/>
                <a:gd name="T1" fmla="*/ 202 h 3448"/>
                <a:gd name="T2" fmla="*/ 2030 w 3319"/>
                <a:gd name="T3" fmla="*/ 350 h 3448"/>
                <a:gd name="T4" fmla="*/ 1462 w 3319"/>
                <a:gd name="T5" fmla="*/ 372 h 3448"/>
                <a:gd name="T6" fmla="*/ 875 w 3319"/>
                <a:gd name="T7" fmla="*/ 298 h 3448"/>
                <a:gd name="T8" fmla="*/ 892 w 3319"/>
                <a:gd name="T9" fmla="*/ 428 h 3448"/>
                <a:gd name="T10" fmla="*/ 924 w 3319"/>
                <a:gd name="T11" fmla="*/ 727 h 3448"/>
                <a:gd name="T12" fmla="*/ 841 w 3319"/>
                <a:gd name="T13" fmla="*/ 997 h 3448"/>
                <a:gd name="T14" fmla="*/ 690 w 3319"/>
                <a:gd name="T15" fmla="*/ 1232 h 3448"/>
                <a:gd name="T16" fmla="*/ 744 w 3319"/>
                <a:gd name="T17" fmla="*/ 1683 h 3448"/>
                <a:gd name="T18" fmla="*/ 698 w 3319"/>
                <a:gd name="T19" fmla="*/ 1707 h 3448"/>
                <a:gd name="T20" fmla="*/ 520 w 3319"/>
                <a:gd name="T21" fmla="*/ 1537 h 3448"/>
                <a:gd name="T22" fmla="*/ 312 w 3319"/>
                <a:gd name="T23" fmla="*/ 1439 h 3448"/>
                <a:gd name="T24" fmla="*/ 161 w 3319"/>
                <a:gd name="T25" fmla="*/ 1483 h 3448"/>
                <a:gd name="T26" fmla="*/ 23 w 3319"/>
                <a:gd name="T27" fmla="*/ 1713 h 3448"/>
                <a:gd name="T28" fmla="*/ 11 w 3319"/>
                <a:gd name="T29" fmla="*/ 1998 h 3448"/>
                <a:gd name="T30" fmla="*/ 115 w 3319"/>
                <a:gd name="T31" fmla="*/ 2250 h 3448"/>
                <a:gd name="T32" fmla="*/ 304 w 3319"/>
                <a:gd name="T33" fmla="*/ 2409 h 3448"/>
                <a:gd name="T34" fmla="*/ 570 w 3319"/>
                <a:gd name="T35" fmla="*/ 2483 h 3448"/>
                <a:gd name="T36" fmla="*/ 686 w 3319"/>
                <a:gd name="T37" fmla="*/ 2529 h 3448"/>
                <a:gd name="T38" fmla="*/ 949 w 3319"/>
                <a:gd name="T39" fmla="*/ 2974 h 3448"/>
                <a:gd name="T40" fmla="*/ 1315 w 3319"/>
                <a:gd name="T41" fmla="*/ 3254 h 3448"/>
                <a:gd name="T42" fmla="*/ 1799 w 3319"/>
                <a:gd name="T43" fmla="*/ 3413 h 3448"/>
                <a:gd name="T44" fmla="*/ 2273 w 3319"/>
                <a:gd name="T45" fmla="*/ 3445 h 3448"/>
                <a:gd name="T46" fmla="*/ 2720 w 3319"/>
                <a:gd name="T47" fmla="*/ 3346 h 3448"/>
                <a:gd name="T48" fmla="*/ 3042 w 3319"/>
                <a:gd name="T49" fmla="*/ 3137 h 3448"/>
                <a:gd name="T50" fmla="*/ 3226 w 3319"/>
                <a:gd name="T51" fmla="*/ 2875 h 3448"/>
                <a:gd name="T52" fmla="*/ 3308 w 3319"/>
                <a:gd name="T53" fmla="*/ 2493 h 3448"/>
                <a:gd name="T54" fmla="*/ 3294 w 3319"/>
                <a:gd name="T55" fmla="*/ 1611 h 3448"/>
                <a:gd name="T56" fmla="*/ 3179 w 3319"/>
                <a:gd name="T57" fmla="*/ 692 h 3448"/>
                <a:gd name="T58" fmla="*/ 3031 w 3319"/>
                <a:gd name="T59" fmla="*/ 385 h 3448"/>
                <a:gd name="T60" fmla="*/ 2699 w 3319"/>
                <a:gd name="T61" fmla="*/ 37 h 3448"/>
                <a:gd name="T62" fmla="*/ 2628 w 3319"/>
                <a:gd name="T63" fmla="*/ 11 h 3448"/>
                <a:gd name="T64" fmla="*/ 2633 w 3319"/>
                <a:gd name="T65" fmla="*/ 74 h 3448"/>
                <a:gd name="T66" fmla="*/ 2683 w 3319"/>
                <a:gd name="T67" fmla="*/ 79 h 3448"/>
                <a:gd name="T68" fmla="*/ 3048 w 3319"/>
                <a:gd name="T69" fmla="*/ 493 h 3448"/>
                <a:gd name="T70" fmla="*/ 3180 w 3319"/>
                <a:gd name="T71" fmla="*/ 949 h 3448"/>
                <a:gd name="T72" fmla="*/ 3274 w 3319"/>
                <a:gd name="T73" fmla="*/ 2041 h 3448"/>
                <a:gd name="T74" fmla="*/ 3239 w 3319"/>
                <a:gd name="T75" fmla="*/ 2703 h 3448"/>
                <a:gd name="T76" fmla="*/ 3114 w 3319"/>
                <a:gd name="T77" fmla="*/ 2986 h 3448"/>
                <a:gd name="T78" fmla="*/ 2853 w 3319"/>
                <a:gd name="T79" fmla="*/ 3231 h 3448"/>
                <a:gd name="T80" fmla="*/ 2465 w 3319"/>
                <a:gd name="T81" fmla="*/ 3377 h 3448"/>
                <a:gd name="T82" fmla="*/ 2033 w 3319"/>
                <a:gd name="T83" fmla="*/ 3399 h 3448"/>
                <a:gd name="T84" fmla="*/ 1499 w 3319"/>
                <a:gd name="T85" fmla="*/ 3291 h 3448"/>
                <a:gd name="T86" fmla="*/ 1075 w 3319"/>
                <a:gd name="T87" fmla="*/ 3039 h 3448"/>
                <a:gd name="T88" fmla="*/ 750 w 3319"/>
                <a:gd name="T89" fmla="*/ 2583 h 3448"/>
                <a:gd name="T90" fmla="*/ 690 w 3319"/>
                <a:gd name="T91" fmla="*/ 2446 h 3448"/>
                <a:gd name="T92" fmla="*/ 298 w 3319"/>
                <a:gd name="T93" fmla="*/ 2358 h 3448"/>
                <a:gd name="T94" fmla="*/ 75 w 3319"/>
                <a:gd name="T95" fmla="*/ 2073 h 3448"/>
                <a:gd name="T96" fmla="*/ 46 w 3319"/>
                <a:gd name="T97" fmla="*/ 1816 h 3448"/>
                <a:gd name="T98" fmla="*/ 108 w 3319"/>
                <a:gd name="T99" fmla="*/ 1620 h 3448"/>
                <a:gd name="T100" fmla="*/ 240 w 3319"/>
                <a:gd name="T101" fmla="*/ 1486 h 3448"/>
                <a:gd name="T102" fmla="*/ 427 w 3319"/>
                <a:gd name="T103" fmla="*/ 1525 h 3448"/>
                <a:gd name="T104" fmla="*/ 614 w 3319"/>
                <a:gd name="T105" fmla="*/ 1699 h 3448"/>
                <a:gd name="T106" fmla="*/ 744 w 3319"/>
                <a:gd name="T107" fmla="*/ 1750 h 3448"/>
                <a:gd name="T108" fmla="*/ 786 w 3319"/>
                <a:gd name="T109" fmla="*/ 1651 h 3448"/>
                <a:gd name="T110" fmla="*/ 724 w 3319"/>
                <a:gd name="T111" fmla="*/ 1251 h 3448"/>
                <a:gd name="T112" fmla="*/ 929 w 3319"/>
                <a:gd name="T113" fmla="*/ 903 h 3448"/>
                <a:gd name="T114" fmla="*/ 964 w 3319"/>
                <a:gd name="T115" fmla="*/ 615 h 3448"/>
                <a:gd name="T116" fmla="*/ 875 w 3319"/>
                <a:gd name="T117" fmla="*/ 339 h 3448"/>
                <a:gd name="T118" fmla="*/ 1658 w 3319"/>
                <a:gd name="T119" fmla="*/ 422 h 3448"/>
                <a:gd name="T120" fmla="*/ 2118 w 3319"/>
                <a:gd name="T121" fmla="*/ 373 h 3448"/>
                <a:gd name="T122" fmla="*/ 2525 w 3319"/>
                <a:gd name="T123" fmla="*/ 167 h 3448"/>
                <a:gd name="T124" fmla="*/ 2648 w 3319"/>
                <a:gd name="T125" fmla="*/ 45 h 3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319" h="3448">
                  <a:moveTo>
                    <a:pt x="2613" y="37"/>
                  </a:moveTo>
                  <a:lnTo>
                    <a:pt x="2613" y="37"/>
                  </a:lnTo>
                  <a:lnTo>
                    <a:pt x="2590" y="60"/>
                  </a:lnTo>
                  <a:lnTo>
                    <a:pt x="2563" y="84"/>
                  </a:lnTo>
                  <a:lnTo>
                    <a:pt x="2539" y="105"/>
                  </a:lnTo>
                  <a:lnTo>
                    <a:pt x="2511" y="127"/>
                  </a:lnTo>
                  <a:lnTo>
                    <a:pt x="2485" y="147"/>
                  </a:lnTo>
                  <a:lnTo>
                    <a:pt x="2456" y="167"/>
                  </a:lnTo>
                  <a:lnTo>
                    <a:pt x="2428" y="185"/>
                  </a:lnTo>
                  <a:lnTo>
                    <a:pt x="2399" y="202"/>
                  </a:lnTo>
                  <a:lnTo>
                    <a:pt x="2368" y="221"/>
                  </a:lnTo>
                  <a:lnTo>
                    <a:pt x="2339" y="236"/>
                  </a:lnTo>
                  <a:lnTo>
                    <a:pt x="2277" y="267"/>
                  </a:lnTo>
                  <a:lnTo>
                    <a:pt x="2214" y="293"/>
                  </a:lnTo>
                  <a:lnTo>
                    <a:pt x="2153" y="316"/>
                  </a:lnTo>
                  <a:lnTo>
                    <a:pt x="2153" y="316"/>
                  </a:lnTo>
                  <a:lnTo>
                    <a:pt x="2122" y="327"/>
                  </a:lnTo>
                  <a:lnTo>
                    <a:pt x="2091" y="335"/>
                  </a:lnTo>
                  <a:lnTo>
                    <a:pt x="2061" y="344"/>
                  </a:lnTo>
                  <a:lnTo>
                    <a:pt x="2030" y="350"/>
                  </a:lnTo>
                  <a:lnTo>
                    <a:pt x="1968" y="362"/>
                  </a:lnTo>
                  <a:lnTo>
                    <a:pt x="1905" y="370"/>
                  </a:lnTo>
                  <a:lnTo>
                    <a:pt x="1842" y="376"/>
                  </a:lnTo>
                  <a:lnTo>
                    <a:pt x="1779" y="379"/>
                  </a:lnTo>
                  <a:lnTo>
                    <a:pt x="1716" y="379"/>
                  </a:lnTo>
                  <a:lnTo>
                    <a:pt x="1652" y="379"/>
                  </a:lnTo>
                  <a:lnTo>
                    <a:pt x="1652" y="379"/>
                  </a:lnTo>
                  <a:lnTo>
                    <a:pt x="1588" y="378"/>
                  </a:lnTo>
                  <a:lnTo>
                    <a:pt x="1525" y="375"/>
                  </a:lnTo>
                  <a:lnTo>
                    <a:pt x="1462" y="372"/>
                  </a:lnTo>
                  <a:lnTo>
                    <a:pt x="1398" y="367"/>
                  </a:lnTo>
                  <a:lnTo>
                    <a:pt x="1272" y="355"/>
                  </a:lnTo>
                  <a:lnTo>
                    <a:pt x="1147" y="339"/>
                  </a:lnTo>
                  <a:lnTo>
                    <a:pt x="1147" y="339"/>
                  </a:lnTo>
                  <a:lnTo>
                    <a:pt x="1016" y="321"/>
                  </a:lnTo>
                  <a:lnTo>
                    <a:pt x="952" y="310"/>
                  </a:lnTo>
                  <a:lnTo>
                    <a:pt x="887" y="298"/>
                  </a:lnTo>
                  <a:lnTo>
                    <a:pt x="887" y="298"/>
                  </a:lnTo>
                  <a:lnTo>
                    <a:pt x="881" y="296"/>
                  </a:lnTo>
                  <a:lnTo>
                    <a:pt x="875" y="298"/>
                  </a:lnTo>
                  <a:lnTo>
                    <a:pt x="870" y="299"/>
                  </a:lnTo>
                  <a:lnTo>
                    <a:pt x="866" y="302"/>
                  </a:lnTo>
                  <a:lnTo>
                    <a:pt x="863" y="307"/>
                  </a:lnTo>
                  <a:lnTo>
                    <a:pt x="860" y="311"/>
                  </a:lnTo>
                  <a:lnTo>
                    <a:pt x="860" y="318"/>
                  </a:lnTo>
                  <a:lnTo>
                    <a:pt x="861" y="324"/>
                  </a:lnTo>
                  <a:lnTo>
                    <a:pt x="861" y="324"/>
                  </a:lnTo>
                  <a:lnTo>
                    <a:pt x="872" y="358"/>
                  </a:lnTo>
                  <a:lnTo>
                    <a:pt x="883" y="393"/>
                  </a:lnTo>
                  <a:lnTo>
                    <a:pt x="892" y="428"/>
                  </a:lnTo>
                  <a:lnTo>
                    <a:pt x="900" y="465"/>
                  </a:lnTo>
                  <a:lnTo>
                    <a:pt x="907" y="501"/>
                  </a:lnTo>
                  <a:lnTo>
                    <a:pt x="912" y="538"/>
                  </a:lnTo>
                  <a:lnTo>
                    <a:pt x="916" y="573"/>
                  </a:lnTo>
                  <a:lnTo>
                    <a:pt x="921" y="610"/>
                  </a:lnTo>
                  <a:lnTo>
                    <a:pt x="921" y="610"/>
                  </a:lnTo>
                  <a:lnTo>
                    <a:pt x="923" y="639"/>
                  </a:lnTo>
                  <a:lnTo>
                    <a:pt x="924" y="669"/>
                  </a:lnTo>
                  <a:lnTo>
                    <a:pt x="924" y="698"/>
                  </a:lnTo>
                  <a:lnTo>
                    <a:pt x="924" y="727"/>
                  </a:lnTo>
                  <a:lnTo>
                    <a:pt x="921" y="756"/>
                  </a:lnTo>
                  <a:lnTo>
                    <a:pt x="918" y="786"/>
                  </a:lnTo>
                  <a:lnTo>
                    <a:pt x="912" y="813"/>
                  </a:lnTo>
                  <a:lnTo>
                    <a:pt x="904" y="843"/>
                  </a:lnTo>
                  <a:lnTo>
                    <a:pt x="904" y="843"/>
                  </a:lnTo>
                  <a:lnTo>
                    <a:pt x="895" y="873"/>
                  </a:lnTo>
                  <a:lnTo>
                    <a:pt x="883" y="906"/>
                  </a:lnTo>
                  <a:lnTo>
                    <a:pt x="870" y="937"/>
                  </a:lnTo>
                  <a:lnTo>
                    <a:pt x="856" y="966"/>
                  </a:lnTo>
                  <a:lnTo>
                    <a:pt x="841" y="997"/>
                  </a:lnTo>
                  <a:lnTo>
                    <a:pt x="826" y="1026"/>
                  </a:lnTo>
                  <a:lnTo>
                    <a:pt x="792" y="1083"/>
                  </a:lnTo>
                  <a:lnTo>
                    <a:pt x="792" y="1083"/>
                  </a:lnTo>
                  <a:lnTo>
                    <a:pt x="772" y="1117"/>
                  </a:lnTo>
                  <a:lnTo>
                    <a:pt x="750" y="1148"/>
                  </a:lnTo>
                  <a:lnTo>
                    <a:pt x="727" y="1180"/>
                  </a:lnTo>
                  <a:lnTo>
                    <a:pt x="703" y="1209"/>
                  </a:lnTo>
                  <a:lnTo>
                    <a:pt x="703" y="1209"/>
                  </a:lnTo>
                  <a:lnTo>
                    <a:pt x="695" y="1222"/>
                  </a:lnTo>
                  <a:lnTo>
                    <a:pt x="690" y="1232"/>
                  </a:lnTo>
                  <a:lnTo>
                    <a:pt x="689" y="1245"/>
                  </a:lnTo>
                  <a:lnTo>
                    <a:pt x="690" y="1260"/>
                  </a:lnTo>
                  <a:lnTo>
                    <a:pt x="690" y="1260"/>
                  </a:lnTo>
                  <a:lnTo>
                    <a:pt x="715" y="1408"/>
                  </a:lnTo>
                  <a:lnTo>
                    <a:pt x="724" y="1482"/>
                  </a:lnTo>
                  <a:lnTo>
                    <a:pt x="735" y="1557"/>
                  </a:lnTo>
                  <a:lnTo>
                    <a:pt x="735" y="1557"/>
                  </a:lnTo>
                  <a:lnTo>
                    <a:pt x="741" y="1620"/>
                  </a:lnTo>
                  <a:lnTo>
                    <a:pt x="744" y="1653"/>
                  </a:lnTo>
                  <a:lnTo>
                    <a:pt x="744" y="1683"/>
                  </a:lnTo>
                  <a:lnTo>
                    <a:pt x="744" y="1683"/>
                  </a:lnTo>
                  <a:lnTo>
                    <a:pt x="743" y="1694"/>
                  </a:lnTo>
                  <a:lnTo>
                    <a:pt x="740" y="1700"/>
                  </a:lnTo>
                  <a:lnTo>
                    <a:pt x="737" y="1703"/>
                  </a:lnTo>
                  <a:lnTo>
                    <a:pt x="732" y="1707"/>
                  </a:lnTo>
                  <a:lnTo>
                    <a:pt x="727" y="1710"/>
                  </a:lnTo>
                  <a:lnTo>
                    <a:pt x="721" y="1711"/>
                  </a:lnTo>
                  <a:lnTo>
                    <a:pt x="713" y="1710"/>
                  </a:lnTo>
                  <a:lnTo>
                    <a:pt x="713" y="1710"/>
                  </a:lnTo>
                  <a:lnTo>
                    <a:pt x="698" y="1707"/>
                  </a:lnTo>
                  <a:lnTo>
                    <a:pt x="684" y="1700"/>
                  </a:lnTo>
                  <a:lnTo>
                    <a:pt x="672" y="1693"/>
                  </a:lnTo>
                  <a:lnTo>
                    <a:pt x="658" y="1683"/>
                  </a:lnTo>
                  <a:lnTo>
                    <a:pt x="647" y="1673"/>
                  </a:lnTo>
                  <a:lnTo>
                    <a:pt x="637" y="1660"/>
                  </a:lnTo>
                  <a:lnTo>
                    <a:pt x="617" y="1637"/>
                  </a:lnTo>
                  <a:lnTo>
                    <a:pt x="617" y="1637"/>
                  </a:lnTo>
                  <a:lnTo>
                    <a:pt x="587" y="1603"/>
                  </a:lnTo>
                  <a:lnTo>
                    <a:pt x="555" y="1570"/>
                  </a:lnTo>
                  <a:lnTo>
                    <a:pt x="520" y="1537"/>
                  </a:lnTo>
                  <a:lnTo>
                    <a:pt x="501" y="1522"/>
                  </a:lnTo>
                  <a:lnTo>
                    <a:pt x="483" y="1508"/>
                  </a:lnTo>
                  <a:lnTo>
                    <a:pt x="463" y="1494"/>
                  </a:lnTo>
                  <a:lnTo>
                    <a:pt x="443" y="1483"/>
                  </a:lnTo>
                  <a:lnTo>
                    <a:pt x="421" y="1471"/>
                  </a:lnTo>
                  <a:lnTo>
                    <a:pt x="401" y="1462"/>
                  </a:lnTo>
                  <a:lnTo>
                    <a:pt x="378" y="1454"/>
                  </a:lnTo>
                  <a:lnTo>
                    <a:pt x="357" y="1446"/>
                  </a:lnTo>
                  <a:lnTo>
                    <a:pt x="334" y="1442"/>
                  </a:lnTo>
                  <a:lnTo>
                    <a:pt x="312" y="1439"/>
                  </a:lnTo>
                  <a:lnTo>
                    <a:pt x="312" y="1439"/>
                  </a:lnTo>
                  <a:lnTo>
                    <a:pt x="297" y="1437"/>
                  </a:lnTo>
                  <a:lnTo>
                    <a:pt x="283" y="1437"/>
                  </a:lnTo>
                  <a:lnTo>
                    <a:pt x="269" y="1439"/>
                  </a:lnTo>
                  <a:lnTo>
                    <a:pt x="255" y="1440"/>
                  </a:lnTo>
                  <a:lnTo>
                    <a:pt x="243" y="1442"/>
                  </a:lnTo>
                  <a:lnTo>
                    <a:pt x="229" y="1446"/>
                  </a:lnTo>
                  <a:lnTo>
                    <a:pt x="206" y="1456"/>
                  </a:lnTo>
                  <a:lnTo>
                    <a:pt x="183" y="1468"/>
                  </a:lnTo>
                  <a:lnTo>
                    <a:pt x="161" y="1483"/>
                  </a:lnTo>
                  <a:lnTo>
                    <a:pt x="141" y="1500"/>
                  </a:lnTo>
                  <a:lnTo>
                    <a:pt x="123" y="1520"/>
                  </a:lnTo>
                  <a:lnTo>
                    <a:pt x="106" y="1542"/>
                  </a:lnTo>
                  <a:lnTo>
                    <a:pt x="91" y="1565"/>
                  </a:lnTo>
                  <a:lnTo>
                    <a:pt x="75" y="1588"/>
                  </a:lnTo>
                  <a:lnTo>
                    <a:pt x="63" y="1613"/>
                  </a:lnTo>
                  <a:lnTo>
                    <a:pt x="51" y="1637"/>
                  </a:lnTo>
                  <a:lnTo>
                    <a:pt x="40" y="1663"/>
                  </a:lnTo>
                  <a:lnTo>
                    <a:pt x="32" y="1688"/>
                  </a:lnTo>
                  <a:lnTo>
                    <a:pt x="23" y="1713"/>
                  </a:lnTo>
                  <a:lnTo>
                    <a:pt x="23" y="1713"/>
                  </a:lnTo>
                  <a:lnTo>
                    <a:pt x="15" y="1745"/>
                  </a:lnTo>
                  <a:lnTo>
                    <a:pt x="9" y="1776"/>
                  </a:lnTo>
                  <a:lnTo>
                    <a:pt x="5" y="1807"/>
                  </a:lnTo>
                  <a:lnTo>
                    <a:pt x="1" y="1839"/>
                  </a:lnTo>
                  <a:lnTo>
                    <a:pt x="0" y="1871"/>
                  </a:lnTo>
                  <a:lnTo>
                    <a:pt x="0" y="1902"/>
                  </a:lnTo>
                  <a:lnTo>
                    <a:pt x="3" y="1934"/>
                  </a:lnTo>
                  <a:lnTo>
                    <a:pt x="6" y="1965"/>
                  </a:lnTo>
                  <a:lnTo>
                    <a:pt x="11" y="1998"/>
                  </a:lnTo>
                  <a:lnTo>
                    <a:pt x="18" y="2028"/>
                  </a:lnTo>
                  <a:lnTo>
                    <a:pt x="26" y="2059"/>
                  </a:lnTo>
                  <a:lnTo>
                    <a:pt x="35" y="2088"/>
                  </a:lnTo>
                  <a:lnTo>
                    <a:pt x="46" y="2119"/>
                  </a:lnTo>
                  <a:lnTo>
                    <a:pt x="58" y="2148"/>
                  </a:lnTo>
                  <a:lnTo>
                    <a:pt x="72" y="2178"/>
                  </a:lnTo>
                  <a:lnTo>
                    <a:pt x="88" y="2205"/>
                  </a:lnTo>
                  <a:lnTo>
                    <a:pt x="88" y="2205"/>
                  </a:lnTo>
                  <a:lnTo>
                    <a:pt x="101" y="2229"/>
                  </a:lnTo>
                  <a:lnTo>
                    <a:pt x="115" y="2250"/>
                  </a:lnTo>
                  <a:lnTo>
                    <a:pt x="131" y="2270"/>
                  </a:lnTo>
                  <a:lnTo>
                    <a:pt x="146" y="2289"/>
                  </a:lnTo>
                  <a:lnTo>
                    <a:pt x="163" y="2307"/>
                  </a:lnTo>
                  <a:lnTo>
                    <a:pt x="181" y="2326"/>
                  </a:lnTo>
                  <a:lnTo>
                    <a:pt x="200" y="2341"/>
                  </a:lnTo>
                  <a:lnTo>
                    <a:pt x="220" y="2356"/>
                  </a:lnTo>
                  <a:lnTo>
                    <a:pt x="240" y="2370"/>
                  </a:lnTo>
                  <a:lnTo>
                    <a:pt x="260" y="2384"/>
                  </a:lnTo>
                  <a:lnTo>
                    <a:pt x="281" y="2396"/>
                  </a:lnTo>
                  <a:lnTo>
                    <a:pt x="304" y="2409"/>
                  </a:lnTo>
                  <a:lnTo>
                    <a:pt x="327" y="2419"/>
                  </a:lnTo>
                  <a:lnTo>
                    <a:pt x="351" y="2429"/>
                  </a:lnTo>
                  <a:lnTo>
                    <a:pt x="375" y="2438"/>
                  </a:lnTo>
                  <a:lnTo>
                    <a:pt x="400" y="2447"/>
                  </a:lnTo>
                  <a:lnTo>
                    <a:pt x="400" y="2447"/>
                  </a:lnTo>
                  <a:lnTo>
                    <a:pt x="434" y="2456"/>
                  </a:lnTo>
                  <a:lnTo>
                    <a:pt x="467" y="2464"/>
                  </a:lnTo>
                  <a:lnTo>
                    <a:pt x="501" y="2472"/>
                  </a:lnTo>
                  <a:lnTo>
                    <a:pt x="535" y="2478"/>
                  </a:lnTo>
                  <a:lnTo>
                    <a:pt x="570" y="2483"/>
                  </a:lnTo>
                  <a:lnTo>
                    <a:pt x="604" y="2486"/>
                  </a:lnTo>
                  <a:lnTo>
                    <a:pt x="640" y="2487"/>
                  </a:lnTo>
                  <a:lnTo>
                    <a:pt x="675" y="2489"/>
                  </a:lnTo>
                  <a:lnTo>
                    <a:pt x="675" y="2489"/>
                  </a:lnTo>
                  <a:lnTo>
                    <a:pt x="690" y="2489"/>
                  </a:lnTo>
                  <a:lnTo>
                    <a:pt x="690" y="2489"/>
                  </a:lnTo>
                  <a:lnTo>
                    <a:pt x="670" y="2473"/>
                  </a:lnTo>
                  <a:lnTo>
                    <a:pt x="670" y="2473"/>
                  </a:lnTo>
                  <a:lnTo>
                    <a:pt x="677" y="2501"/>
                  </a:lnTo>
                  <a:lnTo>
                    <a:pt x="686" y="2529"/>
                  </a:lnTo>
                  <a:lnTo>
                    <a:pt x="695" y="2557"/>
                  </a:lnTo>
                  <a:lnTo>
                    <a:pt x="706" y="2584"/>
                  </a:lnTo>
                  <a:lnTo>
                    <a:pt x="729" y="2638"/>
                  </a:lnTo>
                  <a:lnTo>
                    <a:pt x="755" y="2691"/>
                  </a:lnTo>
                  <a:lnTo>
                    <a:pt x="755" y="2691"/>
                  </a:lnTo>
                  <a:lnTo>
                    <a:pt x="787" y="2751"/>
                  </a:lnTo>
                  <a:lnTo>
                    <a:pt x="823" y="2811"/>
                  </a:lnTo>
                  <a:lnTo>
                    <a:pt x="863" y="2866"/>
                  </a:lnTo>
                  <a:lnTo>
                    <a:pt x="904" y="2921"/>
                  </a:lnTo>
                  <a:lnTo>
                    <a:pt x="949" y="2974"/>
                  </a:lnTo>
                  <a:lnTo>
                    <a:pt x="996" y="3023"/>
                  </a:lnTo>
                  <a:lnTo>
                    <a:pt x="1046" y="3071"/>
                  </a:lnTo>
                  <a:lnTo>
                    <a:pt x="1072" y="3092"/>
                  </a:lnTo>
                  <a:lnTo>
                    <a:pt x="1098" y="3114"/>
                  </a:lnTo>
                  <a:lnTo>
                    <a:pt x="1098" y="3114"/>
                  </a:lnTo>
                  <a:lnTo>
                    <a:pt x="1139" y="3146"/>
                  </a:lnTo>
                  <a:lnTo>
                    <a:pt x="1183" y="3176"/>
                  </a:lnTo>
                  <a:lnTo>
                    <a:pt x="1226" y="3205"/>
                  </a:lnTo>
                  <a:lnTo>
                    <a:pt x="1270" y="3229"/>
                  </a:lnTo>
                  <a:lnTo>
                    <a:pt x="1315" y="3254"/>
                  </a:lnTo>
                  <a:lnTo>
                    <a:pt x="1361" y="3277"/>
                  </a:lnTo>
                  <a:lnTo>
                    <a:pt x="1407" y="3299"/>
                  </a:lnTo>
                  <a:lnTo>
                    <a:pt x="1453" y="3317"/>
                  </a:lnTo>
                  <a:lnTo>
                    <a:pt x="1502" y="3336"/>
                  </a:lnTo>
                  <a:lnTo>
                    <a:pt x="1550" y="3353"/>
                  </a:lnTo>
                  <a:lnTo>
                    <a:pt x="1599" y="3366"/>
                  </a:lnTo>
                  <a:lnTo>
                    <a:pt x="1648" y="3380"/>
                  </a:lnTo>
                  <a:lnTo>
                    <a:pt x="1699" y="3393"/>
                  </a:lnTo>
                  <a:lnTo>
                    <a:pt x="1748" y="3403"/>
                  </a:lnTo>
                  <a:lnTo>
                    <a:pt x="1799" y="3413"/>
                  </a:lnTo>
                  <a:lnTo>
                    <a:pt x="1850" y="3422"/>
                  </a:lnTo>
                  <a:lnTo>
                    <a:pt x="1850" y="3422"/>
                  </a:lnTo>
                  <a:lnTo>
                    <a:pt x="1902" y="3430"/>
                  </a:lnTo>
                  <a:lnTo>
                    <a:pt x="1955" y="3436"/>
                  </a:lnTo>
                  <a:lnTo>
                    <a:pt x="2008" y="3440"/>
                  </a:lnTo>
                  <a:lnTo>
                    <a:pt x="2061" y="3443"/>
                  </a:lnTo>
                  <a:lnTo>
                    <a:pt x="2113" y="3447"/>
                  </a:lnTo>
                  <a:lnTo>
                    <a:pt x="2167" y="3448"/>
                  </a:lnTo>
                  <a:lnTo>
                    <a:pt x="2219" y="3447"/>
                  </a:lnTo>
                  <a:lnTo>
                    <a:pt x="2273" y="3445"/>
                  </a:lnTo>
                  <a:lnTo>
                    <a:pt x="2325" y="3440"/>
                  </a:lnTo>
                  <a:lnTo>
                    <a:pt x="2377" y="3436"/>
                  </a:lnTo>
                  <a:lnTo>
                    <a:pt x="2430" y="3428"/>
                  </a:lnTo>
                  <a:lnTo>
                    <a:pt x="2482" y="3419"/>
                  </a:lnTo>
                  <a:lnTo>
                    <a:pt x="2534" y="3408"/>
                  </a:lnTo>
                  <a:lnTo>
                    <a:pt x="2585" y="3394"/>
                  </a:lnTo>
                  <a:lnTo>
                    <a:pt x="2636" y="3379"/>
                  </a:lnTo>
                  <a:lnTo>
                    <a:pt x="2685" y="3360"/>
                  </a:lnTo>
                  <a:lnTo>
                    <a:pt x="2685" y="3360"/>
                  </a:lnTo>
                  <a:lnTo>
                    <a:pt x="2720" y="3346"/>
                  </a:lnTo>
                  <a:lnTo>
                    <a:pt x="2757" y="3331"/>
                  </a:lnTo>
                  <a:lnTo>
                    <a:pt x="2791" y="3314"/>
                  </a:lnTo>
                  <a:lnTo>
                    <a:pt x="2825" y="3296"/>
                  </a:lnTo>
                  <a:lnTo>
                    <a:pt x="2859" y="3277"/>
                  </a:lnTo>
                  <a:lnTo>
                    <a:pt x="2891" y="3257"/>
                  </a:lnTo>
                  <a:lnTo>
                    <a:pt x="2923" y="3236"/>
                  </a:lnTo>
                  <a:lnTo>
                    <a:pt x="2954" y="3213"/>
                  </a:lnTo>
                  <a:lnTo>
                    <a:pt x="2985" y="3188"/>
                  </a:lnTo>
                  <a:lnTo>
                    <a:pt x="3014" y="3163"/>
                  </a:lnTo>
                  <a:lnTo>
                    <a:pt x="3042" y="3137"/>
                  </a:lnTo>
                  <a:lnTo>
                    <a:pt x="3069" y="3109"/>
                  </a:lnTo>
                  <a:lnTo>
                    <a:pt x="3094" y="3080"/>
                  </a:lnTo>
                  <a:lnTo>
                    <a:pt x="3119" y="3051"/>
                  </a:lnTo>
                  <a:lnTo>
                    <a:pt x="3143" y="3020"/>
                  </a:lnTo>
                  <a:lnTo>
                    <a:pt x="3165" y="2988"/>
                  </a:lnTo>
                  <a:lnTo>
                    <a:pt x="3165" y="2988"/>
                  </a:lnTo>
                  <a:lnTo>
                    <a:pt x="3182" y="2960"/>
                  </a:lnTo>
                  <a:lnTo>
                    <a:pt x="3197" y="2932"/>
                  </a:lnTo>
                  <a:lnTo>
                    <a:pt x="3212" y="2905"/>
                  </a:lnTo>
                  <a:lnTo>
                    <a:pt x="3226" y="2875"/>
                  </a:lnTo>
                  <a:lnTo>
                    <a:pt x="3239" y="2846"/>
                  </a:lnTo>
                  <a:lnTo>
                    <a:pt x="3251" y="2817"/>
                  </a:lnTo>
                  <a:lnTo>
                    <a:pt x="3260" y="2786"/>
                  </a:lnTo>
                  <a:lnTo>
                    <a:pt x="3269" y="2755"/>
                  </a:lnTo>
                  <a:lnTo>
                    <a:pt x="3269" y="2755"/>
                  </a:lnTo>
                  <a:lnTo>
                    <a:pt x="3277" y="2723"/>
                  </a:lnTo>
                  <a:lnTo>
                    <a:pt x="3283" y="2691"/>
                  </a:lnTo>
                  <a:lnTo>
                    <a:pt x="3294" y="2626"/>
                  </a:lnTo>
                  <a:lnTo>
                    <a:pt x="3302" y="2560"/>
                  </a:lnTo>
                  <a:lnTo>
                    <a:pt x="3308" y="2493"/>
                  </a:lnTo>
                  <a:lnTo>
                    <a:pt x="3308" y="2493"/>
                  </a:lnTo>
                  <a:lnTo>
                    <a:pt x="3312" y="2406"/>
                  </a:lnTo>
                  <a:lnTo>
                    <a:pt x="3317" y="2318"/>
                  </a:lnTo>
                  <a:lnTo>
                    <a:pt x="3319" y="2230"/>
                  </a:lnTo>
                  <a:lnTo>
                    <a:pt x="3319" y="2141"/>
                  </a:lnTo>
                  <a:lnTo>
                    <a:pt x="3317" y="2053"/>
                  </a:lnTo>
                  <a:lnTo>
                    <a:pt x="3314" y="1965"/>
                  </a:lnTo>
                  <a:lnTo>
                    <a:pt x="3306" y="1790"/>
                  </a:lnTo>
                  <a:lnTo>
                    <a:pt x="3306" y="1790"/>
                  </a:lnTo>
                  <a:lnTo>
                    <a:pt x="3294" y="1611"/>
                  </a:lnTo>
                  <a:lnTo>
                    <a:pt x="3280" y="1434"/>
                  </a:lnTo>
                  <a:lnTo>
                    <a:pt x="3262" y="1257"/>
                  </a:lnTo>
                  <a:lnTo>
                    <a:pt x="3242" y="1081"/>
                  </a:lnTo>
                  <a:lnTo>
                    <a:pt x="3242" y="1081"/>
                  </a:lnTo>
                  <a:lnTo>
                    <a:pt x="3223" y="947"/>
                  </a:lnTo>
                  <a:lnTo>
                    <a:pt x="3214" y="881"/>
                  </a:lnTo>
                  <a:lnTo>
                    <a:pt x="3203" y="815"/>
                  </a:lnTo>
                  <a:lnTo>
                    <a:pt x="3203" y="815"/>
                  </a:lnTo>
                  <a:lnTo>
                    <a:pt x="3191" y="752"/>
                  </a:lnTo>
                  <a:lnTo>
                    <a:pt x="3179" y="692"/>
                  </a:lnTo>
                  <a:lnTo>
                    <a:pt x="3169" y="661"/>
                  </a:lnTo>
                  <a:lnTo>
                    <a:pt x="3160" y="632"/>
                  </a:lnTo>
                  <a:lnTo>
                    <a:pt x="3151" y="602"/>
                  </a:lnTo>
                  <a:lnTo>
                    <a:pt x="3139" y="573"/>
                  </a:lnTo>
                  <a:lnTo>
                    <a:pt x="3139" y="573"/>
                  </a:lnTo>
                  <a:lnTo>
                    <a:pt x="3120" y="533"/>
                  </a:lnTo>
                  <a:lnTo>
                    <a:pt x="3100" y="496"/>
                  </a:lnTo>
                  <a:lnTo>
                    <a:pt x="3079" y="458"/>
                  </a:lnTo>
                  <a:lnTo>
                    <a:pt x="3056" y="421"/>
                  </a:lnTo>
                  <a:lnTo>
                    <a:pt x="3031" y="385"/>
                  </a:lnTo>
                  <a:lnTo>
                    <a:pt x="3005" y="350"/>
                  </a:lnTo>
                  <a:lnTo>
                    <a:pt x="2977" y="315"/>
                  </a:lnTo>
                  <a:lnTo>
                    <a:pt x="2949" y="281"/>
                  </a:lnTo>
                  <a:lnTo>
                    <a:pt x="2920" y="248"/>
                  </a:lnTo>
                  <a:lnTo>
                    <a:pt x="2890" y="216"/>
                  </a:lnTo>
                  <a:lnTo>
                    <a:pt x="2859" y="184"/>
                  </a:lnTo>
                  <a:lnTo>
                    <a:pt x="2828" y="153"/>
                  </a:lnTo>
                  <a:lnTo>
                    <a:pt x="2763" y="93"/>
                  </a:lnTo>
                  <a:lnTo>
                    <a:pt x="2699" y="37"/>
                  </a:lnTo>
                  <a:lnTo>
                    <a:pt x="2699" y="37"/>
                  </a:lnTo>
                  <a:lnTo>
                    <a:pt x="2662" y="7"/>
                  </a:lnTo>
                  <a:lnTo>
                    <a:pt x="2662" y="7"/>
                  </a:lnTo>
                  <a:lnTo>
                    <a:pt x="2653" y="2"/>
                  </a:lnTo>
                  <a:lnTo>
                    <a:pt x="2648" y="0"/>
                  </a:lnTo>
                  <a:lnTo>
                    <a:pt x="2643" y="0"/>
                  </a:lnTo>
                  <a:lnTo>
                    <a:pt x="2639" y="2"/>
                  </a:lnTo>
                  <a:lnTo>
                    <a:pt x="2636" y="3"/>
                  </a:lnTo>
                  <a:lnTo>
                    <a:pt x="2631" y="7"/>
                  </a:lnTo>
                  <a:lnTo>
                    <a:pt x="2628" y="11"/>
                  </a:lnTo>
                  <a:lnTo>
                    <a:pt x="2628" y="11"/>
                  </a:lnTo>
                  <a:lnTo>
                    <a:pt x="2610" y="42"/>
                  </a:lnTo>
                  <a:lnTo>
                    <a:pt x="2610" y="42"/>
                  </a:lnTo>
                  <a:lnTo>
                    <a:pt x="2608" y="47"/>
                  </a:lnTo>
                  <a:lnTo>
                    <a:pt x="2607" y="51"/>
                  </a:lnTo>
                  <a:lnTo>
                    <a:pt x="2607" y="54"/>
                  </a:lnTo>
                  <a:lnTo>
                    <a:pt x="2607" y="59"/>
                  </a:lnTo>
                  <a:lnTo>
                    <a:pt x="2611" y="65"/>
                  </a:lnTo>
                  <a:lnTo>
                    <a:pt x="2617" y="71"/>
                  </a:lnTo>
                  <a:lnTo>
                    <a:pt x="2625" y="73"/>
                  </a:lnTo>
                  <a:lnTo>
                    <a:pt x="2633" y="74"/>
                  </a:lnTo>
                  <a:lnTo>
                    <a:pt x="2637" y="73"/>
                  </a:lnTo>
                  <a:lnTo>
                    <a:pt x="2640" y="71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7" y="64"/>
                  </a:lnTo>
                  <a:lnTo>
                    <a:pt x="2665" y="33"/>
                  </a:lnTo>
                  <a:lnTo>
                    <a:pt x="2665" y="33"/>
                  </a:lnTo>
                  <a:lnTo>
                    <a:pt x="2631" y="37"/>
                  </a:lnTo>
                  <a:lnTo>
                    <a:pt x="2631" y="37"/>
                  </a:lnTo>
                  <a:lnTo>
                    <a:pt x="2683" y="79"/>
                  </a:lnTo>
                  <a:lnTo>
                    <a:pt x="2734" y="122"/>
                  </a:lnTo>
                  <a:lnTo>
                    <a:pt x="2783" y="168"/>
                  </a:lnTo>
                  <a:lnTo>
                    <a:pt x="2831" y="216"/>
                  </a:lnTo>
                  <a:lnTo>
                    <a:pt x="2876" y="265"/>
                  </a:lnTo>
                  <a:lnTo>
                    <a:pt x="2920" y="316"/>
                  </a:lnTo>
                  <a:lnTo>
                    <a:pt x="2962" y="368"/>
                  </a:lnTo>
                  <a:lnTo>
                    <a:pt x="3002" y="421"/>
                  </a:lnTo>
                  <a:lnTo>
                    <a:pt x="3002" y="421"/>
                  </a:lnTo>
                  <a:lnTo>
                    <a:pt x="3025" y="458"/>
                  </a:lnTo>
                  <a:lnTo>
                    <a:pt x="3048" y="493"/>
                  </a:lnTo>
                  <a:lnTo>
                    <a:pt x="3069" y="530"/>
                  </a:lnTo>
                  <a:lnTo>
                    <a:pt x="3088" y="569"/>
                  </a:lnTo>
                  <a:lnTo>
                    <a:pt x="3105" y="607"/>
                  </a:lnTo>
                  <a:lnTo>
                    <a:pt x="3120" y="647"/>
                  </a:lnTo>
                  <a:lnTo>
                    <a:pt x="3132" y="689"/>
                  </a:lnTo>
                  <a:lnTo>
                    <a:pt x="3143" y="730"/>
                  </a:lnTo>
                  <a:lnTo>
                    <a:pt x="3143" y="730"/>
                  </a:lnTo>
                  <a:lnTo>
                    <a:pt x="3154" y="784"/>
                  </a:lnTo>
                  <a:lnTo>
                    <a:pt x="3163" y="840"/>
                  </a:lnTo>
                  <a:lnTo>
                    <a:pt x="3180" y="949"/>
                  </a:lnTo>
                  <a:lnTo>
                    <a:pt x="3180" y="949"/>
                  </a:lnTo>
                  <a:lnTo>
                    <a:pt x="3202" y="1111"/>
                  </a:lnTo>
                  <a:lnTo>
                    <a:pt x="3222" y="1272"/>
                  </a:lnTo>
                  <a:lnTo>
                    <a:pt x="3237" y="1434"/>
                  </a:lnTo>
                  <a:lnTo>
                    <a:pt x="3251" y="1596"/>
                  </a:lnTo>
                  <a:lnTo>
                    <a:pt x="3251" y="1596"/>
                  </a:lnTo>
                  <a:lnTo>
                    <a:pt x="3262" y="1773"/>
                  </a:lnTo>
                  <a:lnTo>
                    <a:pt x="3266" y="1862"/>
                  </a:lnTo>
                  <a:lnTo>
                    <a:pt x="3271" y="1951"/>
                  </a:lnTo>
                  <a:lnTo>
                    <a:pt x="3274" y="2041"/>
                  </a:lnTo>
                  <a:lnTo>
                    <a:pt x="3274" y="2130"/>
                  </a:lnTo>
                  <a:lnTo>
                    <a:pt x="3275" y="2218"/>
                  </a:lnTo>
                  <a:lnTo>
                    <a:pt x="3274" y="2307"/>
                  </a:lnTo>
                  <a:lnTo>
                    <a:pt x="3274" y="2307"/>
                  </a:lnTo>
                  <a:lnTo>
                    <a:pt x="3269" y="2438"/>
                  </a:lnTo>
                  <a:lnTo>
                    <a:pt x="3266" y="2504"/>
                  </a:lnTo>
                  <a:lnTo>
                    <a:pt x="3260" y="2572"/>
                  </a:lnTo>
                  <a:lnTo>
                    <a:pt x="3251" y="2637"/>
                  </a:lnTo>
                  <a:lnTo>
                    <a:pt x="3245" y="2670"/>
                  </a:lnTo>
                  <a:lnTo>
                    <a:pt x="3239" y="2703"/>
                  </a:lnTo>
                  <a:lnTo>
                    <a:pt x="3231" y="2735"/>
                  </a:lnTo>
                  <a:lnTo>
                    <a:pt x="3222" y="2766"/>
                  </a:lnTo>
                  <a:lnTo>
                    <a:pt x="3212" y="2797"/>
                  </a:lnTo>
                  <a:lnTo>
                    <a:pt x="3200" y="2828"/>
                  </a:lnTo>
                  <a:lnTo>
                    <a:pt x="3200" y="2828"/>
                  </a:lnTo>
                  <a:lnTo>
                    <a:pt x="3186" y="2861"/>
                  </a:lnTo>
                  <a:lnTo>
                    <a:pt x="3169" y="2894"/>
                  </a:lnTo>
                  <a:lnTo>
                    <a:pt x="3152" y="2925"/>
                  </a:lnTo>
                  <a:lnTo>
                    <a:pt x="3134" y="2955"/>
                  </a:lnTo>
                  <a:lnTo>
                    <a:pt x="3114" y="2986"/>
                  </a:lnTo>
                  <a:lnTo>
                    <a:pt x="3092" y="3015"/>
                  </a:lnTo>
                  <a:lnTo>
                    <a:pt x="3069" y="3043"/>
                  </a:lnTo>
                  <a:lnTo>
                    <a:pt x="3046" y="3071"/>
                  </a:lnTo>
                  <a:lnTo>
                    <a:pt x="3022" y="3097"/>
                  </a:lnTo>
                  <a:lnTo>
                    <a:pt x="2996" y="3122"/>
                  </a:lnTo>
                  <a:lnTo>
                    <a:pt x="2968" y="3146"/>
                  </a:lnTo>
                  <a:lnTo>
                    <a:pt x="2940" y="3169"/>
                  </a:lnTo>
                  <a:lnTo>
                    <a:pt x="2913" y="3191"/>
                  </a:lnTo>
                  <a:lnTo>
                    <a:pt x="2882" y="3211"/>
                  </a:lnTo>
                  <a:lnTo>
                    <a:pt x="2853" y="3231"/>
                  </a:lnTo>
                  <a:lnTo>
                    <a:pt x="2820" y="3249"/>
                  </a:lnTo>
                  <a:lnTo>
                    <a:pt x="2820" y="3249"/>
                  </a:lnTo>
                  <a:lnTo>
                    <a:pt x="2779" y="3273"/>
                  </a:lnTo>
                  <a:lnTo>
                    <a:pt x="2736" y="3293"/>
                  </a:lnTo>
                  <a:lnTo>
                    <a:pt x="2693" y="3311"/>
                  </a:lnTo>
                  <a:lnTo>
                    <a:pt x="2648" y="3328"/>
                  </a:lnTo>
                  <a:lnTo>
                    <a:pt x="2603" y="3343"/>
                  </a:lnTo>
                  <a:lnTo>
                    <a:pt x="2559" y="3357"/>
                  </a:lnTo>
                  <a:lnTo>
                    <a:pt x="2513" y="3368"/>
                  </a:lnTo>
                  <a:lnTo>
                    <a:pt x="2465" y="3377"/>
                  </a:lnTo>
                  <a:lnTo>
                    <a:pt x="2419" y="3387"/>
                  </a:lnTo>
                  <a:lnTo>
                    <a:pt x="2371" y="3393"/>
                  </a:lnTo>
                  <a:lnTo>
                    <a:pt x="2325" y="3397"/>
                  </a:lnTo>
                  <a:lnTo>
                    <a:pt x="2277" y="3400"/>
                  </a:lnTo>
                  <a:lnTo>
                    <a:pt x="2230" y="3403"/>
                  </a:lnTo>
                  <a:lnTo>
                    <a:pt x="2182" y="3405"/>
                  </a:lnTo>
                  <a:lnTo>
                    <a:pt x="2134" y="3403"/>
                  </a:lnTo>
                  <a:lnTo>
                    <a:pt x="2088" y="3402"/>
                  </a:lnTo>
                  <a:lnTo>
                    <a:pt x="2088" y="3402"/>
                  </a:lnTo>
                  <a:lnTo>
                    <a:pt x="2033" y="3399"/>
                  </a:lnTo>
                  <a:lnTo>
                    <a:pt x="1979" y="3396"/>
                  </a:lnTo>
                  <a:lnTo>
                    <a:pt x="1925" y="3390"/>
                  </a:lnTo>
                  <a:lnTo>
                    <a:pt x="1870" y="3382"/>
                  </a:lnTo>
                  <a:lnTo>
                    <a:pt x="1816" y="3374"/>
                  </a:lnTo>
                  <a:lnTo>
                    <a:pt x="1762" y="3363"/>
                  </a:lnTo>
                  <a:lnTo>
                    <a:pt x="1708" y="3353"/>
                  </a:lnTo>
                  <a:lnTo>
                    <a:pt x="1656" y="3340"/>
                  </a:lnTo>
                  <a:lnTo>
                    <a:pt x="1602" y="3325"/>
                  </a:lnTo>
                  <a:lnTo>
                    <a:pt x="1550" y="3308"/>
                  </a:lnTo>
                  <a:lnTo>
                    <a:pt x="1499" y="3291"/>
                  </a:lnTo>
                  <a:lnTo>
                    <a:pt x="1449" y="3271"/>
                  </a:lnTo>
                  <a:lnTo>
                    <a:pt x="1398" y="3249"/>
                  </a:lnTo>
                  <a:lnTo>
                    <a:pt x="1349" y="3225"/>
                  </a:lnTo>
                  <a:lnTo>
                    <a:pt x="1301" y="3200"/>
                  </a:lnTo>
                  <a:lnTo>
                    <a:pt x="1253" y="3172"/>
                  </a:lnTo>
                  <a:lnTo>
                    <a:pt x="1253" y="3172"/>
                  </a:lnTo>
                  <a:lnTo>
                    <a:pt x="1207" y="3142"/>
                  </a:lnTo>
                  <a:lnTo>
                    <a:pt x="1163" y="3109"/>
                  </a:lnTo>
                  <a:lnTo>
                    <a:pt x="1118" y="3075"/>
                  </a:lnTo>
                  <a:lnTo>
                    <a:pt x="1075" y="3039"/>
                  </a:lnTo>
                  <a:lnTo>
                    <a:pt x="1033" y="3000"/>
                  </a:lnTo>
                  <a:lnTo>
                    <a:pt x="993" y="2960"/>
                  </a:lnTo>
                  <a:lnTo>
                    <a:pt x="956" y="2917"/>
                  </a:lnTo>
                  <a:lnTo>
                    <a:pt x="920" y="2874"/>
                  </a:lnTo>
                  <a:lnTo>
                    <a:pt x="886" y="2829"/>
                  </a:lnTo>
                  <a:lnTo>
                    <a:pt x="853" y="2781"/>
                  </a:lnTo>
                  <a:lnTo>
                    <a:pt x="824" y="2734"/>
                  </a:lnTo>
                  <a:lnTo>
                    <a:pt x="797" y="2684"/>
                  </a:lnTo>
                  <a:lnTo>
                    <a:pt x="772" y="2634"/>
                  </a:lnTo>
                  <a:lnTo>
                    <a:pt x="750" y="2583"/>
                  </a:lnTo>
                  <a:lnTo>
                    <a:pt x="730" y="2529"/>
                  </a:lnTo>
                  <a:lnTo>
                    <a:pt x="715" y="2476"/>
                  </a:lnTo>
                  <a:lnTo>
                    <a:pt x="715" y="2476"/>
                  </a:lnTo>
                  <a:lnTo>
                    <a:pt x="712" y="2461"/>
                  </a:lnTo>
                  <a:lnTo>
                    <a:pt x="712" y="2461"/>
                  </a:lnTo>
                  <a:lnTo>
                    <a:pt x="709" y="2455"/>
                  </a:lnTo>
                  <a:lnTo>
                    <a:pt x="703" y="2450"/>
                  </a:lnTo>
                  <a:lnTo>
                    <a:pt x="697" y="2447"/>
                  </a:lnTo>
                  <a:lnTo>
                    <a:pt x="690" y="2446"/>
                  </a:lnTo>
                  <a:lnTo>
                    <a:pt x="690" y="2446"/>
                  </a:lnTo>
                  <a:lnTo>
                    <a:pt x="646" y="2446"/>
                  </a:lnTo>
                  <a:lnTo>
                    <a:pt x="600" y="2443"/>
                  </a:lnTo>
                  <a:lnTo>
                    <a:pt x="554" y="2438"/>
                  </a:lnTo>
                  <a:lnTo>
                    <a:pt x="507" y="2430"/>
                  </a:lnTo>
                  <a:lnTo>
                    <a:pt x="463" y="2421"/>
                  </a:lnTo>
                  <a:lnTo>
                    <a:pt x="418" y="2409"/>
                  </a:lnTo>
                  <a:lnTo>
                    <a:pt x="375" y="2393"/>
                  </a:lnTo>
                  <a:lnTo>
                    <a:pt x="334" y="2376"/>
                  </a:lnTo>
                  <a:lnTo>
                    <a:pt x="334" y="2376"/>
                  </a:lnTo>
                  <a:lnTo>
                    <a:pt x="298" y="2358"/>
                  </a:lnTo>
                  <a:lnTo>
                    <a:pt x="264" y="2336"/>
                  </a:lnTo>
                  <a:lnTo>
                    <a:pt x="234" y="2313"/>
                  </a:lnTo>
                  <a:lnTo>
                    <a:pt x="204" y="2287"/>
                  </a:lnTo>
                  <a:lnTo>
                    <a:pt x="178" y="2259"/>
                  </a:lnTo>
                  <a:lnTo>
                    <a:pt x="154" y="2229"/>
                  </a:lnTo>
                  <a:lnTo>
                    <a:pt x="132" y="2196"/>
                  </a:lnTo>
                  <a:lnTo>
                    <a:pt x="112" y="2161"/>
                  </a:lnTo>
                  <a:lnTo>
                    <a:pt x="112" y="2161"/>
                  </a:lnTo>
                  <a:lnTo>
                    <a:pt x="92" y="2118"/>
                  </a:lnTo>
                  <a:lnTo>
                    <a:pt x="75" y="2073"/>
                  </a:lnTo>
                  <a:lnTo>
                    <a:pt x="61" y="2028"/>
                  </a:lnTo>
                  <a:lnTo>
                    <a:pt x="57" y="2005"/>
                  </a:lnTo>
                  <a:lnTo>
                    <a:pt x="52" y="1981"/>
                  </a:lnTo>
                  <a:lnTo>
                    <a:pt x="48" y="1958"/>
                  </a:lnTo>
                  <a:lnTo>
                    <a:pt x="45" y="1934"/>
                  </a:lnTo>
                  <a:lnTo>
                    <a:pt x="43" y="1910"/>
                  </a:lnTo>
                  <a:lnTo>
                    <a:pt x="43" y="1887"/>
                  </a:lnTo>
                  <a:lnTo>
                    <a:pt x="43" y="1864"/>
                  </a:lnTo>
                  <a:lnTo>
                    <a:pt x="45" y="1839"/>
                  </a:lnTo>
                  <a:lnTo>
                    <a:pt x="46" y="1816"/>
                  </a:lnTo>
                  <a:lnTo>
                    <a:pt x="51" y="1791"/>
                  </a:lnTo>
                  <a:lnTo>
                    <a:pt x="51" y="1791"/>
                  </a:lnTo>
                  <a:lnTo>
                    <a:pt x="54" y="1770"/>
                  </a:lnTo>
                  <a:lnTo>
                    <a:pt x="58" y="1748"/>
                  </a:lnTo>
                  <a:lnTo>
                    <a:pt x="65" y="1725"/>
                  </a:lnTo>
                  <a:lnTo>
                    <a:pt x="72" y="1703"/>
                  </a:lnTo>
                  <a:lnTo>
                    <a:pt x="80" y="1682"/>
                  </a:lnTo>
                  <a:lnTo>
                    <a:pt x="88" y="1662"/>
                  </a:lnTo>
                  <a:lnTo>
                    <a:pt x="98" y="1640"/>
                  </a:lnTo>
                  <a:lnTo>
                    <a:pt x="108" y="1620"/>
                  </a:lnTo>
                  <a:lnTo>
                    <a:pt x="108" y="1620"/>
                  </a:lnTo>
                  <a:lnTo>
                    <a:pt x="129" y="1583"/>
                  </a:lnTo>
                  <a:lnTo>
                    <a:pt x="141" y="1565"/>
                  </a:lnTo>
                  <a:lnTo>
                    <a:pt x="155" y="1548"/>
                  </a:lnTo>
                  <a:lnTo>
                    <a:pt x="171" y="1531"/>
                  </a:lnTo>
                  <a:lnTo>
                    <a:pt x="186" y="1517"/>
                  </a:lnTo>
                  <a:lnTo>
                    <a:pt x="203" y="1503"/>
                  </a:lnTo>
                  <a:lnTo>
                    <a:pt x="223" y="1494"/>
                  </a:lnTo>
                  <a:lnTo>
                    <a:pt x="223" y="1494"/>
                  </a:lnTo>
                  <a:lnTo>
                    <a:pt x="240" y="1486"/>
                  </a:lnTo>
                  <a:lnTo>
                    <a:pt x="257" y="1482"/>
                  </a:lnTo>
                  <a:lnTo>
                    <a:pt x="274" y="1480"/>
                  </a:lnTo>
                  <a:lnTo>
                    <a:pt x="292" y="1480"/>
                  </a:lnTo>
                  <a:lnTo>
                    <a:pt x="309" y="1480"/>
                  </a:lnTo>
                  <a:lnTo>
                    <a:pt x="326" y="1483"/>
                  </a:lnTo>
                  <a:lnTo>
                    <a:pt x="344" y="1488"/>
                  </a:lnTo>
                  <a:lnTo>
                    <a:pt x="361" y="1493"/>
                  </a:lnTo>
                  <a:lnTo>
                    <a:pt x="378" y="1500"/>
                  </a:lnTo>
                  <a:lnTo>
                    <a:pt x="395" y="1506"/>
                  </a:lnTo>
                  <a:lnTo>
                    <a:pt x="427" y="1525"/>
                  </a:lnTo>
                  <a:lnTo>
                    <a:pt x="457" y="1545"/>
                  </a:lnTo>
                  <a:lnTo>
                    <a:pt x="484" y="1565"/>
                  </a:lnTo>
                  <a:lnTo>
                    <a:pt x="484" y="1565"/>
                  </a:lnTo>
                  <a:lnTo>
                    <a:pt x="509" y="1585"/>
                  </a:lnTo>
                  <a:lnTo>
                    <a:pt x="532" y="1606"/>
                  </a:lnTo>
                  <a:lnTo>
                    <a:pt x="555" y="1630"/>
                  </a:lnTo>
                  <a:lnTo>
                    <a:pt x="575" y="1653"/>
                  </a:lnTo>
                  <a:lnTo>
                    <a:pt x="575" y="1653"/>
                  </a:lnTo>
                  <a:lnTo>
                    <a:pt x="600" y="1683"/>
                  </a:lnTo>
                  <a:lnTo>
                    <a:pt x="614" y="1699"/>
                  </a:lnTo>
                  <a:lnTo>
                    <a:pt x="627" y="1711"/>
                  </a:lnTo>
                  <a:lnTo>
                    <a:pt x="643" y="1725"/>
                  </a:lnTo>
                  <a:lnTo>
                    <a:pt x="660" y="1736"/>
                  </a:lnTo>
                  <a:lnTo>
                    <a:pt x="677" y="1744"/>
                  </a:lnTo>
                  <a:lnTo>
                    <a:pt x="695" y="1751"/>
                  </a:lnTo>
                  <a:lnTo>
                    <a:pt x="695" y="1751"/>
                  </a:lnTo>
                  <a:lnTo>
                    <a:pt x="707" y="1753"/>
                  </a:lnTo>
                  <a:lnTo>
                    <a:pt x="720" y="1754"/>
                  </a:lnTo>
                  <a:lnTo>
                    <a:pt x="732" y="1753"/>
                  </a:lnTo>
                  <a:lnTo>
                    <a:pt x="744" y="1750"/>
                  </a:lnTo>
                  <a:lnTo>
                    <a:pt x="755" y="1745"/>
                  </a:lnTo>
                  <a:lnTo>
                    <a:pt x="764" y="1737"/>
                  </a:lnTo>
                  <a:lnTo>
                    <a:pt x="773" y="1730"/>
                  </a:lnTo>
                  <a:lnTo>
                    <a:pt x="780" y="1719"/>
                  </a:lnTo>
                  <a:lnTo>
                    <a:pt x="780" y="1719"/>
                  </a:lnTo>
                  <a:lnTo>
                    <a:pt x="783" y="1710"/>
                  </a:lnTo>
                  <a:lnTo>
                    <a:pt x="786" y="1702"/>
                  </a:lnTo>
                  <a:lnTo>
                    <a:pt x="787" y="1685"/>
                  </a:lnTo>
                  <a:lnTo>
                    <a:pt x="787" y="1668"/>
                  </a:lnTo>
                  <a:lnTo>
                    <a:pt x="786" y="1651"/>
                  </a:lnTo>
                  <a:lnTo>
                    <a:pt x="786" y="1651"/>
                  </a:lnTo>
                  <a:lnTo>
                    <a:pt x="783" y="1599"/>
                  </a:lnTo>
                  <a:lnTo>
                    <a:pt x="778" y="1546"/>
                  </a:lnTo>
                  <a:lnTo>
                    <a:pt x="770" y="1493"/>
                  </a:lnTo>
                  <a:lnTo>
                    <a:pt x="764" y="1440"/>
                  </a:lnTo>
                  <a:lnTo>
                    <a:pt x="747" y="1334"/>
                  </a:lnTo>
                  <a:lnTo>
                    <a:pt x="730" y="1229"/>
                  </a:lnTo>
                  <a:lnTo>
                    <a:pt x="730" y="1229"/>
                  </a:lnTo>
                  <a:lnTo>
                    <a:pt x="724" y="1251"/>
                  </a:lnTo>
                  <a:lnTo>
                    <a:pt x="724" y="1251"/>
                  </a:lnTo>
                  <a:lnTo>
                    <a:pt x="753" y="1215"/>
                  </a:lnTo>
                  <a:lnTo>
                    <a:pt x="783" y="1178"/>
                  </a:lnTo>
                  <a:lnTo>
                    <a:pt x="809" y="1140"/>
                  </a:lnTo>
                  <a:lnTo>
                    <a:pt x="833" y="1100"/>
                  </a:lnTo>
                  <a:lnTo>
                    <a:pt x="856" y="1060"/>
                  </a:lnTo>
                  <a:lnTo>
                    <a:pt x="878" y="1018"/>
                  </a:lnTo>
                  <a:lnTo>
                    <a:pt x="898" y="977"/>
                  </a:lnTo>
                  <a:lnTo>
                    <a:pt x="916" y="934"/>
                  </a:lnTo>
                  <a:lnTo>
                    <a:pt x="916" y="934"/>
                  </a:lnTo>
                  <a:lnTo>
                    <a:pt x="929" y="903"/>
                  </a:lnTo>
                  <a:lnTo>
                    <a:pt x="940" y="870"/>
                  </a:lnTo>
                  <a:lnTo>
                    <a:pt x="949" y="840"/>
                  </a:lnTo>
                  <a:lnTo>
                    <a:pt x="956" y="807"/>
                  </a:lnTo>
                  <a:lnTo>
                    <a:pt x="961" y="775"/>
                  </a:lnTo>
                  <a:lnTo>
                    <a:pt x="966" y="741"/>
                  </a:lnTo>
                  <a:lnTo>
                    <a:pt x="967" y="709"/>
                  </a:lnTo>
                  <a:lnTo>
                    <a:pt x="967" y="675"/>
                  </a:lnTo>
                  <a:lnTo>
                    <a:pt x="967" y="675"/>
                  </a:lnTo>
                  <a:lnTo>
                    <a:pt x="966" y="646"/>
                  </a:lnTo>
                  <a:lnTo>
                    <a:pt x="964" y="615"/>
                  </a:lnTo>
                  <a:lnTo>
                    <a:pt x="958" y="556"/>
                  </a:lnTo>
                  <a:lnTo>
                    <a:pt x="949" y="498"/>
                  </a:lnTo>
                  <a:lnTo>
                    <a:pt x="938" y="441"/>
                  </a:lnTo>
                  <a:lnTo>
                    <a:pt x="938" y="441"/>
                  </a:lnTo>
                  <a:lnTo>
                    <a:pt x="921" y="376"/>
                  </a:lnTo>
                  <a:lnTo>
                    <a:pt x="912" y="344"/>
                  </a:lnTo>
                  <a:lnTo>
                    <a:pt x="903" y="311"/>
                  </a:lnTo>
                  <a:lnTo>
                    <a:pt x="903" y="311"/>
                  </a:lnTo>
                  <a:lnTo>
                    <a:pt x="875" y="339"/>
                  </a:lnTo>
                  <a:lnTo>
                    <a:pt x="875" y="339"/>
                  </a:lnTo>
                  <a:lnTo>
                    <a:pt x="964" y="356"/>
                  </a:lnTo>
                  <a:lnTo>
                    <a:pt x="1053" y="370"/>
                  </a:lnTo>
                  <a:lnTo>
                    <a:pt x="1143" y="384"/>
                  </a:lnTo>
                  <a:lnTo>
                    <a:pt x="1232" y="395"/>
                  </a:lnTo>
                  <a:lnTo>
                    <a:pt x="1322" y="404"/>
                  </a:lnTo>
                  <a:lnTo>
                    <a:pt x="1412" y="412"/>
                  </a:lnTo>
                  <a:lnTo>
                    <a:pt x="1502" y="418"/>
                  </a:lnTo>
                  <a:lnTo>
                    <a:pt x="1592" y="421"/>
                  </a:lnTo>
                  <a:lnTo>
                    <a:pt x="1592" y="421"/>
                  </a:lnTo>
                  <a:lnTo>
                    <a:pt x="1658" y="422"/>
                  </a:lnTo>
                  <a:lnTo>
                    <a:pt x="1725" y="424"/>
                  </a:lnTo>
                  <a:lnTo>
                    <a:pt x="1791" y="422"/>
                  </a:lnTo>
                  <a:lnTo>
                    <a:pt x="1858" y="418"/>
                  </a:lnTo>
                  <a:lnTo>
                    <a:pt x="1922" y="412"/>
                  </a:lnTo>
                  <a:lnTo>
                    <a:pt x="1988" y="402"/>
                  </a:lnTo>
                  <a:lnTo>
                    <a:pt x="2021" y="396"/>
                  </a:lnTo>
                  <a:lnTo>
                    <a:pt x="2053" y="390"/>
                  </a:lnTo>
                  <a:lnTo>
                    <a:pt x="2085" y="382"/>
                  </a:lnTo>
                  <a:lnTo>
                    <a:pt x="2118" y="373"/>
                  </a:lnTo>
                  <a:lnTo>
                    <a:pt x="2118" y="373"/>
                  </a:lnTo>
                  <a:lnTo>
                    <a:pt x="2165" y="358"/>
                  </a:lnTo>
                  <a:lnTo>
                    <a:pt x="2213" y="339"/>
                  </a:lnTo>
                  <a:lnTo>
                    <a:pt x="2261" y="321"/>
                  </a:lnTo>
                  <a:lnTo>
                    <a:pt x="2307" y="299"/>
                  </a:lnTo>
                  <a:lnTo>
                    <a:pt x="2353" y="276"/>
                  </a:lnTo>
                  <a:lnTo>
                    <a:pt x="2397" y="251"/>
                  </a:lnTo>
                  <a:lnTo>
                    <a:pt x="2440" y="225"/>
                  </a:lnTo>
                  <a:lnTo>
                    <a:pt x="2484" y="198"/>
                  </a:lnTo>
                  <a:lnTo>
                    <a:pt x="2484" y="198"/>
                  </a:lnTo>
                  <a:lnTo>
                    <a:pt x="2525" y="167"/>
                  </a:lnTo>
                  <a:lnTo>
                    <a:pt x="2567" y="136"/>
                  </a:lnTo>
                  <a:lnTo>
                    <a:pt x="2607" y="104"/>
                  </a:lnTo>
                  <a:lnTo>
                    <a:pt x="2625" y="87"/>
                  </a:lnTo>
                  <a:lnTo>
                    <a:pt x="2643" y="68"/>
                  </a:lnTo>
                  <a:lnTo>
                    <a:pt x="2643" y="68"/>
                  </a:lnTo>
                  <a:lnTo>
                    <a:pt x="2647" y="64"/>
                  </a:lnTo>
                  <a:lnTo>
                    <a:pt x="2648" y="60"/>
                  </a:lnTo>
                  <a:lnTo>
                    <a:pt x="2650" y="56"/>
                  </a:lnTo>
                  <a:lnTo>
                    <a:pt x="2650" y="53"/>
                  </a:lnTo>
                  <a:lnTo>
                    <a:pt x="2648" y="45"/>
                  </a:lnTo>
                  <a:lnTo>
                    <a:pt x="2642" y="37"/>
                  </a:lnTo>
                  <a:lnTo>
                    <a:pt x="2636" y="33"/>
                  </a:lnTo>
                  <a:lnTo>
                    <a:pt x="2628" y="31"/>
                  </a:lnTo>
                  <a:lnTo>
                    <a:pt x="2625" y="31"/>
                  </a:lnTo>
                  <a:lnTo>
                    <a:pt x="2620" y="33"/>
                  </a:lnTo>
                  <a:lnTo>
                    <a:pt x="2617" y="34"/>
                  </a:lnTo>
                  <a:lnTo>
                    <a:pt x="2613" y="37"/>
                  </a:lnTo>
                  <a:lnTo>
                    <a:pt x="2613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4" name="Freeform 22">
              <a:extLst>
                <a:ext uri="{FF2B5EF4-FFF2-40B4-BE49-F238E27FC236}">
                  <a16:creationId xmlns:a16="http://schemas.microsoft.com/office/drawing/2014/main" id="{0D5D88ED-1CC9-C497-A5D7-398413CAF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2" y="1657"/>
              <a:ext cx="542" cy="260"/>
            </a:xfrm>
            <a:custGeom>
              <a:avLst/>
              <a:gdLst>
                <a:gd name="T0" fmla="*/ 609 w 1082"/>
                <a:gd name="T1" fmla="*/ 55 h 520"/>
                <a:gd name="T2" fmla="*/ 775 w 1082"/>
                <a:gd name="T3" fmla="*/ 44 h 520"/>
                <a:gd name="T4" fmla="*/ 908 w 1082"/>
                <a:gd name="T5" fmla="*/ 49 h 520"/>
                <a:gd name="T6" fmla="*/ 985 w 1082"/>
                <a:gd name="T7" fmla="*/ 69 h 520"/>
                <a:gd name="T8" fmla="*/ 1021 w 1082"/>
                <a:gd name="T9" fmla="*/ 95 h 520"/>
                <a:gd name="T10" fmla="*/ 1036 w 1082"/>
                <a:gd name="T11" fmla="*/ 132 h 520"/>
                <a:gd name="T12" fmla="*/ 1030 w 1082"/>
                <a:gd name="T13" fmla="*/ 194 h 520"/>
                <a:gd name="T14" fmla="*/ 1004 w 1082"/>
                <a:gd name="T15" fmla="*/ 248 h 520"/>
                <a:gd name="T16" fmla="*/ 933 w 1082"/>
                <a:gd name="T17" fmla="*/ 334 h 520"/>
                <a:gd name="T18" fmla="*/ 812 w 1082"/>
                <a:gd name="T19" fmla="*/ 420 h 520"/>
                <a:gd name="T20" fmla="*/ 713 w 1082"/>
                <a:gd name="T21" fmla="*/ 462 h 520"/>
                <a:gd name="T22" fmla="*/ 650 w 1082"/>
                <a:gd name="T23" fmla="*/ 476 h 520"/>
                <a:gd name="T24" fmla="*/ 558 w 1082"/>
                <a:gd name="T25" fmla="*/ 477 h 520"/>
                <a:gd name="T26" fmla="*/ 422 w 1082"/>
                <a:gd name="T27" fmla="*/ 452 h 520"/>
                <a:gd name="T28" fmla="*/ 247 w 1082"/>
                <a:gd name="T29" fmla="*/ 397 h 520"/>
                <a:gd name="T30" fmla="*/ 129 w 1082"/>
                <a:gd name="T31" fmla="*/ 332 h 520"/>
                <a:gd name="T32" fmla="*/ 61 w 1082"/>
                <a:gd name="T33" fmla="*/ 268 h 520"/>
                <a:gd name="T34" fmla="*/ 44 w 1082"/>
                <a:gd name="T35" fmla="*/ 228 h 520"/>
                <a:gd name="T36" fmla="*/ 61 w 1082"/>
                <a:gd name="T37" fmla="*/ 191 h 520"/>
                <a:gd name="T38" fmla="*/ 110 w 1082"/>
                <a:gd name="T39" fmla="*/ 158 h 520"/>
                <a:gd name="T40" fmla="*/ 227 w 1082"/>
                <a:gd name="T41" fmla="*/ 120 h 520"/>
                <a:gd name="T42" fmla="*/ 393 w 1082"/>
                <a:gd name="T43" fmla="*/ 87 h 520"/>
                <a:gd name="T44" fmla="*/ 436 w 1082"/>
                <a:gd name="T45" fmla="*/ 80 h 520"/>
                <a:gd name="T46" fmla="*/ 441 w 1082"/>
                <a:gd name="T47" fmla="*/ 80 h 520"/>
                <a:gd name="T48" fmla="*/ 456 w 1082"/>
                <a:gd name="T49" fmla="*/ 57 h 520"/>
                <a:gd name="T50" fmla="*/ 446 w 1082"/>
                <a:gd name="T51" fmla="*/ 38 h 520"/>
                <a:gd name="T52" fmla="*/ 359 w 1082"/>
                <a:gd name="T53" fmla="*/ 49 h 520"/>
                <a:gd name="T54" fmla="*/ 193 w 1082"/>
                <a:gd name="T55" fmla="*/ 84 h 520"/>
                <a:gd name="T56" fmla="*/ 78 w 1082"/>
                <a:gd name="T57" fmla="*/ 128 h 520"/>
                <a:gd name="T58" fmla="*/ 20 w 1082"/>
                <a:gd name="T59" fmla="*/ 171 h 520"/>
                <a:gd name="T60" fmla="*/ 1 w 1082"/>
                <a:gd name="T61" fmla="*/ 208 h 520"/>
                <a:gd name="T62" fmla="*/ 4 w 1082"/>
                <a:gd name="T63" fmla="*/ 248 h 520"/>
                <a:gd name="T64" fmla="*/ 37 w 1082"/>
                <a:gd name="T65" fmla="*/ 305 h 520"/>
                <a:gd name="T66" fmla="*/ 81 w 1082"/>
                <a:gd name="T67" fmla="*/ 351 h 520"/>
                <a:gd name="T68" fmla="*/ 172 w 1082"/>
                <a:gd name="T69" fmla="*/ 411 h 520"/>
                <a:gd name="T70" fmla="*/ 332 w 1082"/>
                <a:gd name="T71" fmla="*/ 472 h 520"/>
                <a:gd name="T72" fmla="*/ 482 w 1082"/>
                <a:gd name="T73" fmla="*/ 511 h 520"/>
                <a:gd name="T74" fmla="*/ 609 w 1082"/>
                <a:gd name="T75" fmla="*/ 520 h 520"/>
                <a:gd name="T76" fmla="*/ 710 w 1082"/>
                <a:gd name="T77" fmla="*/ 506 h 520"/>
                <a:gd name="T78" fmla="*/ 815 w 1082"/>
                <a:gd name="T79" fmla="*/ 468 h 520"/>
                <a:gd name="T80" fmla="*/ 956 w 1082"/>
                <a:gd name="T81" fmla="*/ 371 h 520"/>
                <a:gd name="T82" fmla="*/ 1031 w 1082"/>
                <a:gd name="T83" fmla="*/ 285 h 520"/>
                <a:gd name="T84" fmla="*/ 1073 w 1082"/>
                <a:gd name="T85" fmla="*/ 200 h 520"/>
                <a:gd name="T86" fmla="*/ 1082 w 1082"/>
                <a:gd name="T87" fmla="*/ 140 h 520"/>
                <a:gd name="T88" fmla="*/ 1067 w 1082"/>
                <a:gd name="T89" fmla="*/ 81 h 520"/>
                <a:gd name="T90" fmla="*/ 1042 w 1082"/>
                <a:gd name="T91" fmla="*/ 54 h 520"/>
                <a:gd name="T92" fmla="*/ 988 w 1082"/>
                <a:gd name="T93" fmla="*/ 24 h 520"/>
                <a:gd name="T94" fmla="*/ 890 w 1082"/>
                <a:gd name="T95" fmla="*/ 4 h 520"/>
                <a:gd name="T96" fmla="*/ 718 w 1082"/>
                <a:gd name="T97" fmla="*/ 1 h 520"/>
                <a:gd name="T98" fmla="*/ 487 w 1082"/>
                <a:gd name="T99" fmla="*/ 27 h 520"/>
                <a:gd name="T100" fmla="*/ 422 w 1082"/>
                <a:gd name="T101" fmla="*/ 41 h 520"/>
                <a:gd name="T102" fmla="*/ 416 w 1082"/>
                <a:gd name="T103" fmla="*/ 63 h 520"/>
                <a:gd name="T104" fmla="*/ 436 w 1082"/>
                <a:gd name="T105" fmla="*/ 80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82" h="520">
                  <a:moveTo>
                    <a:pt x="442" y="80"/>
                  </a:moveTo>
                  <a:lnTo>
                    <a:pt x="442" y="80"/>
                  </a:lnTo>
                  <a:lnTo>
                    <a:pt x="524" y="66"/>
                  </a:lnTo>
                  <a:lnTo>
                    <a:pt x="609" y="55"/>
                  </a:lnTo>
                  <a:lnTo>
                    <a:pt x="692" y="47"/>
                  </a:lnTo>
                  <a:lnTo>
                    <a:pt x="733" y="46"/>
                  </a:lnTo>
                  <a:lnTo>
                    <a:pt x="775" y="44"/>
                  </a:lnTo>
                  <a:lnTo>
                    <a:pt x="775" y="44"/>
                  </a:lnTo>
                  <a:lnTo>
                    <a:pt x="828" y="44"/>
                  </a:lnTo>
                  <a:lnTo>
                    <a:pt x="855" y="44"/>
                  </a:lnTo>
                  <a:lnTo>
                    <a:pt x="882" y="46"/>
                  </a:lnTo>
                  <a:lnTo>
                    <a:pt x="908" y="49"/>
                  </a:lnTo>
                  <a:lnTo>
                    <a:pt x="935" y="54"/>
                  </a:lnTo>
                  <a:lnTo>
                    <a:pt x="961" y="61"/>
                  </a:lnTo>
                  <a:lnTo>
                    <a:pt x="985" y="69"/>
                  </a:lnTo>
                  <a:lnTo>
                    <a:pt x="985" y="69"/>
                  </a:lnTo>
                  <a:lnTo>
                    <a:pt x="996" y="75"/>
                  </a:lnTo>
                  <a:lnTo>
                    <a:pt x="1007" y="81"/>
                  </a:lnTo>
                  <a:lnTo>
                    <a:pt x="1015" y="89"/>
                  </a:lnTo>
                  <a:lnTo>
                    <a:pt x="1021" y="95"/>
                  </a:lnTo>
                  <a:lnTo>
                    <a:pt x="1027" y="104"/>
                  </a:lnTo>
                  <a:lnTo>
                    <a:pt x="1031" y="112"/>
                  </a:lnTo>
                  <a:lnTo>
                    <a:pt x="1035" y="121"/>
                  </a:lnTo>
                  <a:lnTo>
                    <a:pt x="1036" y="132"/>
                  </a:lnTo>
                  <a:lnTo>
                    <a:pt x="1038" y="141"/>
                  </a:lnTo>
                  <a:lnTo>
                    <a:pt x="1038" y="152"/>
                  </a:lnTo>
                  <a:lnTo>
                    <a:pt x="1035" y="172"/>
                  </a:lnTo>
                  <a:lnTo>
                    <a:pt x="1030" y="194"/>
                  </a:lnTo>
                  <a:lnTo>
                    <a:pt x="1021" y="215"/>
                  </a:lnTo>
                  <a:lnTo>
                    <a:pt x="1021" y="215"/>
                  </a:lnTo>
                  <a:lnTo>
                    <a:pt x="1013" y="232"/>
                  </a:lnTo>
                  <a:lnTo>
                    <a:pt x="1004" y="248"/>
                  </a:lnTo>
                  <a:lnTo>
                    <a:pt x="993" y="263"/>
                  </a:lnTo>
                  <a:lnTo>
                    <a:pt x="982" y="278"/>
                  </a:lnTo>
                  <a:lnTo>
                    <a:pt x="959" y="308"/>
                  </a:lnTo>
                  <a:lnTo>
                    <a:pt x="933" y="334"/>
                  </a:lnTo>
                  <a:lnTo>
                    <a:pt x="904" y="359"/>
                  </a:lnTo>
                  <a:lnTo>
                    <a:pt x="875" y="382"/>
                  </a:lnTo>
                  <a:lnTo>
                    <a:pt x="844" y="403"/>
                  </a:lnTo>
                  <a:lnTo>
                    <a:pt x="812" y="420"/>
                  </a:lnTo>
                  <a:lnTo>
                    <a:pt x="812" y="420"/>
                  </a:lnTo>
                  <a:lnTo>
                    <a:pt x="773" y="440"/>
                  </a:lnTo>
                  <a:lnTo>
                    <a:pt x="733" y="456"/>
                  </a:lnTo>
                  <a:lnTo>
                    <a:pt x="713" y="462"/>
                  </a:lnTo>
                  <a:lnTo>
                    <a:pt x="693" y="468"/>
                  </a:lnTo>
                  <a:lnTo>
                    <a:pt x="672" y="472"/>
                  </a:lnTo>
                  <a:lnTo>
                    <a:pt x="650" y="476"/>
                  </a:lnTo>
                  <a:lnTo>
                    <a:pt x="650" y="476"/>
                  </a:lnTo>
                  <a:lnTo>
                    <a:pt x="627" y="479"/>
                  </a:lnTo>
                  <a:lnTo>
                    <a:pt x="604" y="479"/>
                  </a:lnTo>
                  <a:lnTo>
                    <a:pt x="581" y="479"/>
                  </a:lnTo>
                  <a:lnTo>
                    <a:pt x="558" y="477"/>
                  </a:lnTo>
                  <a:lnTo>
                    <a:pt x="512" y="471"/>
                  </a:lnTo>
                  <a:lnTo>
                    <a:pt x="466" y="463"/>
                  </a:lnTo>
                  <a:lnTo>
                    <a:pt x="466" y="463"/>
                  </a:lnTo>
                  <a:lnTo>
                    <a:pt x="422" y="452"/>
                  </a:lnTo>
                  <a:lnTo>
                    <a:pt x="378" y="442"/>
                  </a:lnTo>
                  <a:lnTo>
                    <a:pt x="333" y="429"/>
                  </a:lnTo>
                  <a:lnTo>
                    <a:pt x="290" y="414"/>
                  </a:lnTo>
                  <a:lnTo>
                    <a:pt x="247" y="397"/>
                  </a:lnTo>
                  <a:lnTo>
                    <a:pt x="206" y="379"/>
                  </a:lnTo>
                  <a:lnTo>
                    <a:pt x="166" y="357"/>
                  </a:lnTo>
                  <a:lnTo>
                    <a:pt x="129" y="332"/>
                  </a:lnTo>
                  <a:lnTo>
                    <a:pt x="129" y="332"/>
                  </a:lnTo>
                  <a:lnTo>
                    <a:pt x="112" y="320"/>
                  </a:lnTo>
                  <a:lnTo>
                    <a:pt x="95" y="305"/>
                  </a:lnTo>
                  <a:lnTo>
                    <a:pt x="76" y="288"/>
                  </a:lnTo>
                  <a:lnTo>
                    <a:pt x="61" y="268"/>
                  </a:lnTo>
                  <a:lnTo>
                    <a:pt x="55" y="258"/>
                  </a:lnTo>
                  <a:lnTo>
                    <a:pt x="50" y="248"/>
                  </a:lnTo>
                  <a:lnTo>
                    <a:pt x="46" y="238"/>
                  </a:lnTo>
                  <a:lnTo>
                    <a:pt x="44" y="228"/>
                  </a:lnTo>
                  <a:lnTo>
                    <a:pt x="46" y="218"/>
                  </a:lnTo>
                  <a:lnTo>
                    <a:pt x="47" y="209"/>
                  </a:lnTo>
                  <a:lnTo>
                    <a:pt x="53" y="198"/>
                  </a:lnTo>
                  <a:lnTo>
                    <a:pt x="61" y="191"/>
                  </a:lnTo>
                  <a:lnTo>
                    <a:pt x="61" y="191"/>
                  </a:lnTo>
                  <a:lnTo>
                    <a:pt x="73" y="181"/>
                  </a:lnTo>
                  <a:lnTo>
                    <a:pt x="84" y="174"/>
                  </a:lnTo>
                  <a:lnTo>
                    <a:pt x="110" y="158"/>
                  </a:lnTo>
                  <a:lnTo>
                    <a:pt x="138" y="146"/>
                  </a:lnTo>
                  <a:lnTo>
                    <a:pt x="167" y="137"/>
                  </a:lnTo>
                  <a:lnTo>
                    <a:pt x="196" y="128"/>
                  </a:lnTo>
                  <a:lnTo>
                    <a:pt x="227" y="120"/>
                  </a:lnTo>
                  <a:lnTo>
                    <a:pt x="284" y="108"/>
                  </a:lnTo>
                  <a:lnTo>
                    <a:pt x="284" y="108"/>
                  </a:lnTo>
                  <a:lnTo>
                    <a:pt x="338" y="97"/>
                  </a:lnTo>
                  <a:lnTo>
                    <a:pt x="393" y="87"/>
                  </a:lnTo>
                  <a:lnTo>
                    <a:pt x="393" y="87"/>
                  </a:lnTo>
                  <a:lnTo>
                    <a:pt x="426" y="81"/>
                  </a:lnTo>
                  <a:lnTo>
                    <a:pt x="426" y="81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36" y="80"/>
                  </a:lnTo>
                  <a:lnTo>
                    <a:pt x="441" y="80"/>
                  </a:lnTo>
                  <a:lnTo>
                    <a:pt x="446" y="77"/>
                  </a:lnTo>
                  <a:lnTo>
                    <a:pt x="452" y="72"/>
                  </a:lnTo>
                  <a:lnTo>
                    <a:pt x="455" y="64"/>
                  </a:lnTo>
                  <a:lnTo>
                    <a:pt x="456" y="57"/>
                  </a:lnTo>
                  <a:lnTo>
                    <a:pt x="455" y="49"/>
                  </a:lnTo>
                  <a:lnTo>
                    <a:pt x="452" y="41"/>
                  </a:lnTo>
                  <a:lnTo>
                    <a:pt x="449" y="40"/>
                  </a:lnTo>
                  <a:lnTo>
                    <a:pt x="446" y="38"/>
                  </a:lnTo>
                  <a:lnTo>
                    <a:pt x="441" y="37"/>
                  </a:lnTo>
                  <a:lnTo>
                    <a:pt x="436" y="37"/>
                  </a:lnTo>
                  <a:lnTo>
                    <a:pt x="436" y="37"/>
                  </a:lnTo>
                  <a:lnTo>
                    <a:pt x="359" y="49"/>
                  </a:lnTo>
                  <a:lnTo>
                    <a:pt x="283" y="63"/>
                  </a:lnTo>
                  <a:lnTo>
                    <a:pt x="283" y="63"/>
                  </a:lnTo>
                  <a:lnTo>
                    <a:pt x="224" y="77"/>
                  </a:lnTo>
                  <a:lnTo>
                    <a:pt x="193" y="84"/>
                  </a:lnTo>
                  <a:lnTo>
                    <a:pt x="164" y="94"/>
                  </a:lnTo>
                  <a:lnTo>
                    <a:pt x="135" y="103"/>
                  </a:lnTo>
                  <a:lnTo>
                    <a:pt x="106" y="115"/>
                  </a:lnTo>
                  <a:lnTo>
                    <a:pt x="78" y="128"/>
                  </a:lnTo>
                  <a:lnTo>
                    <a:pt x="52" y="144"/>
                  </a:lnTo>
                  <a:lnTo>
                    <a:pt x="52" y="144"/>
                  </a:lnTo>
                  <a:lnTo>
                    <a:pt x="35" y="157"/>
                  </a:lnTo>
                  <a:lnTo>
                    <a:pt x="20" y="171"/>
                  </a:lnTo>
                  <a:lnTo>
                    <a:pt x="13" y="180"/>
                  </a:lnTo>
                  <a:lnTo>
                    <a:pt x="9" y="189"/>
                  </a:lnTo>
                  <a:lnTo>
                    <a:pt x="4" y="198"/>
                  </a:lnTo>
                  <a:lnTo>
                    <a:pt x="1" y="208"/>
                  </a:lnTo>
                  <a:lnTo>
                    <a:pt x="1" y="208"/>
                  </a:lnTo>
                  <a:lnTo>
                    <a:pt x="0" y="221"/>
                  </a:lnTo>
                  <a:lnTo>
                    <a:pt x="1" y="234"/>
                  </a:lnTo>
                  <a:lnTo>
                    <a:pt x="4" y="248"/>
                  </a:lnTo>
                  <a:lnTo>
                    <a:pt x="9" y="260"/>
                  </a:lnTo>
                  <a:lnTo>
                    <a:pt x="15" y="272"/>
                  </a:lnTo>
                  <a:lnTo>
                    <a:pt x="21" y="283"/>
                  </a:lnTo>
                  <a:lnTo>
                    <a:pt x="37" y="305"/>
                  </a:lnTo>
                  <a:lnTo>
                    <a:pt x="37" y="305"/>
                  </a:lnTo>
                  <a:lnTo>
                    <a:pt x="50" y="322"/>
                  </a:lnTo>
                  <a:lnTo>
                    <a:pt x="64" y="335"/>
                  </a:lnTo>
                  <a:lnTo>
                    <a:pt x="81" y="351"/>
                  </a:lnTo>
                  <a:lnTo>
                    <a:pt x="98" y="365"/>
                  </a:lnTo>
                  <a:lnTo>
                    <a:pt x="115" y="377"/>
                  </a:lnTo>
                  <a:lnTo>
                    <a:pt x="133" y="389"/>
                  </a:lnTo>
                  <a:lnTo>
                    <a:pt x="172" y="411"/>
                  </a:lnTo>
                  <a:lnTo>
                    <a:pt x="210" y="429"/>
                  </a:lnTo>
                  <a:lnTo>
                    <a:pt x="252" y="446"/>
                  </a:lnTo>
                  <a:lnTo>
                    <a:pt x="292" y="460"/>
                  </a:lnTo>
                  <a:lnTo>
                    <a:pt x="332" y="472"/>
                  </a:lnTo>
                  <a:lnTo>
                    <a:pt x="332" y="472"/>
                  </a:lnTo>
                  <a:lnTo>
                    <a:pt x="381" y="488"/>
                  </a:lnTo>
                  <a:lnTo>
                    <a:pt x="432" y="500"/>
                  </a:lnTo>
                  <a:lnTo>
                    <a:pt x="482" y="511"/>
                  </a:lnTo>
                  <a:lnTo>
                    <a:pt x="533" y="517"/>
                  </a:lnTo>
                  <a:lnTo>
                    <a:pt x="558" y="520"/>
                  </a:lnTo>
                  <a:lnTo>
                    <a:pt x="584" y="520"/>
                  </a:lnTo>
                  <a:lnTo>
                    <a:pt x="609" y="520"/>
                  </a:lnTo>
                  <a:lnTo>
                    <a:pt x="635" y="519"/>
                  </a:lnTo>
                  <a:lnTo>
                    <a:pt x="659" y="517"/>
                  </a:lnTo>
                  <a:lnTo>
                    <a:pt x="685" y="512"/>
                  </a:lnTo>
                  <a:lnTo>
                    <a:pt x="710" y="506"/>
                  </a:lnTo>
                  <a:lnTo>
                    <a:pt x="736" y="500"/>
                  </a:lnTo>
                  <a:lnTo>
                    <a:pt x="736" y="500"/>
                  </a:lnTo>
                  <a:lnTo>
                    <a:pt x="776" y="485"/>
                  </a:lnTo>
                  <a:lnTo>
                    <a:pt x="815" y="468"/>
                  </a:lnTo>
                  <a:lnTo>
                    <a:pt x="853" y="448"/>
                  </a:lnTo>
                  <a:lnTo>
                    <a:pt x="888" y="425"/>
                  </a:lnTo>
                  <a:lnTo>
                    <a:pt x="924" y="399"/>
                  </a:lnTo>
                  <a:lnTo>
                    <a:pt x="956" y="371"/>
                  </a:lnTo>
                  <a:lnTo>
                    <a:pt x="987" y="340"/>
                  </a:lnTo>
                  <a:lnTo>
                    <a:pt x="1013" y="308"/>
                  </a:lnTo>
                  <a:lnTo>
                    <a:pt x="1013" y="308"/>
                  </a:lnTo>
                  <a:lnTo>
                    <a:pt x="1031" y="285"/>
                  </a:lnTo>
                  <a:lnTo>
                    <a:pt x="1047" y="258"/>
                  </a:lnTo>
                  <a:lnTo>
                    <a:pt x="1062" y="229"/>
                  </a:lnTo>
                  <a:lnTo>
                    <a:pt x="1068" y="215"/>
                  </a:lnTo>
                  <a:lnTo>
                    <a:pt x="1073" y="200"/>
                  </a:lnTo>
                  <a:lnTo>
                    <a:pt x="1078" y="184"/>
                  </a:lnTo>
                  <a:lnTo>
                    <a:pt x="1081" y="171"/>
                  </a:lnTo>
                  <a:lnTo>
                    <a:pt x="1082" y="155"/>
                  </a:lnTo>
                  <a:lnTo>
                    <a:pt x="1082" y="140"/>
                  </a:lnTo>
                  <a:lnTo>
                    <a:pt x="1081" y="124"/>
                  </a:lnTo>
                  <a:lnTo>
                    <a:pt x="1078" y="111"/>
                  </a:lnTo>
                  <a:lnTo>
                    <a:pt x="1073" y="95"/>
                  </a:lnTo>
                  <a:lnTo>
                    <a:pt x="1067" y="81"/>
                  </a:lnTo>
                  <a:lnTo>
                    <a:pt x="1067" y="81"/>
                  </a:lnTo>
                  <a:lnTo>
                    <a:pt x="1059" y="71"/>
                  </a:lnTo>
                  <a:lnTo>
                    <a:pt x="1051" y="61"/>
                  </a:lnTo>
                  <a:lnTo>
                    <a:pt x="1042" y="54"/>
                  </a:lnTo>
                  <a:lnTo>
                    <a:pt x="1033" y="46"/>
                  </a:lnTo>
                  <a:lnTo>
                    <a:pt x="1022" y="40"/>
                  </a:lnTo>
                  <a:lnTo>
                    <a:pt x="1011" y="34"/>
                  </a:lnTo>
                  <a:lnTo>
                    <a:pt x="988" y="24"/>
                  </a:lnTo>
                  <a:lnTo>
                    <a:pt x="964" y="17"/>
                  </a:lnTo>
                  <a:lnTo>
                    <a:pt x="938" y="12"/>
                  </a:lnTo>
                  <a:lnTo>
                    <a:pt x="913" y="7"/>
                  </a:lnTo>
                  <a:lnTo>
                    <a:pt x="890" y="4"/>
                  </a:lnTo>
                  <a:lnTo>
                    <a:pt x="890" y="4"/>
                  </a:lnTo>
                  <a:lnTo>
                    <a:pt x="833" y="1"/>
                  </a:lnTo>
                  <a:lnTo>
                    <a:pt x="775" y="0"/>
                  </a:lnTo>
                  <a:lnTo>
                    <a:pt x="718" y="1"/>
                  </a:lnTo>
                  <a:lnTo>
                    <a:pt x="659" y="4"/>
                  </a:lnTo>
                  <a:lnTo>
                    <a:pt x="601" y="10"/>
                  </a:lnTo>
                  <a:lnTo>
                    <a:pt x="544" y="18"/>
                  </a:lnTo>
                  <a:lnTo>
                    <a:pt x="487" y="27"/>
                  </a:lnTo>
                  <a:lnTo>
                    <a:pt x="430" y="38"/>
                  </a:lnTo>
                  <a:lnTo>
                    <a:pt x="430" y="38"/>
                  </a:lnTo>
                  <a:lnTo>
                    <a:pt x="426" y="40"/>
                  </a:lnTo>
                  <a:lnTo>
                    <a:pt x="422" y="41"/>
                  </a:lnTo>
                  <a:lnTo>
                    <a:pt x="419" y="44"/>
                  </a:lnTo>
                  <a:lnTo>
                    <a:pt x="416" y="47"/>
                  </a:lnTo>
                  <a:lnTo>
                    <a:pt x="415" y="55"/>
                  </a:lnTo>
                  <a:lnTo>
                    <a:pt x="416" y="63"/>
                  </a:lnTo>
                  <a:lnTo>
                    <a:pt x="419" y="71"/>
                  </a:lnTo>
                  <a:lnTo>
                    <a:pt x="426" y="75"/>
                  </a:lnTo>
                  <a:lnTo>
                    <a:pt x="433" y="80"/>
                  </a:lnTo>
                  <a:lnTo>
                    <a:pt x="436" y="80"/>
                  </a:lnTo>
                  <a:lnTo>
                    <a:pt x="442" y="80"/>
                  </a:lnTo>
                  <a:lnTo>
                    <a:pt x="442" y="8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5" name="Freeform 23">
              <a:extLst>
                <a:ext uri="{FF2B5EF4-FFF2-40B4-BE49-F238E27FC236}">
                  <a16:creationId xmlns:a16="http://schemas.microsoft.com/office/drawing/2014/main" id="{F7BC873A-2770-FE16-A26F-92342AAAE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1101"/>
              <a:ext cx="163" cy="443"/>
            </a:xfrm>
            <a:custGeom>
              <a:avLst/>
              <a:gdLst>
                <a:gd name="T0" fmla="*/ 60 w 326"/>
                <a:gd name="T1" fmla="*/ 22 h 887"/>
                <a:gd name="T2" fmla="*/ 63 w 326"/>
                <a:gd name="T3" fmla="*/ 125 h 887"/>
                <a:gd name="T4" fmla="*/ 77 w 326"/>
                <a:gd name="T5" fmla="*/ 228 h 887"/>
                <a:gd name="T6" fmla="*/ 90 w 326"/>
                <a:gd name="T7" fmla="*/ 279 h 887"/>
                <a:gd name="T8" fmla="*/ 105 w 326"/>
                <a:gd name="T9" fmla="*/ 328 h 887"/>
                <a:gd name="T10" fmla="*/ 125 w 326"/>
                <a:gd name="T11" fmla="*/ 376 h 887"/>
                <a:gd name="T12" fmla="*/ 148 w 326"/>
                <a:gd name="T13" fmla="*/ 422 h 887"/>
                <a:gd name="T14" fmla="*/ 170 w 326"/>
                <a:gd name="T15" fmla="*/ 454 h 887"/>
                <a:gd name="T16" fmla="*/ 236 w 326"/>
                <a:gd name="T17" fmla="*/ 553 h 887"/>
                <a:gd name="T18" fmla="*/ 253 w 326"/>
                <a:gd name="T19" fmla="*/ 580 h 887"/>
                <a:gd name="T20" fmla="*/ 274 w 326"/>
                <a:gd name="T21" fmla="*/ 624 h 887"/>
                <a:gd name="T22" fmla="*/ 282 w 326"/>
                <a:gd name="T23" fmla="*/ 653 h 887"/>
                <a:gd name="T24" fmla="*/ 283 w 326"/>
                <a:gd name="T25" fmla="*/ 670 h 887"/>
                <a:gd name="T26" fmla="*/ 282 w 326"/>
                <a:gd name="T27" fmla="*/ 698 h 887"/>
                <a:gd name="T28" fmla="*/ 276 w 326"/>
                <a:gd name="T29" fmla="*/ 722 h 887"/>
                <a:gd name="T30" fmla="*/ 265 w 326"/>
                <a:gd name="T31" fmla="*/ 744 h 887"/>
                <a:gd name="T32" fmla="*/ 251 w 326"/>
                <a:gd name="T33" fmla="*/ 764 h 887"/>
                <a:gd name="T34" fmla="*/ 233 w 326"/>
                <a:gd name="T35" fmla="*/ 779 h 887"/>
                <a:gd name="T36" fmla="*/ 188 w 326"/>
                <a:gd name="T37" fmla="*/ 805 h 887"/>
                <a:gd name="T38" fmla="*/ 163 w 326"/>
                <a:gd name="T39" fmla="*/ 816 h 887"/>
                <a:gd name="T40" fmla="*/ 93 w 326"/>
                <a:gd name="T41" fmla="*/ 835 h 887"/>
                <a:gd name="T42" fmla="*/ 20 w 326"/>
                <a:gd name="T43" fmla="*/ 844 h 887"/>
                <a:gd name="T44" fmla="*/ 16 w 326"/>
                <a:gd name="T45" fmla="*/ 844 h 887"/>
                <a:gd name="T46" fmla="*/ 5 w 326"/>
                <a:gd name="T47" fmla="*/ 851 h 887"/>
                <a:gd name="T48" fmla="*/ 0 w 326"/>
                <a:gd name="T49" fmla="*/ 867 h 887"/>
                <a:gd name="T50" fmla="*/ 5 w 326"/>
                <a:gd name="T51" fmla="*/ 881 h 887"/>
                <a:gd name="T52" fmla="*/ 11 w 326"/>
                <a:gd name="T53" fmla="*/ 885 h 887"/>
                <a:gd name="T54" fmla="*/ 20 w 326"/>
                <a:gd name="T55" fmla="*/ 887 h 887"/>
                <a:gd name="T56" fmla="*/ 59 w 326"/>
                <a:gd name="T57" fmla="*/ 884 h 887"/>
                <a:gd name="T58" fmla="*/ 145 w 326"/>
                <a:gd name="T59" fmla="*/ 868 h 887"/>
                <a:gd name="T60" fmla="*/ 186 w 326"/>
                <a:gd name="T61" fmla="*/ 855 h 887"/>
                <a:gd name="T62" fmla="*/ 226 w 326"/>
                <a:gd name="T63" fmla="*/ 838 h 887"/>
                <a:gd name="T64" fmla="*/ 262 w 326"/>
                <a:gd name="T65" fmla="*/ 815 h 887"/>
                <a:gd name="T66" fmla="*/ 291 w 326"/>
                <a:gd name="T67" fmla="*/ 787 h 887"/>
                <a:gd name="T68" fmla="*/ 313 w 326"/>
                <a:gd name="T69" fmla="*/ 751 h 887"/>
                <a:gd name="T70" fmla="*/ 319 w 326"/>
                <a:gd name="T71" fmla="*/ 736 h 887"/>
                <a:gd name="T72" fmla="*/ 325 w 326"/>
                <a:gd name="T73" fmla="*/ 704 h 887"/>
                <a:gd name="T74" fmla="*/ 326 w 326"/>
                <a:gd name="T75" fmla="*/ 671 h 887"/>
                <a:gd name="T76" fmla="*/ 322 w 326"/>
                <a:gd name="T77" fmla="*/ 641 h 887"/>
                <a:gd name="T78" fmla="*/ 313 w 326"/>
                <a:gd name="T79" fmla="*/ 610 h 887"/>
                <a:gd name="T80" fmla="*/ 293 w 326"/>
                <a:gd name="T81" fmla="*/ 565 h 887"/>
                <a:gd name="T82" fmla="*/ 259 w 326"/>
                <a:gd name="T83" fmla="*/ 508 h 887"/>
                <a:gd name="T84" fmla="*/ 211 w 326"/>
                <a:gd name="T85" fmla="*/ 440 h 887"/>
                <a:gd name="T86" fmla="*/ 168 w 326"/>
                <a:gd name="T87" fmla="*/ 370 h 887"/>
                <a:gd name="T88" fmla="*/ 153 w 326"/>
                <a:gd name="T89" fmla="*/ 336 h 887"/>
                <a:gd name="T90" fmla="*/ 130 w 326"/>
                <a:gd name="T91" fmla="*/ 265 h 887"/>
                <a:gd name="T92" fmla="*/ 122 w 326"/>
                <a:gd name="T93" fmla="*/ 228 h 887"/>
                <a:gd name="T94" fmla="*/ 107 w 326"/>
                <a:gd name="T95" fmla="*/ 125 h 887"/>
                <a:gd name="T96" fmla="*/ 103 w 326"/>
                <a:gd name="T97" fmla="*/ 22 h 887"/>
                <a:gd name="T98" fmla="*/ 103 w 326"/>
                <a:gd name="T99" fmla="*/ 17 h 887"/>
                <a:gd name="T100" fmla="*/ 100 w 326"/>
                <a:gd name="T101" fmla="*/ 9 h 887"/>
                <a:gd name="T102" fmla="*/ 90 w 326"/>
                <a:gd name="T103" fmla="*/ 2 h 887"/>
                <a:gd name="T104" fmla="*/ 74 w 326"/>
                <a:gd name="T105" fmla="*/ 2 h 887"/>
                <a:gd name="T106" fmla="*/ 62 w 326"/>
                <a:gd name="T107" fmla="*/ 12 h 887"/>
                <a:gd name="T108" fmla="*/ 60 w 326"/>
                <a:gd name="T109" fmla="*/ 22 h 8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6" h="887">
                  <a:moveTo>
                    <a:pt x="60" y="22"/>
                  </a:moveTo>
                  <a:lnTo>
                    <a:pt x="60" y="22"/>
                  </a:lnTo>
                  <a:lnTo>
                    <a:pt x="60" y="72"/>
                  </a:lnTo>
                  <a:lnTo>
                    <a:pt x="63" y="125"/>
                  </a:lnTo>
                  <a:lnTo>
                    <a:pt x="68" y="177"/>
                  </a:lnTo>
                  <a:lnTo>
                    <a:pt x="77" y="228"/>
                  </a:lnTo>
                  <a:lnTo>
                    <a:pt x="82" y="254"/>
                  </a:lnTo>
                  <a:lnTo>
                    <a:pt x="90" y="279"/>
                  </a:lnTo>
                  <a:lnTo>
                    <a:pt x="96" y="303"/>
                  </a:lnTo>
                  <a:lnTo>
                    <a:pt x="105" y="328"/>
                  </a:lnTo>
                  <a:lnTo>
                    <a:pt x="114" y="353"/>
                  </a:lnTo>
                  <a:lnTo>
                    <a:pt x="125" y="376"/>
                  </a:lnTo>
                  <a:lnTo>
                    <a:pt x="136" y="399"/>
                  </a:lnTo>
                  <a:lnTo>
                    <a:pt x="148" y="422"/>
                  </a:lnTo>
                  <a:lnTo>
                    <a:pt x="148" y="422"/>
                  </a:lnTo>
                  <a:lnTo>
                    <a:pt x="170" y="454"/>
                  </a:lnTo>
                  <a:lnTo>
                    <a:pt x="191" y="488"/>
                  </a:lnTo>
                  <a:lnTo>
                    <a:pt x="236" y="553"/>
                  </a:lnTo>
                  <a:lnTo>
                    <a:pt x="236" y="553"/>
                  </a:lnTo>
                  <a:lnTo>
                    <a:pt x="253" y="580"/>
                  </a:lnTo>
                  <a:lnTo>
                    <a:pt x="268" y="608"/>
                  </a:lnTo>
                  <a:lnTo>
                    <a:pt x="274" y="624"/>
                  </a:lnTo>
                  <a:lnTo>
                    <a:pt x="279" y="637"/>
                  </a:lnTo>
                  <a:lnTo>
                    <a:pt x="282" y="653"/>
                  </a:lnTo>
                  <a:lnTo>
                    <a:pt x="283" y="670"/>
                  </a:lnTo>
                  <a:lnTo>
                    <a:pt x="283" y="670"/>
                  </a:lnTo>
                  <a:lnTo>
                    <a:pt x="283" y="684"/>
                  </a:lnTo>
                  <a:lnTo>
                    <a:pt x="282" y="698"/>
                  </a:lnTo>
                  <a:lnTo>
                    <a:pt x="280" y="710"/>
                  </a:lnTo>
                  <a:lnTo>
                    <a:pt x="276" y="722"/>
                  </a:lnTo>
                  <a:lnTo>
                    <a:pt x="271" y="733"/>
                  </a:lnTo>
                  <a:lnTo>
                    <a:pt x="265" y="744"/>
                  </a:lnTo>
                  <a:lnTo>
                    <a:pt x="259" y="754"/>
                  </a:lnTo>
                  <a:lnTo>
                    <a:pt x="251" y="764"/>
                  </a:lnTo>
                  <a:lnTo>
                    <a:pt x="242" y="771"/>
                  </a:lnTo>
                  <a:lnTo>
                    <a:pt x="233" y="779"/>
                  </a:lnTo>
                  <a:lnTo>
                    <a:pt x="211" y="795"/>
                  </a:lnTo>
                  <a:lnTo>
                    <a:pt x="188" y="805"/>
                  </a:lnTo>
                  <a:lnTo>
                    <a:pt x="163" y="816"/>
                  </a:lnTo>
                  <a:lnTo>
                    <a:pt x="163" y="816"/>
                  </a:lnTo>
                  <a:lnTo>
                    <a:pt x="128" y="827"/>
                  </a:lnTo>
                  <a:lnTo>
                    <a:pt x="93" y="835"/>
                  </a:lnTo>
                  <a:lnTo>
                    <a:pt x="57" y="841"/>
                  </a:lnTo>
                  <a:lnTo>
                    <a:pt x="20" y="844"/>
                  </a:lnTo>
                  <a:lnTo>
                    <a:pt x="20" y="844"/>
                  </a:lnTo>
                  <a:lnTo>
                    <a:pt x="16" y="844"/>
                  </a:lnTo>
                  <a:lnTo>
                    <a:pt x="11" y="847"/>
                  </a:lnTo>
                  <a:lnTo>
                    <a:pt x="5" y="851"/>
                  </a:lnTo>
                  <a:lnTo>
                    <a:pt x="0" y="859"/>
                  </a:lnTo>
                  <a:lnTo>
                    <a:pt x="0" y="867"/>
                  </a:lnTo>
                  <a:lnTo>
                    <a:pt x="0" y="875"/>
                  </a:lnTo>
                  <a:lnTo>
                    <a:pt x="5" y="881"/>
                  </a:lnTo>
                  <a:lnTo>
                    <a:pt x="8" y="884"/>
                  </a:lnTo>
                  <a:lnTo>
                    <a:pt x="11" y="885"/>
                  </a:lnTo>
                  <a:lnTo>
                    <a:pt x="16" y="887"/>
                  </a:lnTo>
                  <a:lnTo>
                    <a:pt x="20" y="887"/>
                  </a:lnTo>
                  <a:lnTo>
                    <a:pt x="20" y="887"/>
                  </a:lnTo>
                  <a:lnTo>
                    <a:pt x="59" y="884"/>
                  </a:lnTo>
                  <a:lnTo>
                    <a:pt x="102" y="878"/>
                  </a:lnTo>
                  <a:lnTo>
                    <a:pt x="145" y="868"/>
                  </a:lnTo>
                  <a:lnTo>
                    <a:pt x="165" y="862"/>
                  </a:lnTo>
                  <a:lnTo>
                    <a:pt x="186" y="855"/>
                  </a:lnTo>
                  <a:lnTo>
                    <a:pt x="206" y="847"/>
                  </a:lnTo>
                  <a:lnTo>
                    <a:pt x="226" y="838"/>
                  </a:lnTo>
                  <a:lnTo>
                    <a:pt x="245" y="827"/>
                  </a:lnTo>
                  <a:lnTo>
                    <a:pt x="262" y="815"/>
                  </a:lnTo>
                  <a:lnTo>
                    <a:pt x="277" y="801"/>
                  </a:lnTo>
                  <a:lnTo>
                    <a:pt x="291" y="787"/>
                  </a:lnTo>
                  <a:lnTo>
                    <a:pt x="302" y="770"/>
                  </a:lnTo>
                  <a:lnTo>
                    <a:pt x="313" y="751"/>
                  </a:lnTo>
                  <a:lnTo>
                    <a:pt x="313" y="751"/>
                  </a:lnTo>
                  <a:lnTo>
                    <a:pt x="319" y="736"/>
                  </a:lnTo>
                  <a:lnTo>
                    <a:pt x="323" y="719"/>
                  </a:lnTo>
                  <a:lnTo>
                    <a:pt x="325" y="704"/>
                  </a:lnTo>
                  <a:lnTo>
                    <a:pt x="326" y="687"/>
                  </a:lnTo>
                  <a:lnTo>
                    <a:pt x="326" y="671"/>
                  </a:lnTo>
                  <a:lnTo>
                    <a:pt x="325" y="656"/>
                  </a:lnTo>
                  <a:lnTo>
                    <a:pt x="322" y="641"/>
                  </a:lnTo>
                  <a:lnTo>
                    <a:pt x="317" y="625"/>
                  </a:lnTo>
                  <a:lnTo>
                    <a:pt x="313" y="610"/>
                  </a:lnTo>
                  <a:lnTo>
                    <a:pt x="306" y="594"/>
                  </a:lnTo>
                  <a:lnTo>
                    <a:pt x="293" y="565"/>
                  </a:lnTo>
                  <a:lnTo>
                    <a:pt x="276" y="536"/>
                  </a:lnTo>
                  <a:lnTo>
                    <a:pt x="259" y="508"/>
                  </a:lnTo>
                  <a:lnTo>
                    <a:pt x="259" y="508"/>
                  </a:lnTo>
                  <a:lnTo>
                    <a:pt x="211" y="440"/>
                  </a:lnTo>
                  <a:lnTo>
                    <a:pt x="190" y="405"/>
                  </a:lnTo>
                  <a:lnTo>
                    <a:pt x="168" y="370"/>
                  </a:lnTo>
                  <a:lnTo>
                    <a:pt x="168" y="370"/>
                  </a:lnTo>
                  <a:lnTo>
                    <a:pt x="153" y="336"/>
                  </a:lnTo>
                  <a:lnTo>
                    <a:pt x="140" y="300"/>
                  </a:lnTo>
                  <a:lnTo>
                    <a:pt x="130" y="265"/>
                  </a:lnTo>
                  <a:lnTo>
                    <a:pt x="122" y="228"/>
                  </a:lnTo>
                  <a:lnTo>
                    <a:pt x="122" y="228"/>
                  </a:lnTo>
                  <a:lnTo>
                    <a:pt x="113" y="177"/>
                  </a:lnTo>
                  <a:lnTo>
                    <a:pt x="107" y="125"/>
                  </a:lnTo>
                  <a:lnTo>
                    <a:pt x="103" y="74"/>
                  </a:lnTo>
                  <a:lnTo>
                    <a:pt x="103" y="22"/>
                  </a:lnTo>
                  <a:lnTo>
                    <a:pt x="103" y="22"/>
                  </a:lnTo>
                  <a:lnTo>
                    <a:pt x="103" y="17"/>
                  </a:lnTo>
                  <a:lnTo>
                    <a:pt x="102" y="12"/>
                  </a:lnTo>
                  <a:lnTo>
                    <a:pt x="100" y="9"/>
                  </a:lnTo>
                  <a:lnTo>
                    <a:pt x="97" y="6"/>
                  </a:lnTo>
                  <a:lnTo>
                    <a:pt x="90" y="2"/>
                  </a:lnTo>
                  <a:lnTo>
                    <a:pt x="82" y="0"/>
                  </a:lnTo>
                  <a:lnTo>
                    <a:pt x="74" y="2"/>
                  </a:lnTo>
                  <a:lnTo>
                    <a:pt x="68" y="6"/>
                  </a:lnTo>
                  <a:lnTo>
                    <a:pt x="62" y="12"/>
                  </a:lnTo>
                  <a:lnTo>
                    <a:pt x="60" y="17"/>
                  </a:lnTo>
                  <a:lnTo>
                    <a:pt x="60" y="22"/>
                  </a:lnTo>
                  <a:lnTo>
                    <a:pt x="60" y="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6" name="Freeform 24">
              <a:extLst>
                <a:ext uri="{FF2B5EF4-FFF2-40B4-BE49-F238E27FC236}">
                  <a16:creationId xmlns:a16="http://schemas.microsoft.com/office/drawing/2014/main" id="{D48C6480-F17A-64DF-7687-7BF6F940E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2" y="926"/>
              <a:ext cx="293" cy="123"/>
            </a:xfrm>
            <a:custGeom>
              <a:avLst/>
              <a:gdLst>
                <a:gd name="T0" fmla="*/ 569 w 584"/>
                <a:gd name="T1" fmla="*/ 25 h 245"/>
                <a:gd name="T2" fmla="*/ 483 w 584"/>
                <a:gd name="T3" fmla="*/ 7 h 245"/>
                <a:gd name="T4" fmla="*/ 393 w 584"/>
                <a:gd name="T5" fmla="*/ 0 h 245"/>
                <a:gd name="T6" fmla="*/ 326 w 584"/>
                <a:gd name="T7" fmla="*/ 3 h 245"/>
                <a:gd name="T8" fmla="*/ 283 w 584"/>
                <a:gd name="T9" fmla="*/ 10 h 245"/>
                <a:gd name="T10" fmla="*/ 240 w 584"/>
                <a:gd name="T11" fmla="*/ 20 h 245"/>
                <a:gd name="T12" fmla="*/ 220 w 584"/>
                <a:gd name="T13" fmla="*/ 28 h 245"/>
                <a:gd name="T14" fmla="*/ 155 w 584"/>
                <a:gd name="T15" fmla="*/ 59 h 245"/>
                <a:gd name="T16" fmla="*/ 95 w 584"/>
                <a:gd name="T17" fmla="*/ 101 h 245"/>
                <a:gd name="T18" fmla="*/ 43 w 584"/>
                <a:gd name="T19" fmla="*/ 153 h 245"/>
                <a:gd name="T20" fmla="*/ 12 w 584"/>
                <a:gd name="T21" fmla="*/ 198 h 245"/>
                <a:gd name="T22" fmla="*/ 3 w 584"/>
                <a:gd name="T23" fmla="*/ 213 h 245"/>
                <a:gd name="T24" fmla="*/ 0 w 584"/>
                <a:gd name="T25" fmla="*/ 222 h 245"/>
                <a:gd name="T26" fmla="*/ 6 w 584"/>
                <a:gd name="T27" fmla="*/ 238 h 245"/>
                <a:gd name="T28" fmla="*/ 18 w 584"/>
                <a:gd name="T29" fmla="*/ 245 h 245"/>
                <a:gd name="T30" fmla="*/ 31 w 584"/>
                <a:gd name="T31" fmla="*/ 244 h 245"/>
                <a:gd name="T32" fmla="*/ 37 w 584"/>
                <a:gd name="T33" fmla="*/ 239 h 245"/>
                <a:gd name="T34" fmla="*/ 40 w 584"/>
                <a:gd name="T35" fmla="*/ 234 h 245"/>
                <a:gd name="T36" fmla="*/ 77 w 584"/>
                <a:gd name="T37" fmla="*/ 179 h 245"/>
                <a:gd name="T38" fmla="*/ 124 w 584"/>
                <a:gd name="T39" fmla="*/ 131 h 245"/>
                <a:gd name="T40" fmla="*/ 180 w 584"/>
                <a:gd name="T41" fmla="*/ 93 h 245"/>
                <a:gd name="T42" fmla="*/ 240 w 584"/>
                <a:gd name="T43" fmla="*/ 67 h 245"/>
                <a:gd name="T44" fmla="*/ 260 w 584"/>
                <a:gd name="T45" fmla="*/ 60 h 245"/>
                <a:gd name="T46" fmla="*/ 318 w 584"/>
                <a:gd name="T47" fmla="*/ 48 h 245"/>
                <a:gd name="T48" fmla="*/ 398 w 584"/>
                <a:gd name="T49" fmla="*/ 44 h 245"/>
                <a:gd name="T50" fmla="*/ 480 w 584"/>
                <a:gd name="T51" fmla="*/ 50 h 245"/>
                <a:gd name="T52" fmla="*/ 556 w 584"/>
                <a:gd name="T53" fmla="*/ 67 h 245"/>
                <a:gd name="T54" fmla="*/ 561 w 584"/>
                <a:gd name="T55" fmla="*/ 67 h 245"/>
                <a:gd name="T56" fmla="*/ 570 w 584"/>
                <a:gd name="T57" fmla="*/ 65 h 245"/>
                <a:gd name="T58" fmla="*/ 580 w 584"/>
                <a:gd name="T59" fmla="*/ 57 h 245"/>
                <a:gd name="T60" fmla="*/ 584 w 584"/>
                <a:gd name="T61" fmla="*/ 42 h 245"/>
                <a:gd name="T62" fmla="*/ 580 w 584"/>
                <a:gd name="T63" fmla="*/ 31 h 245"/>
                <a:gd name="T64" fmla="*/ 573 w 584"/>
                <a:gd name="T65" fmla="*/ 27 h 245"/>
                <a:gd name="T66" fmla="*/ 569 w 584"/>
                <a:gd name="T67" fmla="*/ 2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84" h="245">
                  <a:moveTo>
                    <a:pt x="569" y="25"/>
                  </a:moveTo>
                  <a:lnTo>
                    <a:pt x="569" y="25"/>
                  </a:lnTo>
                  <a:lnTo>
                    <a:pt x="526" y="14"/>
                  </a:lnTo>
                  <a:lnTo>
                    <a:pt x="483" y="7"/>
                  </a:lnTo>
                  <a:lnTo>
                    <a:pt x="438" y="2"/>
                  </a:lnTo>
                  <a:lnTo>
                    <a:pt x="393" y="0"/>
                  </a:lnTo>
                  <a:lnTo>
                    <a:pt x="349" y="2"/>
                  </a:lnTo>
                  <a:lnTo>
                    <a:pt x="326" y="3"/>
                  </a:lnTo>
                  <a:lnTo>
                    <a:pt x="304" y="7"/>
                  </a:lnTo>
                  <a:lnTo>
                    <a:pt x="283" y="10"/>
                  </a:lnTo>
                  <a:lnTo>
                    <a:pt x="261" y="14"/>
                  </a:lnTo>
                  <a:lnTo>
                    <a:pt x="240" y="20"/>
                  </a:lnTo>
                  <a:lnTo>
                    <a:pt x="220" y="28"/>
                  </a:lnTo>
                  <a:lnTo>
                    <a:pt x="220" y="28"/>
                  </a:lnTo>
                  <a:lnTo>
                    <a:pt x="187" y="42"/>
                  </a:lnTo>
                  <a:lnTo>
                    <a:pt x="155" y="59"/>
                  </a:lnTo>
                  <a:lnTo>
                    <a:pt x="124" y="79"/>
                  </a:lnTo>
                  <a:lnTo>
                    <a:pt x="95" y="101"/>
                  </a:lnTo>
                  <a:lnTo>
                    <a:pt x="67" y="125"/>
                  </a:lnTo>
                  <a:lnTo>
                    <a:pt x="43" y="153"/>
                  </a:lnTo>
                  <a:lnTo>
                    <a:pt x="21" y="182"/>
                  </a:lnTo>
                  <a:lnTo>
                    <a:pt x="12" y="198"/>
                  </a:lnTo>
                  <a:lnTo>
                    <a:pt x="3" y="213"/>
                  </a:lnTo>
                  <a:lnTo>
                    <a:pt x="3" y="213"/>
                  </a:lnTo>
                  <a:lnTo>
                    <a:pt x="1" y="218"/>
                  </a:lnTo>
                  <a:lnTo>
                    <a:pt x="0" y="222"/>
                  </a:lnTo>
                  <a:lnTo>
                    <a:pt x="1" y="230"/>
                  </a:lnTo>
                  <a:lnTo>
                    <a:pt x="6" y="238"/>
                  </a:lnTo>
                  <a:lnTo>
                    <a:pt x="12" y="242"/>
                  </a:lnTo>
                  <a:lnTo>
                    <a:pt x="18" y="245"/>
                  </a:lnTo>
                  <a:lnTo>
                    <a:pt x="27" y="245"/>
                  </a:lnTo>
                  <a:lnTo>
                    <a:pt x="31" y="244"/>
                  </a:lnTo>
                  <a:lnTo>
                    <a:pt x="34" y="242"/>
                  </a:lnTo>
                  <a:lnTo>
                    <a:pt x="37" y="239"/>
                  </a:lnTo>
                  <a:lnTo>
                    <a:pt x="40" y="234"/>
                  </a:lnTo>
                  <a:lnTo>
                    <a:pt x="40" y="234"/>
                  </a:lnTo>
                  <a:lnTo>
                    <a:pt x="57" y="207"/>
                  </a:lnTo>
                  <a:lnTo>
                    <a:pt x="77" y="179"/>
                  </a:lnTo>
                  <a:lnTo>
                    <a:pt x="100" y="154"/>
                  </a:lnTo>
                  <a:lnTo>
                    <a:pt x="124" y="131"/>
                  </a:lnTo>
                  <a:lnTo>
                    <a:pt x="152" y="111"/>
                  </a:lnTo>
                  <a:lnTo>
                    <a:pt x="180" y="93"/>
                  </a:lnTo>
                  <a:lnTo>
                    <a:pt x="210" y="77"/>
                  </a:lnTo>
                  <a:lnTo>
                    <a:pt x="240" y="67"/>
                  </a:lnTo>
                  <a:lnTo>
                    <a:pt x="240" y="67"/>
                  </a:lnTo>
                  <a:lnTo>
                    <a:pt x="260" y="60"/>
                  </a:lnTo>
                  <a:lnTo>
                    <a:pt x="278" y="56"/>
                  </a:lnTo>
                  <a:lnTo>
                    <a:pt x="318" y="48"/>
                  </a:lnTo>
                  <a:lnTo>
                    <a:pt x="358" y="44"/>
                  </a:lnTo>
                  <a:lnTo>
                    <a:pt x="398" y="44"/>
                  </a:lnTo>
                  <a:lnTo>
                    <a:pt x="438" y="45"/>
                  </a:lnTo>
                  <a:lnTo>
                    <a:pt x="480" y="50"/>
                  </a:lnTo>
                  <a:lnTo>
                    <a:pt x="518" y="57"/>
                  </a:lnTo>
                  <a:lnTo>
                    <a:pt x="556" y="67"/>
                  </a:lnTo>
                  <a:lnTo>
                    <a:pt x="556" y="67"/>
                  </a:lnTo>
                  <a:lnTo>
                    <a:pt x="561" y="67"/>
                  </a:lnTo>
                  <a:lnTo>
                    <a:pt x="566" y="67"/>
                  </a:lnTo>
                  <a:lnTo>
                    <a:pt x="570" y="65"/>
                  </a:lnTo>
                  <a:lnTo>
                    <a:pt x="573" y="64"/>
                  </a:lnTo>
                  <a:lnTo>
                    <a:pt x="580" y="57"/>
                  </a:lnTo>
                  <a:lnTo>
                    <a:pt x="583" y="50"/>
                  </a:lnTo>
                  <a:lnTo>
                    <a:pt x="584" y="42"/>
                  </a:lnTo>
                  <a:lnTo>
                    <a:pt x="581" y="34"/>
                  </a:lnTo>
                  <a:lnTo>
                    <a:pt x="580" y="31"/>
                  </a:lnTo>
                  <a:lnTo>
                    <a:pt x="576" y="28"/>
                  </a:lnTo>
                  <a:lnTo>
                    <a:pt x="573" y="27"/>
                  </a:lnTo>
                  <a:lnTo>
                    <a:pt x="569" y="25"/>
                  </a:lnTo>
                  <a:lnTo>
                    <a:pt x="569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7" name="Freeform 25">
              <a:extLst>
                <a:ext uri="{FF2B5EF4-FFF2-40B4-BE49-F238E27FC236}">
                  <a16:creationId xmlns:a16="http://schemas.microsoft.com/office/drawing/2014/main" id="{1C031963-DCF3-C054-9BFB-BA4C35C6A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4" y="891"/>
              <a:ext cx="283" cy="107"/>
            </a:xfrm>
            <a:custGeom>
              <a:avLst/>
              <a:gdLst>
                <a:gd name="T0" fmla="*/ 33 w 568"/>
                <a:gd name="T1" fmla="*/ 77 h 214"/>
                <a:gd name="T2" fmla="*/ 37 w 568"/>
                <a:gd name="T3" fmla="*/ 75 h 214"/>
                <a:gd name="T4" fmla="*/ 59 w 568"/>
                <a:gd name="T5" fmla="*/ 69 h 214"/>
                <a:gd name="T6" fmla="*/ 128 w 568"/>
                <a:gd name="T7" fmla="*/ 50 h 214"/>
                <a:gd name="T8" fmla="*/ 153 w 568"/>
                <a:gd name="T9" fmla="*/ 47 h 214"/>
                <a:gd name="T10" fmla="*/ 205 w 568"/>
                <a:gd name="T11" fmla="*/ 44 h 214"/>
                <a:gd name="T12" fmla="*/ 256 w 568"/>
                <a:gd name="T13" fmla="*/ 47 h 214"/>
                <a:gd name="T14" fmla="*/ 306 w 568"/>
                <a:gd name="T15" fmla="*/ 57 h 214"/>
                <a:gd name="T16" fmla="*/ 331 w 568"/>
                <a:gd name="T17" fmla="*/ 64 h 214"/>
                <a:gd name="T18" fmla="*/ 369 w 568"/>
                <a:gd name="T19" fmla="*/ 81 h 214"/>
                <a:gd name="T20" fmla="*/ 408 w 568"/>
                <a:gd name="T21" fmla="*/ 101 h 214"/>
                <a:gd name="T22" fmla="*/ 443 w 568"/>
                <a:gd name="T23" fmla="*/ 126 h 214"/>
                <a:gd name="T24" fmla="*/ 476 w 568"/>
                <a:gd name="T25" fmla="*/ 152 h 214"/>
                <a:gd name="T26" fmla="*/ 514 w 568"/>
                <a:gd name="T27" fmla="*/ 191 h 214"/>
                <a:gd name="T28" fmla="*/ 525 w 568"/>
                <a:gd name="T29" fmla="*/ 201 h 214"/>
                <a:gd name="T30" fmla="*/ 526 w 568"/>
                <a:gd name="T31" fmla="*/ 204 h 214"/>
                <a:gd name="T32" fmla="*/ 529 w 568"/>
                <a:gd name="T33" fmla="*/ 207 h 214"/>
                <a:gd name="T34" fmla="*/ 542 w 568"/>
                <a:gd name="T35" fmla="*/ 214 h 214"/>
                <a:gd name="T36" fmla="*/ 559 w 568"/>
                <a:gd name="T37" fmla="*/ 211 h 214"/>
                <a:gd name="T38" fmla="*/ 568 w 568"/>
                <a:gd name="T39" fmla="*/ 198 h 214"/>
                <a:gd name="T40" fmla="*/ 568 w 568"/>
                <a:gd name="T41" fmla="*/ 191 h 214"/>
                <a:gd name="T42" fmla="*/ 563 w 568"/>
                <a:gd name="T43" fmla="*/ 183 h 214"/>
                <a:gd name="T44" fmla="*/ 542 w 568"/>
                <a:gd name="T45" fmla="*/ 157 h 214"/>
                <a:gd name="T46" fmla="*/ 492 w 568"/>
                <a:gd name="T47" fmla="*/ 109 h 214"/>
                <a:gd name="T48" fmla="*/ 436 w 568"/>
                <a:gd name="T49" fmla="*/ 67 h 214"/>
                <a:gd name="T50" fmla="*/ 374 w 568"/>
                <a:gd name="T51" fmla="*/ 35 h 214"/>
                <a:gd name="T52" fmla="*/ 342 w 568"/>
                <a:gd name="T53" fmla="*/ 23 h 214"/>
                <a:gd name="T54" fmla="*/ 302 w 568"/>
                <a:gd name="T55" fmla="*/ 12 h 214"/>
                <a:gd name="T56" fmla="*/ 260 w 568"/>
                <a:gd name="T57" fmla="*/ 4 h 214"/>
                <a:gd name="T58" fmla="*/ 219 w 568"/>
                <a:gd name="T59" fmla="*/ 0 h 214"/>
                <a:gd name="T60" fmla="*/ 176 w 568"/>
                <a:gd name="T61" fmla="*/ 1 h 214"/>
                <a:gd name="T62" fmla="*/ 133 w 568"/>
                <a:gd name="T63" fmla="*/ 6 h 214"/>
                <a:gd name="T64" fmla="*/ 51 w 568"/>
                <a:gd name="T65" fmla="*/ 26 h 214"/>
                <a:gd name="T66" fmla="*/ 11 w 568"/>
                <a:gd name="T67" fmla="*/ 40 h 214"/>
                <a:gd name="T68" fmla="*/ 3 w 568"/>
                <a:gd name="T69" fmla="*/ 46 h 214"/>
                <a:gd name="T70" fmla="*/ 0 w 568"/>
                <a:gd name="T71" fmla="*/ 52 h 214"/>
                <a:gd name="T72" fmla="*/ 3 w 568"/>
                <a:gd name="T73" fmla="*/ 67 h 214"/>
                <a:gd name="T74" fmla="*/ 16 w 568"/>
                <a:gd name="T75" fmla="*/ 78 h 214"/>
                <a:gd name="T76" fmla="*/ 28 w 568"/>
                <a:gd name="T77" fmla="*/ 78 h 214"/>
                <a:gd name="T78" fmla="*/ 33 w 568"/>
                <a:gd name="T79" fmla="*/ 7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68" h="214">
                  <a:moveTo>
                    <a:pt x="33" y="77"/>
                  </a:moveTo>
                  <a:lnTo>
                    <a:pt x="33" y="77"/>
                  </a:lnTo>
                  <a:lnTo>
                    <a:pt x="37" y="75"/>
                  </a:lnTo>
                  <a:lnTo>
                    <a:pt x="37" y="75"/>
                  </a:lnTo>
                  <a:lnTo>
                    <a:pt x="59" y="69"/>
                  </a:lnTo>
                  <a:lnTo>
                    <a:pt x="59" y="69"/>
                  </a:lnTo>
                  <a:lnTo>
                    <a:pt x="93" y="58"/>
                  </a:lnTo>
                  <a:lnTo>
                    <a:pt x="128" y="50"/>
                  </a:lnTo>
                  <a:lnTo>
                    <a:pt x="128" y="50"/>
                  </a:lnTo>
                  <a:lnTo>
                    <a:pt x="153" y="47"/>
                  </a:lnTo>
                  <a:lnTo>
                    <a:pt x="179" y="44"/>
                  </a:lnTo>
                  <a:lnTo>
                    <a:pt x="205" y="44"/>
                  </a:lnTo>
                  <a:lnTo>
                    <a:pt x="231" y="44"/>
                  </a:lnTo>
                  <a:lnTo>
                    <a:pt x="256" y="47"/>
                  </a:lnTo>
                  <a:lnTo>
                    <a:pt x="282" y="50"/>
                  </a:lnTo>
                  <a:lnTo>
                    <a:pt x="306" y="57"/>
                  </a:lnTo>
                  <a:lnTo>
                    <a:pt x="331" y="64"/>
                  </a:lnTo>
                  <a:lnTo>
                    <a:pt x="331" y="64"/>
                  </a:lnTo>
                  <a:lnTo>
                    <a:pt x="351" y="72"/>
                  </a:lnTo>
                  <a:lnTo>
                    <a:pt x="369" y="81"/>
                  </a:lnTo>
                  <a:lnTo>
                    <a:pt x="389" y="90"/>
                  </a:lnTo>
                  <a:lnTo>
                    <a:pt x="408" y="101"/>
                  </a:lnTo>
                  <a:lnTo>
                    <a:pt x="425" y="114"/>
                  </a:lnTo>
                  <a:lnTo>
                    <a:pt x="443" y="126"/>
                  </a:lnTo>
                  <a:lnTo>
                    <a:pt x="476" y="152"/>
                  </a:lnTo>
                  <a:lnTo>
                    <a:pt x="476" y="152"/>
                  </a:lnTo>
                  <a:lnTo>
                    <a:pt x="496" y="171"/>
                  </a:lnTo>
                  <a:lnTo>
                    <a:pt x="514" y="191"/>
                  </a:lnTo>
                  <a:lnTo>
                    <a:pt x="514" y="191"/>
                  </a:lnTo>
                  <a:lnTo>
                    <a:pt x="525" y="201"/>
                  </a:lnTo>
                  <a:lnTo>
                    <a:pt x="528" y="206"/>
                  </a:lnTo>
                  <a:lnTo>
                    <a:pt x="526" y="204"/>
                  </a:lnTo>
                  <a:lnTo>
                    <a:pt x="526" y="204"/>
                  </a:lnTo>
                  <a:lnTo>
                    <a:pt x="529" y="207"/>
                  </a:lnTo>
                  <a:lnTo>
                    <a:pt x="534" y="211"/>
                  </a:lnTo>
                  <a:lnTo>
                    <a:pt x="542" y="214"/>
                  </a:lnTo>
                  <a:lnTo>
                    <a:pt x="551" y="212"/>
                  </a:lnTo>
                  <a:lnTo>
                    <a:pt x="559" y="211"/>
                  </a:lnTo>
                  <a:lnTo>
                    <a:pt x="563" y="204"/>
                  </a:lnTo>
                  <a:lnTo>
                    <a:pt x="568" y="198"/>
                  </a:lnTo>
                  <a:lnTo>
                    <a:pt x="568" y="195"/>
                  </a:lnTo>
                  <a:lnTo>
                    <a:pt x="568" y="191"/>
                  </a:lnTo>
                  <a:lnTo>
                    <a:pt x="566" y="186"/>
                  </a:lnTo>
                  <a:lnTo>
                    <a:pt x="563" y="183"/>
                  </a:lnTo>
                  <a:lnTo>
                    <a:pt x="563" y="183"/>
                  </a:lnTo>
                  <a:lnTo>
                    <a:pt x="542" y="157"/>
                  </a:lnTo>
                  <a:lnTo>
                    <a:pt x="517" y="132"/>
                  </a:lnTo>
                  <a:lnTo>
                    <a:pt x="492" y="109"/>
                  </a:lnTo>
                  <a:lnTo>
                    <a:pt x="465" y="87"/>
                  </a:lnTo>
                  <a:lnTo>
                    <a:pt x="436" y="67"/>
                  </a:lnTo>
                  <a:lnTo>
                    <a:pt x="405" y="50"/>
                  </a:lnTo>
                  <a:lnTo>
                    <a:pt x="374" y="35"/>
                  </a:lnTo>
                  <a:lnTo>
                    <a:pt x="342" y="23"/>
                  </a:lnTo>
                  <a:lnTo>
                    <a:pt x="342" y="23"/>
                  </a:lnTo>
                  <a:lnTo>
                    <a:pt x="322" y="17"/>
                  </a:lnTo>
                  <a:lnTo>
                    <a:pt x="302" y="12"/>
                  </a:lnTo>
                  <a:lnTo>
                    <a:pt x="282" y="7"/>
                  </a:lnTo>
                  <a:lnTo>
                    <a:pt x="260" y="4"/>
                  </a:lnTo>
                  <a:lnTo>
                    <a:pt x="240" y="1"/>
                  </a:lnTo>
                  <a:lnTo>
                    <a:pt x="219" y="0"/>
                  </a:lnTo>
                  <a:lnTo>
                    <a:pt x="197" y="0"/>
                  </a:lnTo>
                  <a:lnTo>
                    <a:pt x="176" y="1"/>
                  </a:lnTo>
                  <a:lnTo>
                    <a:pt x="154" y="3"/>
                  </a:lnTo>
                  <a:lnTo>
                    <a:pt x="133" y="6"/>
                  </a:lnTo>
                  <a:lnTo>
                    <a:pt x="91" y="13"/>
                  </a:lnTo>
                  <a:lnTo>
                    <a:pt x="51" y="26"/>
                  </a:lnTo>
                  <a:lnTo>
                    <a:pt x="11" y="40"/>
                  </a:lnTo>
                  <a:lnTo>
                    <a:pt x="11" y="40"/>
                  </a:lnTo>
                  <a:lnTo>
                    <a:pt x="7" y="43"/>
                  </a:lnTo>
                  <a:lnTo>
                    <a:pt x="3" y="46"/>
                  </a:lnTo>
                  <a:lnTo>
                    <a:pt x="2" y="49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3" y="67"/>
                  </a:lnTo>
                  <a:lnTo>
                    <a:pt x="8" y="73"/>
                  </a:lnTo>
                  <a:lnTo>
                    <a:pt x="16" y="78"/>
                  </a:lnTo>
                  <a:lnTo>
                    <a:pt x="23" y="80"/>
                  </a:lnTo>
                  <a:lnTo>
                    <a:pt x="28" y="78"/>
                  </a:lnTo>
                  <a:lnTo>
                    <a:pt x="33" y="77"/>
                  </a:lnTo>
                  <a:lnTo>
                    <a:pt x="33" y="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2" name="Freeform 26">
              <a:extLst>
                <a:ext uri="{FF2B5EF4-FFF2-40B4-BE49-F238E27FC236}">
                  <a16:creationId xmlns:a16="http://schemas.microsoft.com/office/drawing/2014/main" id="{092CFD1C-9FAA-7912-C6FE-C747805E7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" y="1096"/>
              <a:ext cx="180" cy="455"/>
            </a:xfrm>
            <a:custGeom>
              <a:avLst/>
              <a:gdLst>
                <a:gd name="T0" fmla="*/ 29 w 361"/>
                <a:gd name="T1" fmla="*/ 44 h 910"/>
                <a:gd name="T2" fmla="*/ 51 w 361"/>
                <a:gd name="T3" fmla="*/ 43 h 910"/>
                <a:gd name="T4" fmla="*/ 97 w 361"/>
                <a:gd name="T5" fmla="*/ 49 h 910"/>
                <a:gd name="T6" fmla="*/ 125 w 361"/>
                <a:gd name="T7" fmla="*/ 58 h 910"/>
                <a:gd name="T8" fmla="*/ 183 w 361"/>
                <a:gd name="T9" fmla="*/ 91 h 910"/>
                <a:gd name="T10" fmla="*/ 238 w 361"/>
                <a:gd name="T11" fmla="*/ 151 h 910"/>
                <a:gd name="T12" fmla="*/ 265 w 361"/>
                <a:gd name="T13" fmla="*/ 198 h 910"/>
                <a:gd name="T14" fmla="*/ 291 w 361"/>
                <a:gd name="T15" fmla="*/ 265 h 910"/>
                <a:gd name="T16" fmla="*/ 308 w 361"/>
                <a:gd name="T17" fmla="*/ 335 h 910"/>
                <a:gd name="T18" fmla="*/ 317 w 361"/>
                <a:gd name="T19" fmla="*/ 408 h 910"/>
                <a:gd name="T20" fmla="*/ 318 w 361"/>
                <a:gd name="T21" fmla="*/ 482 h 910"/>
                <a:gd name="T22" fmla="*/ 311 w 361"/>
                <a:gd name="T23" fmla="*/ 553 h 910"/>
                <a:gd name="T24" fmla="*/ 297 w 361"/>
                <a:gd name="T25" fmla="*/ 608 h 910"/>
                <a:gd name="T26" fmla="*/ 258 w 361"/>
                <a:gd name="T27" fmla="*/ 697 h 910"/>
                <a:gd name="T28" fmla="*/ 202 w 361"/>
                <a:gd name="T29" fmla="*/ 776 h 910"/>
                <a:gd name="T30" fmla="*/ 160 w 361"/>
                <a:gd name="T31" fmla="*/ 814 h 910"/>
                <a:gd name="T32" fmla="*/ 103 w 361"/>
                <a:gd name="T33" fmla="*/ 853 h 910"/>
                <a:gd name="T34" fmla="*/ 78 w 361"/>
                <a:gd name="T35" fmla="*/ 865 h 910"/>
                <a:gd name="T36" fmla="*/ 69 w 361"/>
                <a:gd name="T37" fmla="*/ 870 h 910"/>
                <a:gd name="T38" fmla="*/ 58 w 361"/>
                <a:gd name="T39" fmla="*/ 887 h 910"/>
                <a:gd name="T40" fmla="*/ 69 w 361"/>
                <a:gd name="T41" fmla="*/ 907 h 910"/>
                <a:gd name="T42" fmla="*/ 80 w 361"/>
                <a:gd name="T43" fmla="*/ 910 h 910"/>
                <a:gd name="T44" fmla="*/ 108 w 361"/>
                <a:gd name="T45" fmla="*/ 899 h 910"/>
                <a:gd name="T46" fmla="*/ 174 w 361"/>
                <a:gd name="T47" fmla="*/ 860 h 910"/>
                <a:gd name="T48" fmla="*/ 231 w 361"/>
                <a:gd name="T49" fmla="*/ 810 h 910"/>
                <a:gd name="T50" fmla="*/ 278 w 361"/>
                <a:gd name="T51" fmla="*/ 748 h 910"/>
                <a:gd name="T52" fmla="*/ 315 w 361"/>
                <a:gd name="T53" fmla="*/ 682 h 910"/>
                <a:gd name="T54" fmla="*/ 341 w 361"/>
                <a:gd name="T55" fmla="*/ 613 h 910"/>
                <a:gd name="T56" fmla="*/ 352 w 361"/>
                <a:gd name="T57" fmla="*/ 563 h 910"/>
                <a:gd name="T58" fmla="*/ 361 w 361"/>
                <a:gd name="T59" fmla="*/ 486 h 910"/>
                <a:gd name="T60" fmla="*/ 360 w 361"/>
                <a:gd name="T61" fmla="*/ 408 h 910"/>
                <a:gd name="T62" fmla="*/ 351 w 361"/>
                <a:gd name="T63" fmla="*/ 331 h 910"/>
                <a:gd name="T64" fmla="*/ 332 w 361"/>
                <a:gd name="T65" fmla="*/ 255 h 910"/>
                <a:gd name="T66" fmla="*/ 315 w 361"/>
                <a:gd name="T67" fmla="*/ 208 h 910"/>
                <a:gd name="T68" fmla="*/ 269 w 361"/>
                <a:gd name="T69" fmla="*/ 121 h 910"/>
                <a:gd name="T70" fmla="*/ 215 w 361"/>
                <a:gd name="T71" fmla="*/ 61 h 910"/>
                <a:gd name="T72" fmla="*/ 175 w 361"/>
                <a:gd name="T73" fmla="*/ 34 h 910"/>
                <a:gd name="T74" fmla="*/ 145 w 361"/>
                <a:gd name="T75" fmla="*/ 20 h 910"/>
                <a:gd name="T76" fmla="*/ 97 w 361"/>
                <a:gd name="T77" fmla="*/ 4 h 910"/>
                <a:gd name="T78" fmla="*/ 48 w 361"/>
                <a:gd name="T79" fmla="*/ 0 h 910"/>
                <a:gd name="T80" fmla="*/ 15 w 361"/>
                <a:gd name="T81" fmla="*/ 3 h 910"/>
                <a:gd name="T82" fmla="*/ 5 w 361"/>
                <a:gd name="T83" fmla="*/ 9 h 910"/>
                <a:gd name="T84" fmla="*/ 2 w 361"/>
                <a:gd name="T85" fmla="*/ 27 h 910"/>
                <a:gd name="T86" fmla="*/ 17 w 361"/>
                <a:gd name="T87" fmla="*/ 44 h 910"/>
                <a:gd name="T88" fmla="*/ 26 w 361"/>
                <a:gd name="T89" fmla="*/ 44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1" h="910">
                  <a:moveTo>
                    <a:pt x="26" y="44"/>
                  </a:moveTo>
                  <a:lnTo>
                    <a:pt x="26" y="44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51" y="43"/>
                  </a:lnTo>
                  <a:lnTo>
                    <a:pt x="51" y="43"/>
                  </a:lnTo>
                  <a:lnTo>
                    <a:pt x="66" y="44"/>
                  </a:lnTo>
                  <a:lnTo>
                    <a:pt x="82" y="46"/>
                  </a:lnTo>
                  <a:lnTo>
                    <a:pt x="97" y="49"/>
                  </a:lnTo>
                  <a:lnTo>
                    <a:pt x="112" y="54"/>
                  </a:lnTo>
                  <a:lnTo>
                    <a:pt x="112" y="54"/>
                  </a:lnTo>
                  <a:lnTo>
                    <a:pt x="125" y="58"/>
                  </a:lnTo>
                  <a:lnTo>
                    <a:pt x="138" y="63"/>
                  </a:lnTo>
                  <a:lnTo>
                    <a:pt x="162" y="75"/>
                  </a:lnTo>
                  <a:lnTo>
                    <a:pt x="183" y="91"/>
                  </a:lnTo>
                  <a:lnTo>
                    <a:pt x="203" y="109"/>
                  </a:lnTo>
                  <a:lnTo>
                    <a:pt x="222" y="129"/>
                  </a:lnTo>
                  <a:lnTo>
                    <a:pt x="238" y="151"/>
                  </a:lnTo>
                  <a:lnTo>
                    <a:pt x="252" y="174"/>
                  </a:lnTo>
                  <a:lnTo>
                    <a:pt x="265" y="198"/>
                  </a:lnTo>
                  <a:lnTo>
                    <a:pt x="265" y="198"/>
                  </a:lnTo>
                  <a:lnTo>
                    <a:pt x="274" y="220"/>
                  </a:lnTo>
                  <a:lnTo>
                    <a:pt x="283" y="241"/>
                  </a:lnTo>
                  <a:lnTo>
                    <a:pt x="291" y="265"/>
                  </a:lnTo>
                  <a:lnTo>
                    <a:pt x="297" y="288"/>
                  </a:lnTo>
                  <a:lnTo>
                    <a:pt x="303" y="311"/>
                  </a:lnTo>
                  <a:lnTo>
                    <a:pt x="308" y="335"/>
                  </a:lnTo>
                  <a:lnTo>
                    <a:pt x="312" y="360"/>
                  </a:lnTo>
                  <a:lnTo>
                    <a:pt x="315" y="385"/>
                  </a:lnTo>
                  <a:lnTo>
                    <a:pt x="317" y="408"/>
                  </a:lnTo>
                  <a:lnTo>
                    <a:pt x="318" y="432"/>
                  </a:lnTo>
                  <a:lnTo>
                    <a:pt x="318" y="457"/>
                  </a:lnTo>
                  <a:lnTo>
                    <a:pt x="318" y="482"/>
                  </a:lnTo>
                  <a:lnTo>
                    <a:pt x="317" y="506"/>
                  </a:lnTo>
                  <a:lnTo>
                    <a:pt x="314" y="529"/>
                  </a:lnTo>
                  <a:lnTo>
                    <a:pt x="311" y="553"/>
                  </a:lnTo>
                  <a:lnTo>
                    <a:pt x="306" y="576"/>
                  </a:lnTo>
                  <a:lnTo>
                    <a:pt x="306" y="576"/>
                  </a:lnTo>
                  <a:lnTo>
                    <a:pt x="297" y="608"/>
                  </a:lnTo>
                  <a:lnTo>
                    <a:pt x="286" y="639"/>
                  </a:lnTo>
                  <a:lnTo>
                    <a:pt x="274" y="668"/>
                  </a:lnTo>
                  <a:lnTo>
                    <a:pt x="258" y="697"/>
                  </a:lnTo>
                  <a:lnTo>
                    <a:pt x="241" y="725"/>
                  </a:lnTo>
                  <a:lnTo>
                    <a:pt x="222" y="751"/>
                  </a:lnTo>
                  <a:lnTo>
                    <a:pt x="202" y="776"/>
                  </a:lnTo>
                  <a:lnTo>
                    <a:pt x="177" y="799"/>
                  </a:lnTo>
                  <a:lnTo>
                    <a:pt x="177" y="799"/>
                  </a:lnTo>
                  <a:lnTo>
                    <a:pt x="160" y="814"/>
                  </a:lnTo>
                  <a:lnTo>
                    <a:pt x="142" y="828"/>
                  </a:lnTo>
                  <a:lnTo>
                    <a:pt x="123" y="840"/>
                  </a:lnTo>
                  <a:lnTo>
                    <a:pt x="103" y="853"/>
                  </a:lnTo>
                  <a:lnTo>
                    <a:pt x="103" y="853"/>
                  </a:lnTo>
                  <a:lnTo>
                    <a:pt x="78" y="865"/>
                  </a:lnTo>
                  <a:lnTo>
                    <a:pt x="78" y="865"/>
                  </a:lnTo>
                  <a:lnTo>
                    <a:pt x="74" y="867"/>
                  </a:lnTo>
                  <a:lnTo>
                    <a:pt x="74" y="867"/>
                  </a:lnTo>
                  <a:lnTo>
                    <a:pt x="69" y="870"/>
                  </a:lnTo>
                  <a:lnTo>
                    <a:pt x="66" y="871"/>
                  </a:lnTo>
                  <a:lnTo>
                    <a:pt x="62" y="879"/>
                  </a:lnTo>
                  <a:lnTo>
                    <a:pt x="58" y="887"/>
                  </a:lnTo>
                  <a:lnTo>
                    <a:pt x="60" y="894"/>
                  </a:lnTo>
                  <a:lnTo>
                    <a:pt x="63" y="902"/>
                  </a:lnTo>
                  <a:lnTo>
                    <a:pt x="69" y="907"/>
                  </a:lnTo>
                  <a:lnTo>
                    <a:pt x="72" y="908"/>
                  </a:lnTo>
                  <a:lnTo>
                    <a:pt x="75" y="910"/>
                  </a:lnTo>
                  <a:lnTo>
                    <a:pt x="80" y="910"/>
                  </a:lnTo>
                  <a:lnTo>
                    <a:pt x="85" y="908"/>
                  </a:lnTo>
                  <a:lnTo>
                    <a:pt x="85" y="908"/>
                  </a:lnTo>
                  <a:lnTo>
                    <a:pt x="108" y="899"/>
                  </a:lnTo>
                  <a:lnTo>
                    <a:pt x="131" y="887"/>
                  </a:lnTo>
                  <a:lnTo>
                    <a:pt x="152" y="874"/>
                  </a:lnTo>
                  <a:lnTo>
                    <a:pt x="174" y="860"/>
                  </a:lnTo>
                  <a:lnTo>
                    <a:pt x="194" y="844"/>
                  </a:lnTo>
                  <a:lnTo>
                    <a:pt x="212" y="827"/>
                  </a:lnTo>
                  <a:lnTo>
                    <a:pt x="231" y="810"/>
                  </a:lnTo>
                  <a:lnTo>
                    <a:pt x="248" y="790"/>
                  </a:lnTo>
                  <a:lnTo>
                    <a:pt x="263" y="770"/>
                  </a:lnTo>
                  <a:lnTo>
                    <a:pt x="278" y="748"/>
                  </a:lnTo>
                  <a:lnTo>
                    <a:pt x="291" y="727"/>
                  </a:lnTo>
                  <a:lnTo>
                    <a:pt x="305" y="705"/>
                  </a:lnTo>
                  <a:lnTo>
                    <a:pt x="315" y="682"/>
                  </a:lnTo>
                  <a:lnTo>
                    <a:pt x="325" y="659"/>
                  </a:lnTo>
                  <a:lnTo>
                    <a:pt x="334" y="636"/>
                  </a:lnTo>
                  <a:lnTo>
                    <a:pt x="341" y="613"/>
                  </a:lnTo>
                  <a:lnTo>
                    <a:pt x="341" y="613"/>
                  </a:lnTo>
                  <a:lnTo>
                    <a:pt x="348" y="588"/>
                  </a:lnTo>
                  <a:lnTo>
                    <a:pt x="352" y="563"/>
                  </a:lnTo>
                  <a:lnTo>
                    <a:pt x="357" y="537"/>
                  </a:lnTo>
                  <a:lnTo>
                    <a:pt x="358" y="512"/>
                  </a:lnTo>
                  <a:lnTo>
                    <a:pt x="361" y="486"/>
                  </a:lnTo>
                  <a:lnTo>
                    <a:pt x="361" y="460"/>
                  </a:lnTo>
                  <a:lnTo>
                    <a:pt x="361" y="434"/>
                  </a:lnTo>
                  <a:lnTo>
                    <a:pt x="360" y="408"/>
                  </a:lnTo>
                  <a:lnTo>
                    <a:pt x="358" y="382"/>
                  </a:lnTo>
                  <a:lnTo>
                    <a:pt x="355" y="357"/>
                  </a:lnTo>
                  <a:lnTo>
                    <a:pt x="351" y="331"/>
                  </a:lnTo>
                  <a:lnTo>
                    <a:pt x="346" y="305"/>
                  </a:lnTo>
                  <a:lnTo>
                    <a:pt x="340" y="280"/>
                  </a:lnTo>
                  <a:lnTo>
                    <a:pt x="332" y="255"/>
                  </a:lnTo>
                  <a:lnTo>
                    <a:pt x="325" y="232"/>
                  </a:lnTo>
                  <a:lnTo>
                    <a:pt x="315" y="208"/>
                  </a:lnTo>
                  <a:lnTo>
                    <a:pt x="315" y="208"/>
                  </a:lnTo>
                  <a:lnTo>
                    <a:pt x="303" y="178"/>
                  </a:lnTo>
                  <a:lnTo>
                    <a:pt x="288" y="149"/>
                  </a:lnTo>
                  <a:lnTo>
                    <a:pt x="269" y="121"/>
                  </a:lnTo>
                  <a:lnTo>
                    <a:pt x="249" y="95"/>
                  </a:lnTo>
                  <a:lnTo>
                    <a:pt x="228" y="72"/>
                  </a:lnTo>
                  <a:lnTo>
                    <a:pt x="215" y="61"/>
                  </a:lnTo>
                  <a:lnTo>
                    <a:pt x="202" y="52"/>
                  </a:lnTo>
                  <a:lnTo>
                    <a:pt x="189" y="41"/>
                  </a:lnTo>
                  <a:lnTo>
                    <a:pt x="175" y="34"/>
                  </a:lnTo>
                  <a:lnTo>
                    <a:pt x="160" y="26"/>
                  </a:lnTo>
                  <a:lnTo>
                    <a:pt x="145" y="20"/>
                  </a:lnTo>
                  <a:lnTo>
                    <a:pt x="145" y="20"/>
                  </a:lnTo>
                  <a:lnTo>
                    <a:pt x="129" y="14"/>
                  </a:lnTo>
                  <a:lnTo>
                    <a:pt x="114" y="9"/>
                  </a:lnTo>
                  <a:lnTo>
                    <a:pt x="97" y="4"/>
                  </a:lnTo>
                  <a:lnTo>
                    <a:pt x="82" y="1"/>
                  </a:lnTo>
                  <a:lnTo>
                    <a:pt x="65" y="0"/>
                  </a:lnTo>
                  <a:lnTo>
                    <a:pt x="48" y="0"/>
                  </a:lnTo>
                  <a:lnTo>
                    <a:pt x="32" y="1"/>
                  </a:lnTo>
                  <a:lnTo>
                    <a:pt x="15" y="3"/>
                  </a:lnTo>
                  <a:lnTo>
                    <a:pt x="15" y="3"/>
                  </a:lnTo>
                  <a:lnTo>
                    <a:pt x="11" y="4"/>
                  </a:lnTo>
                  <a:lnTo>
                    <a:pt x="8" y="6"/>
                  </a:lnTo>
                  <a:lnTo>
                    <a:pt x="5" y="9"/>
                  </a:lnTo>
                  <a:lnTo>
                    <a:pt x="2" y="12"/>
                  </a:lnTo>
                  <a:lnTo>
                    <a:pt x="0" y="20"/>
                  </a:lnTo>
                  <a:lnTo>
                    <a:pt x="2" y="27"/>
                  </a:lnTo>
                  <a:lnTo>
                    <a:pt x="5" y="35"/>
                  </a:lnTo>
                  <a:lnTo>
                    <a:pt x="9" y="40"/>
                  </a:lnTo>
                  <a:lnTo>
                    <a:pt x="17" y="44"/>
                  </a:lnTo>
                  <a:lnTo>
                    <a:pt x="22" y="44"/>
                  </a:lnTo>
                  <a:lnTo>
                    <a:pt x="26" y="44"/>
                  </a:lnTo>
                  <a:lnTo>
                    <a:pt x="26" y="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Freeform 27">
              <a:extLst>
                <a:ext uri="{FF2B5EF4-FFF2-40B4-BE49-F238E27FC236}">
                  <a16:creationId xmlns:a16="http://schemas.microsoft.com/office/drawing/2014/main" id="{2D7FFEBE-598E-17DA-1971-40EBEDADC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0"/>
              <a:ext cx="1738" cy="1232"/>
            </a:xfrm>
            <a:custGeom>
              <a:avLst/>
              <a:gdLst>
                <a:gd name="T0" fmla="*/ 133 w 3477"/>
                <a:gd name="T1" fmla="*/ 2097 h 2464"/>
                <a:gd name="T2" fmla="*/ 60 w 3477"/>
                <a:gd name="T3" fmla="*/ 1729 h 2464"/>
                <a:gd name="T4" fmla="*/ 48 w 3477"/>
                <a:gd name="T5" fmla="*/ 1410 h 2464"/>
                <a:gd name="T6" fmla="*/ 99 w 3477"/>
                <a:gd name="T7" fmla="*/ 1216 h 2464"/>
                <a:gd name="T8" fmla="*/ 231 w 3477"/>
                <a:gd name="T9" fmla="*/ 1015 h 2464"/>
                <a:gd name="T10" fmla="*/ 340 w 3477"/>
                <a:gd name="T11" fmla="*/ 922 h 2464"/>
                <a:gd name="T12" fmla="*/ 385 w 3477"/>
                <a:gd name="T13" fmla="*/ 909 h 2464"/>
                <a:gd name="T14" fmla="*/ 406 w 3477"/>
                <a:gd name="T15" fmla="*/ 887 h 2464"/>
                <a:gd name="T16" fmla="*/ 425 w 3477"/>
                <a:gd name="T17" fmla="*/ 815 h 2464"/>
                <a:gd name="T18" fmla="*/ 485 w 3477"/>
                <a:gd name="T19" fmla="*/ 690 h 2464"/>
                <a:gd name="T20" fmla="*/ 636 w 3477"/>
                <a:gd name="T21" fmla="*/ 530 h 2464"/>
                <a:gd name="T22" fmla="*/ 817 w 3477"/>
                <a:gd name="T23" fmla="*/ 434 h 2464"/>
                <a:gd name="T24" fmla="*/ 1198 w 3477"/>
                <a:gd name="T25" fmla="*/ 353 h 2464"/>
                <a:gd name="T26" fmla="*/ 1767 w 3477"/>
                <a:gd name="T27" fmla="*/ 274 h 2464"/>
                <a:gd name="T28" fmla="*/ 2070 w 3477"/>
                <a:gd name="T29" fmla="*/ 160 h 2464"/>
                <a:gd name="T30" fmla="*/ 2424 w 3477"/>
                <a:gd name="T31" fmla="*/ 46 h 2464"/>
                <a:gd name="T32" fmla="*/ 2562 w 3477"/>
                <a:gd name="T33" fmla="*/ 51 h 2464"/>
                <a:gd name="T34" fmla="*/ 2690 w 3477"/>
                <a:gd name="T35" fmla="*/ 111 h 2464"/>
                <a:gd name="T36" fmla="*/ 2784 w 3477"/>
                <a:gd name="T37" fmla="*/ 223 h 2464"/>
                <a:gd name="T38" fmla="*/ 2859 w 3477"/>
                <a:gd name="T39" fmla="*/ 390 h 2464"/>
                <a:gd name="T40" fmla="*/ 2895 w 3477"/>
                <a:gd name="T41" fmla="*/ 465 h 2464"/>
                <a:gd name="T42" fmla="*/ 3121 w 3477"/>
                <a:gd name="T43" fmla="*/ 500 h 2464"/>
                <a:gd name="T44" fmla="*/ 3321 w 3477"/>
                <a:gd name="T45" fmla="*/ 614 h 2464"/>
                <a:gd name="T46" fmla="*/ 3394 w 3477"/>
                <a:gd name="T47" fmla="*/ 724 h 2464"/>
                <a:gd name="T48" fmla="*/ 3433 w 3477"/>
                <a:gd name="T49" fmla="*/ 902 h 2464"/>
                <a:gd name="T50" fmla="*/ 3419 w 3477"/>
                <a:gd name="T51" fmla="*/ 1133 h 2464"/>
                <a:gd name="T52" fmla="*/ 3367 w 3477"/>
                <a:gd name="T53" fmla="*/ 1292 h 2464"/>
                <a:gd name="T54" fmla="*/ 3381 w 3477"/>
                <a:gd name="T55" fmla="*/ 1401 h 2464"/>
                <a:gd name="T56" fmla="*/ 3388 w 3477"/>
                <a:gd name="T57" fmla="*/ 1554 h 2464"/>
                <a:gd name="T58" fmla="*/ 3316 w 3477"/>
                <a:gd name="T59" fmla="*/ 1749 h 2464"/>
                <a:gd name="T60" fmla="*/ 3156 w 3477"/>
                <a:gd name="T61" fmla="*/ 1989 h 2464"/>
                <a:gd name="T62" fmla="*/ 3171 w 3477"/>
                <a:gd name="T63" fmla="*/ 2028 h 2464"/>
                <a:gd name="T64" fmla="*/ 3247 w 3477"/>
                <a:gd name="T65" fmla="*/ 1939 h 2464"/>
                <a:gd name="T66" fmla="*/ 3390 w 3477"/>
                <a:gd name="T67" fmla="*/ 1703 h 2464"/>
                <a:gd name="T68" fmla="*/ 3431 w 3477"/>
                <a:gd name="T69" fmla="*/ 1557 h 2464"/>
                <a:gd name="T70" fmla="*/ 3424 w 3477"/>
                <a:gd name="T71" fmla="*/ 1378 h 2464"/>
                <a:gd name="T72" fmla="*/ 3410 w 3477"/>
                <a:gd name="T73" fmla="*/ 1303 h 2464"/>
                <a:gd name="T74" fmla="*/ 3468 w 3477"/>
                <a:gd name="T75" fmla="*/ 1103 h 2464"/>
                <a:gd name="T76" fmla="*/ 3448 w 3477"/>
                <a:gd name="T77" fmla="*/ 747 h 2464"/>
                <a:gd name="T78" fmla="*/ 3342 w 3477"/>
                <a:gd name="T79" fmla="*/ 577 h 2464"/>
                <a:gd name="T80" fmla="*/ 3138 w 3477"/>
                <a:gd name="T81" fmla="*/ 463 h 2464"/>
                <a:gd name="T82" fmla="*/ 2932 w 3477"/>
                <a:gd name="T83" fmla="*/ 423 h 2464"/>
                <a:gd name="T84" fmla="*/ 2890 w 3477"/>
                <a:gd name="T85" fmla="*/ 343 h 2464"/>
                <a:gd name="T86" fmla="*/ 2778 w 3477"/>
                <a:gd name="T87" fmla="*/ 136 h 2464"/>
                <a:gd name="T88" fmla="*/ 2618 w 3477"/>
                <a:gd name="T89" fmla="*/ 20 h 2464"/>
                <a:gd name="T90" fmla="*/ 2421 w 3477"/>
                <a:gd name="T91" fmla="*/ 3 h 2464"/>
                <a:gd name="T92" fmla="*/ 2149 w 3477"/>
                <a:gd name="T93" fmla="*/ 77 h 2464"/>
                <a:gd name="T94" fmla="*/ 1898 w 3477"/>
                <a:gd name="T95" fmla="*/ 188 h 2464"/>
                <a:gd name="T96" fmla="*/ 1554 w 3477"/>
                <a:gd name="T97" fmla="*/ 268 h 2464"/>
                <a:gd name="T98" fmla="*/ 1014 w 3477"/>
                <a:gd name="T99" fmla="*/ 339 h 2464"/>
                <a:gd name="T100" fmla="*/ 702 w 3477"/>
                <a:gd name="T101" fmla="*/ 439 h 2464"/>
                <a:gd name="T102" fmla="*/ 514 w 3477"/>
                <a:gd name="T103" fmla="*/ 581 h 2464"/>
                <a:gd name="T104" fmla="*/ 382 w 3477"/>
                <a:gd name="T105" fmla="*/ 804 h 2464"/>
                <a:gd name="T106" fmla="*/ 385 w 3477"/>
                <a:gd name="T107" fmla="*/ 865 h 2464"/>
                <a:gd name="T108" fmla="*/ 276 w 3477"/>
                <a:gd name="T109" fmla="*/ 912 h 2464"/>
                <a:gd name="T110" fmla="*/ 157 w 3477"/>
                <a:gd name="T111" fmla="*/ 1041 h 2464"/>
                <a:gd name="T112" fmla="*/ 45 w 3477"/>
                <a:gd name="T113" fmla="*/ 1233 h 2464"/>
                <a:gd name="T114" fmla="*/ 4 w 3477"/>
                <a:gd name="T115" fmla="*/ 1421 h 2464"/>
                <a:gd name="T116" fmla="*/ 28 w 3477"/>
                <a:gd name="T117" fmla="*/ 1803 h 2464"/>
                <a:gd name="T118" fmla="*/ 123 w 3477"/>
                <a:gd name="T119" fmla="*/ 2228 h 2464"/>
                <a:gd name="T120" fmla="*/ 203 w 3477"/>
                <a:gd name="T121" fmla="*/ 2462 h 2464"/>
                <a:gd name="T122" fmla="*/ 236 w 3477"/>
                <a:gd name="T123" fmla="*/ 2442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477" h="2464">
                  <a:moveTo>
                    <a:pt x="234" y="2438"/>
                  </a:moveTo>
                  <a:lnTo>
                    <a:pt x="234" y="2438"/>
                  </a:lnTo>
                  <a:lnTo>
                    <a:pt x="211" y="2370"/>
                  </a:lnTo>
                  <a:lnTo>
                    <a:pt x="190" y="2304"/>
                  </a:lnTo>
                  <a:lnTo>
                    <a:pt x="170" y="2234"/>
                  </a:lnTo>
                  <a:lnTo>
                    <a:pt x="151" y="2167"/>
                  </a:lnTo>
                  <a:lnTo>
                    <a:pt x="133" y="2097"/>
                  </a:lnTo>
                  <a:lnTo>
                    <a:pt x="116" y="2029"/>
                  </a:lnTo>
                  <a:lnTo>
                    <a:pt x="100" y="1960"/>
                  </a:lnTo>
                  <a:lnTo>
                    <a:pt x="87" y="1891"/>
                  </a:lnTo>
                  <a:lnTo>
                    <a:pt x="87" y="1891"/>
                  </a:lnTo>
                  <a:lnTo>
                    <a:pt x="77" y="1837"/>
                  </a:lnTo>
                  <a:lnTo>
                    <a:pt x="68" y="1783"/>
                  </a:lnTo>
                  <a:lnTo>
                    <a:pt x="60" y="1729"/>
                  </a:lnTo>
                  <a:lnTo>
                    <a:pt x="53" y="1675"/>
                  </a:lnTo>
                  <a:lnTo>
                    <a:pt x="48" y="1620"/>
                  </a:lnTo>
                  <a:lnTo>
                    <a:pt x="45" y="1566"/>
                  </a:lnTo>
                  <a:lnTo>
                    <a:pt x="44" y="1512"/>
                  </a:lnTo>
                  <a:lnTo>
                    <a:pt x="45" y="1457"/>
                  </a:lnTo>
                  <a:lnTo>
                    <a:pt x="45" y="1457"/>
                  </a:lnTo>
                  <a:lnTo>
                    <a:pt x="48" y="1410"/>
                  </a:lnTo>
                  <a:lnTo>
                    <a:pt x="53" y="1366"/>
                  </a:lnTo>
                  <a:lnTo>
                    <a:pt x="62" y="1321"/>
                  </a:lnTo>
                  <a:lnTo>
                    <a:pt x="68" y="1298"/>
                  </a:lnTo>
                  <a:lnTo>
                    <a:pt x="74" y="1277"/>
                  </a:lnTo>
                  <a:lnTo>
                    <a:pt x="74" y="1277"/>
                  </a:lnTo>
                  <a:lnTo>
                    <a:pt x="85" y="1246"/>
                  </a:lnTo>
                  <a:lnTo>
                    <a:pt x="99" y="1216"/>
                  </a:lnTo>
                  <a:lnTo>
                    <a:pt x="113" y="1187"/>
                  </a:lnTo>
                  <a:lnTo>
                    <a:pt x="130" y="1159"/>
                  </a:lnTo>
                  <a:lnTo>
                    <a:pt x="147" y="1132"/>
                  </a:lnTo>
                  <a:lnTo>
                    <a:pt x="165" y="1104"/>
                  </a:lnTo>
                  <a:lnTo>
                    <a:pt x="202" y="1052"/>
                  </a:lnTo>
                  <a:lnTo>
                    <a:pt x="202" y="1052"/>
                  </a:lnTo>
                  <a:lnTo>
                    <a:pt x="231" y="1015"/>
                  </a:lnTo>
                  <a:lnTo>
                    <a:pt x="248" y="996"/>
                  </a:lnTo>
                  <a:lnTo>
                    <a:pt x="265" y="979"/>
                  </a:lnTo>
                  <a:lnTo>
                    <a:pt x="282" y="962"/>
                  </a:lnTo>
                  <a:lnTo>
                    <a:pt x="300" y="947"/>
                  </a:lnTo>
                  <a:lnTo>
                    <a:pt x="320" y="935"/>
                  </a:lnTo>
                  <a:lnTo>
                    <a:pt x="340" y="922"/>
                  </a:lnTo>
                  <a:lnTo>
                    <a:pt x="340" y="922"/>
                  </a:lnTo>
                  <a:lnTo>
                    <a:pt x="357" y="915"/>
                  </a:lnTo>
                  <a:lnTo>
                    <a:pt x="376" y="909"/>
                  </a:lnTo>
                  <a:lnTo>
                    <a:pt x="376" y="909"/>
                  </a:lnTo>
                  <a:lnTo>
                    <a:pt x="379" y="909"/>
                  </a:lnTo>
                  <a:lnTo>
                    <a:pt x="382" y="909"/>
                  </a:lnTo>
                  <a:lnTo>
                    <a:pt x="382" y="909"/>
                  </a:lnTo>
                  <a:lnTo>
                    <a:pt x="385" y="909"/>
                  </a:lnTo>
                  <a:lnTo>
                    <a:pt x="385" y="909"/>
                  </a:lnTo>
                  <a:lnTo>
                    <a:pt x="390" y="909"/>
                  </a:lnTo>
                  <a:lnTo>
                    <a:pt x="394" y="907"/>
                  </a:lnTo>
                  <a:lnTo>
                    <a:pt x="400" y="902"/>
                  </a:lnTo>
                  <a:lnTo>
                    <a:pt x="405" y="895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06" y="888"/>
                  </a:lnTo>
                  <a:lnTo>
                    <a:pt x="406" y="887"/>
                  </a:lnTo>
                  <a:lnTo>
                    <a:pt x="406" y="887"/>
                  </a:lnTo>
                  <a:lnTo>
                    <a:pt x="410" y="870"/>
                  </a:lnTo>
                  <a:lnTo>
                    <a:pt x="410" y="870"/>
                  </a:lnTo>
                  <a:lnTo>
                    <a:pt x="416" y="842"/>
                  </a:lnTo>
                  <a:lnTo>
                    <a:pt x="425" y="815"/>
                  </a:lnTo>
                  <a:lnTo>
                    <a:pt x="425" y="815"/>
                  </a:lnTo>
                  <a:lnTo>
                    <a:pt x="433" y="793"/>
                  </a:lnTo>
                  <a:lnTo>
                    <a:pt x="442" y="771"/>
                  </a:lnTo>
                  <a:lnTo>
                    <a:pt x="451" y="750"/>
                  </a:lnTo>
                  <a:lnTo>
                    <a:pt x="462" y="730"/>
                  </a:lnTo>
                  <a:lnTo>
                    <a:pt x="473" y="710"/>
                  </a:lnTo>
                  <a:lnTo>
                    <a:pt x="485" y="690"/>
                  </a:lnTo>
                  <a:lnTo>
                    <a:pt x="511" y="651"/>
                  </a:lnTo>
                  <a:lnTo>
                    <a:pt x="511" y="651"/>
                  </a:lnTo>
                  <a:lnTo>
                    <a:pt x="533" y="624"/>
                  </a:lnTo>
                  <a:lnTo>
                    <a:pt x="557" y="597"/>
                  </a:lnTo>
                  <a:lnTo>
                    <a:pt x="582" y="574"/>
                  </a:lnTo>
                  <a:lnTo>
                    <a:pt x="608" y="551"/>
                  </a:lnTo>
                  <a:lnTo>
                    <a:pt x="636" y="530"/>
                  </a:lnTo>
                  <a:lnTo>
                    <a:pt x="665" y="510"/>
                  </a:lnTo>
                  <a:lnTo>
                    <a:pt x="694" y="491"/>
                  </a:lnTo>
                  <a:lnTo>
                    <a:pt x="725" y="474"/>
                  </a:lnTo>
                  <a:lnTo>
                    <a:pt x="725" y="474"/>
                  </a:lnTo>
                  <a:lnTo>
                    <a:pt x="748" y="463"/>
                  </a:lnTo>
                  <a:lnTo>
                    <a:pt x="771" y="453"/>
                  </a:lnTo>
                  <a:lnTo>
                    <a:pt x="817" y="434"/>
                  </a:lnTo>
                  <a:lnTo>
                    <a:pt x="865" y="419"/>
                  </a:lnTo>
                  <a:lnTo>
                    <a:pt x="914" y="405"/>
                  </a:lnTo>
                  <a:lnTo>
                    <a:pt x="963" y="394"/>
                  </a:lnTo>
                  <a:lnTo>
                    <a:pt x="1012" y="383"/>
                  </a:lnTo>
                  <a:lnTo>
                    <a:pt x="1112" y="366"/>
                  </a:lnTo>
                  <a:lnTo>
                    <a:pt x="1112" y="366"/>
                  </a:lnTo>
                  <a:lnTo>
                    <a:pt x="1198" y="353"/>
                  </a:lnTo>
                  <a:lnTo>
                    <a:pt x="1286" y="342"/>
                  </a:lnTo>
                  <a:lnTo>
                    <a:pt x="1463" y="323"/>
                  </a:lnTo>
                  <a:lnTo>
                    <a:pt x="1551" y="313"/>
                  </a:lnTo>
                  <a:lnTo>
                    <a:pt x="1638" y="300"/>
                  </a:lnTo>
                  <a:lnTo>
                    <a:pt x="1681" y="293"/>
                  </a:lnTo>
                  <a:lnTo>
                    <a:pt x="1724" y="283"/>
                  </a:lnTo>
                  <a:lnTo>
                    <a:pt x="1767" y="274"/>
                  </a:lnTo>
                  <a:lnTo>
                    <a:pt x="1810" y="263"/>
                  </a:lnTo>
                  <a:lnTo>
                    <a:pt x="1810" y="263"/>
                  </a:lnTo>
                  <a:lnTo>
                    <a:pt x="1854" y="249"/>
                  </a:lnTo>
                  <a:lnTo>
                    <a:pt x="1898" y="234"/>
                  </a:lnTo>
                  <a:lnTo>
                    <a:pt x="1941" y="217"/>
                  </a:lnTo>
                  <a:lnTo>
                    <a:pt x="1984" y="199"/>
                  </a:lnTo>
                  <a:lnTo>
                    <a:pt x="2070" y="160"/>
                  </a:lnTo>
                  <a:lnTo>
                    <a:pt x="2156" y="122"/>
                  </a:lnTo>
                  <a:lnTo>
                    <a:pt x="2201" y="105"/>
                  </a:lnTo>
                  <a:lnTo>
                    <a:pt x="2244" y="88"/>
                  </a:lnTo>
                  <a:lnTo>
                    <a:pt x="2289" y="74"/>
                  </a:lnTo>
                  <a:lnTo>
                    <a:pt x="2333" y="62"/>
                  </a:lnTo>
                  <a:lnTo>
                    <a:pt x="2378" y="52"/>
                  </a:lnTo>
                  <a:lnTo>
                    <a:pt x="2424" y="46"/>
                  </a:lnTo>
                  <a:lnTo>
                    <a:pt x="2447" y="45"/>
                  </a:lnTo>
                  <a:lnTo>
                    <a:pt x="2472" y="43"/>
                  </a:lnTo>
                  <a:lnTo>
                    <a:pt x="2495" y="43"/>
                  </a:lnTo>
                  <a:lnTo>
                    <a:pt x="2519" y="45"/>
                  </a:lnTo>
                  <a:lnTo>
                    <a:pt x="2519" y="45"/>
                  </a:lnTo>
                  <a:lnTo>
                    <a:pt x="2541" y="46"/>
                  </a:lnTo>
                  <a:lnTo>
                    <a:pt x="2562" y="51"/>
                  </a:lnTo>
                  <a:lnTo>
                    <a:pt x="2582" y="55"/>
                  </a:lnTo>
                  <a:lnTo>
                    <a:pt x="2602" y="62"/>
                  </a:lnTo>
                  <a:lnTo>
                    <a:pt x="2621" y="69"/>
                  </a:lnTo>
                  <a:lnTo>
                    <a:pt x="2639" y="79"/>
                  </a:lnTo>
                  <a:lnTo>
                    <a:pt x="2658" y="88"/>
                  </a:lnTo>
                  <a:lnTo>
                    <a:pt x="2673" y="99"/>
                  </a:lnTo>
                  <a:lnTo>
                    <a:pt x="2690" y="111"/>
                  </a:lnTo>
                  <a:lnTo>
                    <a:pt x="2705" y="125"/>
                  </a:lnTo>
                  <a:lnTo>
                    <a:pt x="2721" y="139"/>
                  </a:lnTo>
                  <a:lnTo>
                    <a:pt x="2735" y="154"/>
                  </a:lnTo>
                  <a:lnTo>
                    <a:pt x="2749" y="169"/>
                  </a:lnTo>
                  <a:lnTo>
                    <a:pt x="2761" y="186"/>
                  </a:lnTo>
                  <a:lnTo>
                    <a:pt x="2773" y="205"/>
                  </a:lnTo>
                  <a:lnTo>
                    <a:pt x="2784" y="223"/>
                  </a:lnTo>
                  <a:lnTo>
                    <a:pt x="2784" y="223"/>
                  </a:lnTo>
                  <a:lnTo>
                    <a:pt x="2799" y="249"/>
                  </a:lnTo>
                  <a:lnTo>
                    <a:pt x="2813" y="277"/>
                  </a:lnTo>
                  <a:lnTo>
                    <a:pt x="2827" y="305"/>
                  </a:lnTo>
                  <a:lnTo>
                    <a:pt x="2838" y="333"/>
                  </a:lnTo>
                  <a:lnTo>
                    <a:pt x="2849" y="362"/>
                  </a:lnTo>
                  <a:lnTo>
                    <a:pt x="2859" y="390"/>
                  </a:lnTo>
                  <a:lnTo>
                    <a:pt x="2867" y="420"/>
                  </a:lnTo>
                  <a:lnTo>
                    <a:pt x="2875" y="450"/>
                  </a:lnTo>
                  <a:lnTo>
                    <a:pt x="2875" y="450"/>
                  </a:lnTo>
                  <a:lnTo>
                    <a:pt x="2876" y="456"/>
                  </a:lnTo>
                  <a:lnTo>
                    <a:pt x="2882" y="460"/>
                  </a:lnTo>
                  <a:lnTo>
                    <a:pt x="2888" y="463"/>
                  </a:lnTo>
                  <a:lnTo>
                    <a:pt x="2895" y="465"/>
                  </a:lnTo>
                  <a:lnTo>
                    <a:pt x="2895" y="465"/>
                  </a:lnTo>
                  <a:lnTo>
                    <a:pt x="2932" y="467"/>
                  </a:lnTo>
                  <a:lnTo>
                    <a:pt x="2968" y="468"/>
                  </a:lnTo>
                  <a:lnTo>
                    <a:pt x="3007" y="474"/>
                  </a:lnTo>
                  <a:lnTo>
                    <a:pt x="3045" y="480"/>
                  </a:lnTo>
                  <a:lnTo>
                    <a:pt x="3084" y="490"/>
                  </a:lnTo>
                  <a:lnTo>
                    <a:pt x="3121" y="500"/>
                  </a:lnTo>
                  <a:lnTo>
                    <a:pt x="3159" y="513"/>
                  </a:lnTo>
                  <a:lnTo>
                    <a:pt x="3195" y="530"/>
                  </a:lnTo>
                  <a:lnTo>
                    <a:pt x="3228" y="547"/>
                  </a:lnTo>
                  <a:lnTo>
                    <a:pt x="3262" y="567"/>
                  </a:lnTo>
                  <a:lnTo>
                    <a:pt x="3293" y="590"/>
                  </a:lnTo>
                  <a:lnTo>
                    <a:pt x="3307" y="602"/>
                  </a:lnTo>
                  <a:lnTo>
                    <a:pt x="3321" y="614"/>
                  </a:lnTo>
                  <a:lnTo>
                    <a:pt x="3333" y="628"/>
                  </a:lnTo>
                  <a:lnTo>
                    <a:pt x="3345" y="642"/>
                  </a:lnTo>
                  <a:lnTo>
                    <a:pt x="3358" y="658"/>
                  </a:lnTo>
                  <a:lnTo>
                    <a:pt x="3368" y="673"/>
                  </a:lnTo>
                  <a:lnTo>
                    <a:pt x="3378" y="690"/>
                  </a:lnTo>
                  <a:lnTo>
                    <a:pt x="3387" y="707"/>
                  </a:lnTo>
                  <a:lnTo>
                    <a:pt x="3394" y="724"/>
                  </a:lnTo>
                  <a:lnTo>
                    <a:pt x="3401" y="742"/>
                  </a:lnTo>
                  <a:lnTo>
                    <a:pt x="3401" y="742"/>
                  </a:lnTo>
                  <a:lnTo>
                    <a:pt x="3410" y="773"/>
                  </a:lnTo>
                  <a:lnTo>
                    <a:pt x="3419" y="804"/>
                  </a:lnTo>
                  <a:lnTo>
                    <a:pt x="3425" y="836"/>
                  </a:lnTo>
                  <a:lnTo>
                    <a:pt x="3430" y="868"/>
                  </a:lnTo>
                  <a:lnTo>
                    <a:pt x="3433" y="902"/>
                  </a:lnTo>
                  <a:lnTo>
                    <a:pt x="3436" y="935"/>
                  </a:lnTo>
                  <a:lnTo>
                    <a:pt x="3436" y="969"/>
                  </a:lnTo>
                  <a:lnTo>
                    <a:pt x="3436" y="1002"/>
                  </a:lnTo>
                  <a:lnTo>
                    <a:pt x="3433" y="1035"/>
                  </a:lnTo>
                  <a:lnTo>
                    <a:pt x="3430" y="1069"/>
                  </a:lnTo>
                  <a:lnTo>
                    <a:pt x="3425" y="1101"/>
                  </a:lnTo>
                  <a:lnTo>
                    <a:pt x="3419" y="1133"/>
                  </a:lnTo>
                  <a:lnTo>
                    <a:pt x="3411" y="1166"/>
                  </a:lnTo>
                  <a:lnTo>
                    <a:pt x="3402" y="1198"/>
                  </a:lnTo>
                  <a:lnTo>
                    <a:pt x="3393" y="1229"/>
                  </a:lnTo>
                  <a:lnTo>
                    <a:pt x="3382" y="1260"/>
                  </a:lnTo>
                  <a:lnTo>
                    <a:pt x="3382" y="1260"/>
                  </a:lnTo>
                  <a:lnTo>
                    <a:pt x="3374" y="1275"/>
                  </a:lnTo>
                  <a:lnTo>
                    <a:pt x="3367" y="1292"/>
                  </a:lnTo>
                  <a:lnTo>
                    <a:pt x="3364" y="1300"/>
                  </a:lnTo>
                  <a:lnTo>
                    <a:pt x="3362" y="1307"/>
                  </a:lnTo>
                  <a:lnTo>
                    <a:pt x="3361" y="1317"/>
                  </a:lnTo>
                  <a:lnTo>
                    <a:pt x="3362" y="1326"/>
                  </a:lnTo>
                  <a:lnTo>
                    <a:pt x="3362" y="1326"/>
                  </a:lnTo>
                  <a:lnTo>
                    <a:pt x="3376" y="1375"/>
                  </a:lnTo>
                  <a:lnTo>
                    <a:pt x="3381" y="1401"/>
                  </a:lnTo>
                  <a:lnTo>
                    <a:pt x="3385" y="1426"/>
                  </a:lnTo>
                  <a:lnTo>
                    <a:pt x="3388" y="1452"/>
                  </a:lnTo>
                  <a:lnTo>
                    <a:pt x="3390" y="1478"/>
                  </a:lnTo>
                  <a:lnTo>
                    <a:pt x="3391" y="1504"/>
                  </a:lnTo>
                  <a:lnTo>
                    <a:pt x="3390" y="1531"/>
                  </a:lnTo>
                  <a:lnTo>
                    <a:pt x="3390" y="1531"/>
                  </a:lnTo>
                  <a:lnTo>
                    <a:pt x="3388" y="1554"/>
                  </a:lnTo>
                  <a:lnTo>
                    <a:pt x="3384" y="1577"/>
                  </a:lnTo>
                  <a:lnTo>
                    <a:pt x="3379" y="1600"/>
                  </a:lnTo>
                  <a:lnTo>
                    <a:pt x="3373" y="1623"/>
                  </a:lnTo>
                  <a:lnTo>
                    <a:pt x="3365" y="1645"/>
                  </a:lnTo>
                  <a:lnTo>
                    <a:pt x="3358" y="1666"/>
                  </a:lnTo>
                  <a:lnTo>
                    <a:pt x="3339" y="1708"/>
                  </a:lnTo>
                  <a:lnTo>
                    <a:pt x="3316" y="1749"/>
                  </a:lnTo>
                  <a:lnTo>
                    <a:pt x="3293" y="1789"/>
                  </a:lnTo>
                  <a:lnTo>
                    <a:pt x="3242" y="1868"/>
                  </a:lnTo>
                  <a:lnTo>
                    <a:pt x="3242" y="1868"/>
                  </a:lnTo>
                  <a:lnTo>
                    <a:pt x="3201" y="1931"/>
                  </a:lnTo>
                  <a:lnTo>
                    <a:pt x="3178" y="1962"/>
                  </a:lnTo>
                  <a:lnTo>
                    <a:pt x="3156" y="1989"/>
                  </a:lnTo>
                  <a:lnTo>
                    <a:pt x="3156" y="1989"/>
                  </a:lnTo>
                  <a:lnTo>
                    <a:pt x="3153" y="1994"/>
                  </a:lnTo>
                  <a:lnTo>
                    <a:pt x="3151" y="1999"/>
                  </a:lnTo>
                  <a:lnTo>
                    <a:pt x="3151" y="2006"/>
                  </a:lnTo>
                  <a:lnTo>
                    <a:pt x="3153" y="2014"/>
                  </a:lnTo>
                  <a:lnTo>
                    <a:pt x="3159" y="2022"/>
                  </a:lnTo>
                  <a:lnTo>
                    <a:pt x="3165" y="2026"/>
                  </a:lnTo>
                  <a:lnTo>
                    <a:pt x="3171" y="2028"/>
                  </a:lnTo>
                  <a:lnTo>
                    <a:pt x="3176" y="2028"/>
                  </a:lnTo>
                  <a:lnTo>
                    <a:pt x="3179" y="2026"/>
                  </a:lnTo>
                  <a:lnTo>
                    <a:pt x="3184" y="2023"/>
                  </a:lnTo>
                  <a:lnTo>
                    <a:pt x="3187" y="2020"/>
                  </a:lnTo>
                  <a:lnTo>
                    <a:pt x="3187" y="2020"/>
                  </a:lnTo>
                  <a:lnTo>
                    <a:pt x="3218" y="1980"/>
                  </a:lnTo>
                  <a:lnTo>
                    <a:pt x="3247" y="1939"/>
                  </a:lnTo>
                  <a:lnTo>
                    <a:pt x="3247" y="1939"/>
                  </a:lnTo>
                  <a:lnTo>
                    <a:pt x="3285" y="1882"/>
                  </a:lnTo>
                  <a:lnTo>
                    <a:pt x="3324" y="1823"/>
                  </a:lnTo>
                  <a:lnTo>
                    <a:pt x="3341" y="1794"/>
                  </a:lnTo>
                  <a:lnTo>
                    <a:pt x="3359" y="1763"/>
                  </a:lnTo>
                  <a:lnTo>
                    <a:pt x="3374" y="1734"/>
                  </a:lnTo>
                  <a:lnTo>
                    <a:pt x="3390" y="1703"/>
                  </a:lnTo>
                  <a:lnTo>
                    <a:pt x="3390" y="1703"/>
                  </a:lnTo>
                  <a:lnTo>
                    <a:pt x="3401" y="1680"/>
                  </a:lnTo>
                  <a:lnTo>
                    <a:pt x="3408" y="1655"/>
                  </a:lnTo>
                  <a:lnTo>
                    <a:pt x="3416" y="1632"/>
                  </a:lnTo>
                  <a:lnTo>
                    <a:pt x="3422" y="1608"/>
                  </a:lnTo>
                  <a:lnTo>
                    <a:pt x="3427" y="1583"/>
                  </a:lnTo>
                  <a:lnTo>
                    <a:pt x="3431" y="1557"/>
                  </a:lnTo>
                  <a:lnTo>
                    <a:pt x="3434" y="1532"/>
                  </a:lnTo>
                  <a:lnTo>
                    <a:pt x="3434" y="1506"/>
                  </a:lnTo>
                  <a:lnTo>
                    <a:pt x="3436" y="1480"/>
                  </a:lnTo>
                  <a:lnTo>
                    <a:pt x="3434" y="1454"/>
                  </a:lnTo>
                  <a:lnTo>
                    <a:pt x="3431" y="1429"/>
                  </a:lnTo>
                  <a:lnTo>
                    <a:pt x="3428" y="1403"/>
                  </a:lnTo>
                  <a:lnTo>
                    <a:pt x="3424" y="1378"/>
                  </a:lnTo>
                  <a:lnTo>
                    <a:pt x="3417" y="1354"/>
                  </a:lnTo>
                  <a:lnTo>
                    <a:pt x="3410" y="1330"/>
                  </a:lnTo>
                  <a:lnTo>
                    <a:pt x="3402" y="1306"/>
                  </a:lnTo>
                  <a:lnTo>
                    <a:pt x="3402" y="1306"/>
                  </a:lnTo>
                  <a:lnTo>
                    <a:pt x="3399" y="1323"/>
                  </a:lnTo>
                  <a:lnTo>
                    <a:pt x="3399" y="1323"/>
                  </a:lnTo>
                  <a:lnTo>
                    <a:pt x="3410" y="1303"/>
                  </a:lnTo>
                  <a:lnTo>
                    <a:pt x="3419" y="1283"/>
                  </a:lnTo>
                  <a:lnTo>
                    <a:pt x="3427" y="1261"/>
                  </a:lnTo>
                  <a:lnTo>
                    <a:pt x="3434" y="1240"/>
                  </a:lnTo>
                  <a:lnTo>
                    <a:pt x="3448" y="1196"/>
                  </a:lnTo>
                  <a:lnTo>
                    <a:pt x="3459" y="1153"/>
                  </a:lnTo>
                  <a:lnTo>
                    <a:pt x="3459" y="1153"/>
                  </a:lnTo>
                  <a:lnTo>
                    <a:pt x="3468" y="1103"/>
                  </a:lnTo>
                  <a:lnTo>
                    <a:pt x="3474" y="1052"/>
                  </a:lnTo>
                  <a:lnTo>
                    <a:pt x="3477" y="1001"/>
                  </a:lnTo>
                  <a:lnTo>
                    <a:pt x="3477" y="950"/>
                  </a:lnTo>
                  <a:lnTo>
                    <a:pt x="3474" y="898"/>
                  </a:lnTo>
                  <a:lnTo>
                    <a:pt x="3470" y="847"/>
                  </a:lnTo>
                  <a:lnTo>
                    <a:pt x="3461" y="798"/>
                  </a:lnTo>
                  <a:lnTo>
                    <a:pt x="3448" y="747"/>
                  </a:lnTo>
                  <a:lnTo>
                    <a:pt x="3448" y="747"/>
                  </a:lnTo>
                  <a:lnTo>
                    <a:pt x="3436" y="714"/>
                  </a:lnTo>
                  <a:lnTo>
                    <a:pt x="3422" y="682"/>
                  </a:lnTo>
                  <a:lnTo>
                    <a:pt x="3405" y="653"/>
                  </a:lnTo>
                  <a:lnTo>
                    <a:pt x="3387" y="627"/>
                  </a:lnTo>
                  <a:lnTo>
                    <a:pt x="3365" y="601"/>
                  </a:lnTo>
                  <a:lnTo>
                    <a:pt x="3342" y="577"/>
                  </a:lnTo>
                  <a:lnTo>
                    <a:pt x="3316" y="556"/>
                  </a:lnTo>
                  <a:lnTo>
                    <a:pt x="3290" y="536"/>
                  </a:lnTo>
                  <a:lnTo>
                    <a:pt x="3261" y="517"/>
                  </a:lnTo>
                  <a:lnTo>
                    <a:pt x="3231" y="502"/>
                  </a:lnTo>
                  <a:lnTo>
                    <a:pt x="3201" y="487"/>
                  </a:lnTo>
                  <a:lnTo>
                    <a:pt x="3170" y="474"/>
                  </a:lnTo>
                  <a:lnTo>
                    <a:pt x="3138" y="463"/>
                  </a:lnTo>
                  <a:lnTo>
                    <a:pt x="3105" y="453"/>
                  </a:lnTo>
                  <a:lnTo>
                    <a:pt x="3071" y="445"/>
                  </a:lnTo>
                  <a:lnTo>
                    <a:pt x="3039" y="437"/>
                  </a:lnTo>
                  <a:lnTo>
                    <a:pt x="3039" y="437"/>
                  </a:lnTo>
                  <a:lnTo>
                    <a:pt x="3004" y="431"/>
                  </a:lnTo>
                  <a:lnTo>
                    <a:pt x="2967" y="427"/>
                  </a:lnTo>
                  <a:lnTo>
                    <a:pt x="2932" y="423"/>
                  </a:lnTo>
                  <a:lnTo>
                    <a:pt x="2895" y="422"/>
                  </a:lnTo>
                  <a:lnTo>
                    <a:pt x="2895" y="422"/>
                  </a:lnTo>
                  <a:lnTo>
                    <a:pt x="2916" y="437"/>
                  </a:lnTo>
                  <a:lnTo>
                    <a:pt x="2916" y="437"/>
                  </a:lnTo>
                  <a:lnTo>
                    <a:pt x="2908" y="407"/>
                  </a:lnTo>
                  <a:lnTo>
                    <a:pt x="2899" y="376"/>
                  </a:lnTo>
                  <a:lnTo>
                    <a:pt x="2890" y="343"/>
                  </a:lnTo>
                  <a:lnTo>
                    <a:pt x="2878" y="311"/>
                  </a:lnTo>
                  <a:lnTo>
                    <a:pt x="2865" y="280"/>
                  </a:lnTo>
                  <a:lnTo>
                    <a:pt x="2850" y="249"/>
                  </a:lnTo>
                  <a:lnTo>
                    <a:pt x="2835" y="219"/>
                  </a:lnTo>
                  <a:lnTo>
                    <a:pt x="2816" y="189"/>
                  </a:lnTo>
                  <a:lnTo>
                    <a:pt x="2798" y="162"/>
                  </a:lnTo>
                  <a:lnTo>
                    <a:pt x="2778" y="136"/>
                  </a:lnTo>
                  <a:lnTo>
                    <a:pt x="2755" y="111"/>
                  </a:lnTo>
                  <a:lnTo>
                    <a:pt x="2732" y="88"/>
                  </a:lnTo>
                  <a:lnTo>
                    <a:pt x="2705" y="66"/>
                  </a:lnTo>
                  <a:lnTo>
                    <a:pt x="2678" y="49"/>
                  </a:lnTo>
                  <a:lnTo>
                    <a:pt x="2649" y="32"/>
                  </a:lnTo>
                  <a:lnTo>
                    <a:pt x="2618" y="20"/>
                  </a:lnTo>
                  <a:lnTo>
                    <a:pt x="2618" y="20"/>
                  </a:lnTo>
                  <a:lnTo>
                    <a:pt x="2599" y="14"/>
                  </a:lnTo>
                  <a:lnTo>
                    <a:pt x="2581" y="9"/>
                  </a:lnTo>
                  <a:lnTo>
                    <a:pt x="2561" y="6"/>
                  </a:lnTo>
                  <a:lnTo>
                    <a:pt x="2541" y="3"/>
                  </a:lnTo>
                  <a:lnTo>
                    <a:pt x="2501" y="0"/>
                  </a:lnTo>
                  <a:lnTo>
                    <a:pt x="2461" y="0"/>
                  </a:lnTo>
                  <a:lnTo>
                    <a:pt x="2421" y="3"/>
                  </a:lnTo>
                  <a:lnTo>
                    <a:pt x="2381" y="9"/>
                  </a:lnTo>
                  <a:lnTo>
                    <a:pt x="2343" y="17"/>
                  </a:lnTo>
                  <a:lnTo>
                    <a:pt x="2304" y="26"/>
                  </a:lnTo>
                  <a:lnTo>
                    <a:pt x="2304" y="26"/>
                  </a:lnTo>
                  <a:lnTo>
                    <a:pt x="2252" y="42"/>
                  </a:lnTo>
                  <a:lnTo>
                    <a:pt x="2200" y="59"/>
                  </a:lnTo>
                  <a:lnTo>
                    <a:pt x="2149" y="77"/>
                  </a:lnTo>
                  <a:lnTo>
                    <a:pt x="2098" y="99"/>
                  </a:lnTo>
                  <a:lnTo>
                    <a:pt x="2098" y="99"/>
                  </a:lnTo>
                  <a:lnTo>
                    <a:pt x="2049" y="122"/>
                  </a:lnTo>
                  <a:lnTo>
                    <a:pt x="1998" y="145"/>
                  </a:lnTo>
                  <a:lnTo>
                    <a:pt x="1949" y="168"/>
                  </a:lnTo>
                  <a:lnTo>
                    <a:pt x="1898" y="188"/>
                  </a:lnTo>
                  <a:lnTo>
                    <a:pt x="1898" y="188"/>
                  </a:lnTo>
                  <a:lnTo>
                    <a:pt x="1857" y="203"/>
                  </a:lnTo>
                  <a:lnTo>
                    <a:pt x="1814" y="217"/>
                  </a:lnTo>
                  <a:lnTo>
                    <a:pt x="1772" y="228"/>
                  </a:lnTo>
                  <a:lnTo>
                    <a:pt x="1729" y="239"/>
                  </a:lnTo>
                  <a:lnTo>
                    <a:pt x="1684" y="248"/>
                  </a:lnTo>
                  <a:lnTo>
                    <a:pt x="1641" y="256"/>
                  </a:lnTo>
                  <a:lnTo>
                    <a:pt x="1554" y="268"/>
                  </a:lnTo>
                  <a:lnTo>
                    <a:pt x="1464" y="279"/>
                  </a:lnTo>
                  <a:lnTo>
                    <a:pt x="1377" y="288"/>
                  </a:lnTo>
                  <a:lnTo>
                    <a:pt x="1288" y="299"/>
                  </a:lnTo>
                  <a:lnTo>
                    <a:pt x="1200" y="310"/>
                  </a:lnTo>
                  <a:lnTo>
                    <a:pt x="1200" y="310"/>
                  </a:lnTo>
                  <a:lnTo>
                    <a:pt x="1108" y="323"/>
                  </a:lnTo>
                  <a:lnTo>
                    <a:pt x="1014" y="339"/>
                  </a:lnTo>
                  <a:lnTo>
                    <a:pt x="968" y="348"/>
                  </a:lnTo>
                  <a:lnTo>
                    <a:pt x="922" y="359"/>
                  </a:lnTo>
                  <a:lnTo>
                    <a:pt x="875" y="371"/>
                  </a:lnTo>
                  <a:lnTo>
                    <a:pt x="831" y="385"/>
                  </a:lnTo>
                  <a:lnTo>
                    <a:pt x="786" y="402"/>
                  </a:lnTo>
                  <a:lnTo>
                    <a:pt x="743" y="419"/>
                  </a:lnTo>
                  <a:lnTo>
                    <a:pt x="702" y="439"/>
                  </a:lnTo>
                  <a:lnTo>
                    <a:pt x="660" y="462"/>
                  </a:lnTo>
                  <a:lnTo>
                    <a:pt x="622" y="487"/>
                  </a:lnTo>
                  <a:lnTo>
                    <a:pt x="583" y="514"/>
                  </a:lnTo>
                  <a:lnTo>
                    <a:pt x="548" y="547"/>
                  </a:lnTo>
                  <a:lnTo>
                    <a:pt x="531" y="564"/>
                  </a:lnTo>
                  <a:lnTo>
                    <a:pt x="514" y="581"/>
                  </a:lnTo>
                  <a:lnTo>
                    <a:pt x="514" y="581"/>
                  </a:lnTo>
                  <a:lnTo>
                    <a:pt x="486" y="613"/>
                  </a:lnTo>
                  <a:lnTo>
                    <a:pt x="460" y="647"/>
                  </a:lnTo>
                  <a:lnTo>
                    <a:pt x="437" y="684"/>
                  </a:lnTo>
                  <a:lnTo>
                    <a:pt x="416" y="722"/>
                  </a:lnTo>
                  <a:lnTo>
                    <a:pt x="397" y="762"/>
                  </a:lnTo>
                  <a:lnTo>
                    <a:pt x="390" y="782"/>
                  </a:lnTo>
                  <a:lnTo>
                    <a:pt x="382" y="804"/>
                  </a:lnTo>
                  <a:lnTo>
                    <a:pt x="376" y="824"/>
                  </a:lnTo>
                  <a:lnTo>
                    <a:pt x="371" y="845"/>
                  </a:lnTo>
                  <a:lnTo>
                    <a:pt x="366" y="865"/>
                  </a:lnTo>
                  <a:lnTo>
                    <a:pt x="363" y="887"/>
                  </a:lnTo>
                  <a:lnTo>
                    <a:pt x="363" y="887"/>
                  </a:lnTo>
                  <a:lnTo>
                    <a:pt x="385" y="865"/>
                  </a:lnTo>
                  <a:lnTo>
                    <a:pt x="385" y="865"/>
                  </a:lnTo>
                  <a:lnTo>
                    <a:pt x="374" y="865"/>
                  </a:lnTo>
                  <a:lnTo>
                    <a:pt x="362" y="867"/>
                  </a:lnTo>
                  <a:lnTo>
                    <a:pt x="351" y="868"/>
                  </a:lnTo>
                  <a:lnTo>
                    <a:pt x="340" y="873"/>
                  </a:lnTo>
                  <a:lnTo>
                    <a:pt x="317" y="882"/>
                  </a:lnTo>
                  <a:lnTo>
                    <a:pt x="296" y="896"/>
                  </a:lnTo>
                  <a:lnTo>
                    <a:pt x="276" y="912"/>
                  </a:lnTo>
                  <a:lnTo>
                    <a:pt x="256" y="929"/>
                  </a:lnTo>
                  <a:lnTo>
                    <a:pt x="239" y="944"/>
                  </a:lnTo>
                  <a:lnTo>
                    <a:pt x="223" y="959"/>
                  </a:lnTo>
                  <a:lnTo>
                    <a:pt x="223" y="959"/>
                  </a:lnTo>
                  <a:lnTo>
                    <a:pt x="200" y="985"/>
                  </a:lnTo>
                  <a:lnTo>
                    <a:pt x="177" y="1013"/>
                  </a:lnTo>
                  <a:lnTo>
                    <a:pt x="157" y="1041"/>
                  </a:lnTo>
                  <a:lnTo>
                    <a:pt x="136" y="1070"/>
                  </a:lnTo>
                  <a:lnTo>
                    <a:pt x="117" y="1099"/>
                  </a:lnTo>
                  <a:lnTo>
                    <a:pt x="99" y="1130"/>
                  </a:lnTo>
                  <a:lnTo>
                    <a:pt x="65" y="1192"/>
                  </a:lnTo>
                  <a:lnTo>
                    <a:pt x="65" y="1192"/>
                  </a:lnTo>
                  <a:lnTo>
                    <a:pt x="54" y="1213"/>
                  </a:lnTo>
                  <a:lnTo>
                    <a:pt x="45" y="1233"/>
                  </a:lnTo>
                  <a:lnTo>
                    <a:pt x="36" y="1255"/>
                  </a:lnTo>
                  <a:lnTo>
                    <a:pt x="30" y="1277"/>
                  </a:lnTo>
                  <a:lnTo>
                    <a:pt x="24" y="1300"/>
                  </a:lnTo>
                  <a:lnTo>
                    <a:pt x="17" y="1321"/>
                  </a:lnTo>
                  <a:lnTo>
                    <a:pt x="10" y="1367"/>
                  </a:lnTo>
                  <a:lnTo>
                    <a:pt x="10" y="1367"/>
                  </a:lnTo>
                  <a:lnTo>
                    <a:pt x="4" y="1421"/>
                  </a:lnTo>
                  <a:lnTo>
                    <a:pt x="0" y="1477"/>
                  </a:lnTo>
                  <a:lnTo>
                    <a:pt x="0" y="1531"/>
                  </a:lnTo>
                  <a:lnTo>
                    <a:pt x="4" y="1586"/>
                  </a:lnTo>
                  <a:lnTo>
                    <a:pt x="7" y="1640"/>
                  </a:lnTo>
                  <a:lnTo>
                    <a:pt x="13" y="1695"/>
                  </a:lnTo>
                  <a:lnTo>
                    <a:pt x="20" y="1749"/>
                  </a:lnTo>
                  <a:lnTo>
                    <a:pt x="28" y="1803"/>
                  </a:lnTo>
                  <a:lnTo>
                    <a:pt x="28" y="1803"/>
                  </a:lnTo>
                  <a:lnTo>
                    <a:pt x="37" y="1857"/>
                  </a:lnTo>
                  <a:lnTo>
                    <a:pt x="47" y="1909"/>
                  </a:lnTo>
                  <a:lnTo>
                    <a:pt x="70" y="2017"/>
                  </a:lnTo>
                  <a:lnTo>
                    <a:pt x="96" y="2122"/>
                  </a:lnTo>
                  <a:lnTo>
                    <a:pt x="123" y="2228"/>
                  </a:lnTo>
                  <a:lnTo>
                    <a:pt x="123" y="2228"/>
                  </a:lnTo>
                  <a:lnTo>
                    <a:pt x="156" y="2339"/>
                  </a:lnTo>
                  <a:lnTo>
                    <a:pt x="174" y="2394"/>
                  </a:lnTo>
                  <a:lnTo>
                    <a:pt x="193" y="2448"/>
                  </a:lnTo>
                  <a:lnTo>
                    <a:pt x="193" y="2448"/>
                  </a:lnTo>
                  <a:lnTo>
                    <a:pt x="194" y="2453"/>
                  </a:lnTo>
                  <a:lnTo>
                    <a:pt x="197" y="2458"/>
                  </a:lnTo>
                  <a:lnTo>
                    <a:pt x="203" y="2462"/>
                  </a:lnTo>
                  <a:lnTo>
                    <a:pt x="213" y="2464"/>
                  </a:lnTo>
                  <a:lnTo>
                    <a:pt x="220" y="2462"/>
                  </a:lnTo>
                  <a:lnTo>
                    <a:pt x="227" y="2459"/>
                  </a:lnTo>
                  <a:lnTo>
                    <a:pt x="233" y="2454"/>
                  </a:lnTo>
                  <a:lnTo>
                    <a:pt x="234" y="2450"/>
                  </a:lnTo>
                  <a:lnTo>
                    <a:pt x="236" y="2447"/>
                  </a:lnTo>
                  <a:lnTo>
                    <a:pt x="236" y="2442"/>
                  </a:lnTo>
                  <a:lnTo>
                    <a:pt x="234" y="2438"/>
                  </a:lnTo>
                  <a:lnTo>
                    <a:pt x="234" y="24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Freeform 28">
              <a:extLst>
                <a:ext uri="{FF2B5EF4-FFF2-40B4-BE49-F238E27FC236}">
                  <a16:creationId xmlns:a16="http://schemas.microsoft.com/office/drawing/2014/main" id="{BBC5F524-24FD-3849-4648-C820EF084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6" y="2010"/>
              <a:ext cx="750" cy="519"/>
            </a:xfrm>
            <a:custGeom>
              <a:avLst/>
              <a:gdLst>
                <a:gd name="T0" fmla="*/ 13 w 1499"/>
                <a:gd name="T1" fmla="*/ 135 h 1037"/>
                <a:gd name="T2" fmla="*/ 0 w 1499"/>
                <a:gd name="T3" fmla="*/ 478 h 1037"/>
                <a:gd name="T4" fmla="*/ 1 w 1499"/>
                <a:gd name="T5" fmla="*/ 538 h 1037"/>
                <a:gd name="T6" fmla="*/ 10 w 1499"/>
                <a:gd name="T7" fmla="*/ 572 h 1037"/>
                <a:gd name="T8" fmla="*/ 38 w 1499"/>
                <a:gd name="T9" fmla="*/ 614 h 1037"/>
                <a:gd name="T10" fmla="*/ 78 w 1499"/>
                <a:gd name="T11" fmla="*/ 663 h 1037"/>
                <a:gd name="T12" fmla="*/ 170 w 1499"/>
                <a:gd name="T13" fmla="*/ 752 h 1037"/>
                <a:gd name="T14" fmla="*/ 253 w 1499"/>
                <a:gd name="T15" fmla="*/ 820 h 1037"/>
                <a:gd name="T16" fmla="*/ 358 w 1499"/>
                <a:gd name="T17" fmla="*/ 893 h 1037"/>
                <a:gd name="T18" fmla="*/ 470 w 1499"/>
                <a:gd name="T19" fmla="*/ 956 h 1037"/>
                <a:gd name="T20" fmla="*/ 590 w 1499"/>
                <a:gd name="T21" fmla="*/ 1003 h 1037"/>
                <a:gd name="T22" fmla="*/ 715 w 1499"/>
                <a:gd name="T23" fmla="*/ 1033 h 1037"/>
                <a:gd name="T24" fmla="*/ 842 w 1499"/>
                <a:gd name="T25" fmla="*/ 1036 h 1037"/>
                <a:gd name="T26" fmla="*/ 890 w 1499"/>
                <a:gd name="T27" fmla="*/ 1030 h 1037"/>
                <a:gd name="T28" fmla="*/ 984 w 1499"/>
                <a:gd name="T29" fmla="*/ 1005 h 1037"/>
                <a:gd name="T30" fmla="*/ 1119 w 1499"/>
                <a:gd name="T31" fmla="*/ 945 h 1037"/>
                <a:gd name="T32" fmla="*/ 1202 w 1499"/>
                <a:gd name="T33" fmla="*/ 894 h 1037"/>
                <a:gd name="T34" fmla="*/ 1291 w 1499"/>
                <a:gd name="T35" fmla="*/ 825 h 1037"/>
                <a:gd name="T36" fmla="*/ 1371 w 1499"/>
                <a:gd name="T37" fmla="*/ 745 h 1037"/>
                <a:gd name="T38" fmla="*/ 1417 w 1499"/>
                <a:gd name="T39" fmla="*/ 685 h 1037"/>
                <a:gd name="T40" fmla="*/ 1473 w 1499"/>
                <a:gd name="T41" fmla="*/ 597 h 1037"/>
                <a:gd name="T42" fmla="*/ 1496 w 1499"/>
                <a:gd name="T43" fmla="*/ 538 h 1037"/>
                <a:gd name="T44" fmla="*/ 1499 w 1499"/>
                <a:gd name="T45" fmla="*/ 503 h 1037"/>
                <a:gd name="T46" fmla="*/ 1497 w 1499"/>
                <a:gd name="T47" fmla="*/ 354 h 1037"/>
                <a:gd name="T48" fmla="*/ 1496 w 1499"/>
                <a:gd name="T49" fmla="*/ 344 h 1037"/>
                <a:gd name="T50" fmla="*/ 1484 w 1499"/>
                <a:gd name="T51" fmla="*/ 334 h 1037"/>
                <a:gd name="T52" fmla="*/ 1461 w 1499"/>
                <a:gd name="T53" fmla="*/ 338 h 1037"/>
                <a:gd name="T54" fmla="*/ 1454 w 1499"/>
                <a:gd name="T55" fmla="*/ 349 h 1037"/>
                <a:gd name="T56" fmla="*/ 1454 w 1499"/>
                <a:gd name="T57" fmla="*/ 443 h 1037"/>
                <a:gd name="T58" fmla="*/ 1454 w 1499"/>
                <a:gd name="T59" fmla="*/ 501 h 1037"/>
                <a:gd name="T60" fmla="*/ 1454 w 1499"/>
                <a:gd name="T61" fmla="*/ 529 h 1037"/>
                <a:gd name="T62" fmla="*/ 1448 w 1499"/>
                <a:gd name="T63" fmla="*/ 548 h 1037"/>
                <a:gd name="T64" fmla="*/ 1411 w 1499"/>
                <a:gd name="T65" fmla="*/ 614 h 1037"/>
                <a:gd name="T66" fmla="*/ 1368 w 1499"/>
                <a:gd name="T67" fmla="*/ 680 h 1037"/>
                <a:gd name="T68" fmla="*/ 1288 w 1499"/>
                <a:gd name="T69" fmla="*/ 769 h 1037"/>
                <a:gd name="T70" fmla="*/ 1198 w 1499"/>
                <a:gd name="T71" fmla="*/ 846 h 1037"/>
                <a:gd name="T72" fmla="*/ 1096 w 1499"/>
                <a:gd name="T73" fmla="*/ 910 h 1037"/>
                <a:gd name="T74" fmla="*/ 987 w 1499"/>
                <a:gd name="T75" fmla="*/ 957 h 1037"/>
                <a:gd name="T76" fmla="*/ 912 w 1499"/>
                <a:gd name="T77" fmla="*/ 980 h 1037"/>
                <a:gd name="T78" fmla="*/ 828 w 1499"/>
                <a:gd name="T79" fmla="*/ 993 h 1037"/>
                <a:gd name="T80" fmla="*/ 705 w 1499"/>
                <a:gd name="T81" fmla="*/ 988 h 1037"/>
                <a:gd name="T82" fmla="*/ 584 w 1499"/>
                <a:gd name="T83" fmla="*/ 956 h 1037"/>
                <a:gd name="T84" fmla="*/ 467 w 1499"/>
                <a:gd name="T85" fmla="*/ 905 h 1037"/>
                <a:gd name="T86" fmla="*/ 358 w 1499"/>
                <a:gd name="T87" fmla="*/ 842 h 1037"/>
                <a:gd name="T88" fmla="*/ 290 w 1499"/>
                <a:gd name="T89" fmla="*/ 796 h 1037"/>
                <a:gd name="T90" fmla="*/ 163 w 1499"/>
                <a:gd name="T91" fmla="*/ 686 h 1037"/>
                <a:gd name="T92" fmla="*/ 92 w 1499"/>
                <a:gd name="T93" fmla="*/ 614 h 1037"/>
                <a:gd name="T94" fmla="*/ 60 w 1499"/>
                <a:gd name="T95" fmla="*/ 571 h 1037"/>
                <a:gd name="T96" fmla="*/ 46 w 1499"/>
                <a:gd name="T97" fmla="*/ 549 h 1037"/>
                <a:gd name="T98" fmla="*/ 43 w 1499"/>
                <a:gd name="T99" fmla="*/ 525 h 1037"/>
                <a:gd name="T100" fmla="*/ 43 w 1499"/>
                <a:gd name="T101" fmla="*/ 445 h 1037"/>
                <a:gd name="T102" fmla="*/ 49 w 1499"/>
                <a:gd name="T103" fmla="*/ 263 h 1037"/>
                <a:gd name="T104" fmla="*/ 64 w 1499"/>
                <a:gd name="T105" fmla="*/ 20 h 1037"/>
                <a:gd name="T106" fmla="*/ 61 w 1499"/>
                <a:gd name="T107" fmla="*/ 7 h 1037"/>
                <a:gd name="T108" fmla="*/ 44 w 1499"/>
                <a:gd name="T109" fmla="*/ 0 h 1037"/>
                <a:gd name="T110" fmla="*/ 24 w 1499"/>
                <a:gd name="T111" fmla="*/ 12 h 1037"/>
                <a:gd name="T112" fmla="*/ 21 w 1499"/>
                <a:gd name="T113" fmla="*/ 20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99" h="1037">
                  <a:moveTo>
                    <a:pt x="21" y="20"/>
                  </a:moveTo>
                  <a:lnTo>
                    <a:pt x="21" y="20"/>
                  </a:lnTo>
                  <a:lnTo>
                    <a:pt x="13" y="135"/>
                  </a:lnTo>
                  <a:lnTo>
                    <a:pt x="7" y="249"/>
                  </a:lnTo>
                  <a:lnTo>
                    <a:pt x="3" y="363"/>
                  </a:lnTo>
                  <a:lnTo>
                    <a:pt x="0" y="478"/>
                  </a:lnTo>
                  <a:lnTo>
                    <a:pt x="0" y="478"/>
                  </a:lnTo>
                  <a:lnTo>
                    <a:pt x="0" y="518"/>
                  </a:lnTo>
                  <a:lnTo>
                    <a:pt x="1" y="538"/>
                  </a:lnTo>
                  <a:lnTo>
                    <a:pt x="4" y="558"/>
                  </a:lnTo>
                  <a:lnTo>
                    <a:pt x="4" y="558"/>
                  </a:lnTo>
                  <a:lnTo>
                    <a:pt x="10" y="572"/>
                  </a:lnTo>
                  <a:lnTo>
                    <a:pt x="18" y="588"/>
                  </a:lnTo>
                  <a:lnTo>
                    <a:pt x="27" y="602"/>
                  </a:lnTo>
                  <a:lnTo>
                    <a:pt x="38" y="614"/>
                  </a:lnTo>
                  <a:lnTo>
                    <a:pt x="38" y="614"/>
                  </a:lnTo>
                  <a:lnTo>
                    <a:pt x="58" y="639"/>
                  </a:lnTo>
                  <a:lnTo>
                    <a:pt x="78" y="663"/>
                  </a:lnTo>
                  <a:lnTo>
                    <a:pt x="101" y="686"/>
                  </a:lnTo>
                  <a:lnTo>
                    <a:pt x="123" y="709"/>
                  </a:lnTo>
                  <a:lnTo>
                    <a:pt x="170" y="752"/>
                  </a:lnTo>
                  <a:lnTo>
                    <a:pt x="219" y="794"/>
                  </a:lnTo>
                  <a:lnTo>
                    <a:pt x="219" y="794"/>
                  </a:lnTo>
                  <a:lnTo>
                    <a:pt x="253" y="820"/>
                  </a:lnTo>
                  <a:lnTo>
                    <a:pt x="287" y="845"/>
                  </a:lnTo>
                  <a:lnTo>
                    <a:pt x="321" y="870"/>
                  </a:lnTo>
                  <a:lnTo>
                    <a:pt x="358" y="893"/>
                  </a:lnTo>
                  <a:lnTo>
                    <a:pt x="395" y="916"/>
                  </a:lnTo>
                  <a:lnTo>
                    <a:pt x="432" y="936"/>
                  </a:lnTo>
                  <a:lnTo>
                    <a:pt x="470" y="956"/>
                  </a:lnTo>
                  <a:lnTo>
                    <a:pt x="510" y="974"/>
                  </a:lnTo>
                  <a:lnTo>
                    <a:pt x="550" y="990"/>
                  </a:lnTo>
                  <a:lnTo>
                    <a:pt x="590" y="1003"/>
                  </a:lnTo>
                  <a:lnTo>
                    <a:pt x="632" y="1016"/>
                  </a:lnTo>
                  <a:lnTo>
                    <a:pt x="673" y="1025"/>
                  </a:lnTo>
                  <a:lnTo>
                    <a:pt x="715" y="1033"/>
                  </a:lnTo>
                  <a:lnTo>
                    <a:pt x="756" y="1036"/>
                  </a:lnTo>
                  <a:lnTo>
                    <a:pt x="799" y="1037"/>
                  </a:lnTo>
                  <a:lnTo>
                    <a:pt x="842" y="1036"/>
                  </a:lnTo>
                  <a:lnTo>
                    <a:pt x="842" y="1036"/>
                  </a:lnTo>
                  <a:lnTo>
                    <a:pt x="865" y="1033"/>
                  </a:lnTo>
                  <a:lnTo>
                    <a:pt x="890" y="1030"/>
                  </a:lnTo>
                  <a:lnTo>
                    <a:pt x="913" y="1023"/>
                  </a:lnTo>
                  <a:lnTo>
                    <a:pt x="938" y="1019"/>
                  </a:lnTo>
                  <a:lnTo>
                    <a:pt x="984" y="1005"/>
                  </a:lnTo>
                  <a:lnTo>
                    <a:pt x="1030" y="988"/>
                  </a:lnTo>
                  <a:lnTo>
                    <a:pt x="1075" y="967"/>
                  </a:lnTo>
                  <a:lnTo>
                    <a:pt x="1119" y="945"/>
                  </a:lnTo>
                  <a:lnTo>
                    <a:pt x="1161" y="920"/>
                  </a:lnTo>
                  <a:lnTo>
                    <a:pt x="1202" y="894"/>
                  </a:lnTo>
                  <a:lnTo>
                    <a:pt x="1202" y="894"/>
                  </a:lnTo>
                  <a:lnTo>
                    <a:pt x="1233" y="873"/>
                  </a:lnTo>
                  <a:lnTo>
                    <a:pt x="1262" y="849"/>
                  </a:lnTo>
                  <a:lnTo>
                    <a:pt x="1291" y="825"/>
                  </a:lnTo>
                  <a:lnTo>
                    <a:pt x="1319" y="799"/>
                  </a:lnTo>
                  <a:lnTo>
                    <a:pt x="1345" y="772"/>
                  </a:lnTo>
                  <a:lnTo>
                    <a:pt x="1371" y="745"/>
                  </a:lnTo>
                  <a:lnTo>
                    <a:pt x="1394" y="716"/>
                  </a:lnTo>
                  <a:lnTo>
                    <a:pt x="1417" y="685"/>
                  </a:lnTo>
                  <a:lnTo>
                    <a:pt x="1417" y="685"/>
                  </a:lnTo>
                  <a:lnTo>
                    <a:pt x="1441" y="651"/>
                  </a:lnTo>
                  <a:lnTo>
                    <a:pt x="1464" y="615"/>
                  </a:lnTo>
                  <a:lnTo>
                    <a:pt x="1473" y="597"/>
                  </a:lnTo>
                  <a:lnTo>
                    <a:pt x="1482" y="577"/>
                  </a:lnTo>
                  <a:lnTo>
                    <a:pt x="1490" y="558"/>
                  </a:lnTo>
                  <a:lnTo>
                    <a:pt x="1496" y="538"/>
                  </a:lnTo>
                  <a:lnTo>
                    <a:pt x="1496" y="538"/>
                  </a:lnTo>
                  <a:lnTo>
                    <a:pt x="1499" y="522"/>
                  </a:lnTo>
                  <a:lnTo>
                    <a:pt x="1499" y="503"/>
                  </a:lnTo>
                  <a:lnTo>
                    <a:pt x="1497" y="466"/>
                  </a:lnTo>
                  <a:lnTo>
                    <a:pt x="1497" y="466"/>
                  </a:lnTo>
                  <a:lnTo>
                    <a:pt x="1497" y="354"/>
                  </a:lnTo>
                  <a:lnTo>
                    <a:pt x="1497" y="354"/>
                  </a:lnTo>
                  <a:lnTo>
                    <a:pt x="1497" y="349"/>
                  </a:lnTo>
                  <a:lnTo>
                    <a:pt x="1496" y="344"/>
                  </a:lnTo>
                  <a:lnTo>
                    <a:pt x="1493" y="341"/>
                  </a:lnTo>
                  <a:lnTo>
                    <a:pt x="1491" y="338"/>
                  </a:lnTo>
                  <a:lnTo>
                    <a:pt x="1484" y="334"/>
                  </a:lnTo>
                  <a:lnTo>
                    <a:pt x="1476" y="334"/>
                  </a:lnTo>
                  <a:lnTo>
                    <a:pt x="1468" y="334"/>
                  </a:lnTo>
                  <a:lnTo>
                    <a:pt x="1461" y="338"/>
                  </a:lnTo>
                  <a:lnTo>
                    <a:pt x="1459" y="341"/>
                  </a:lnTo>
                  <a:lnTo>
                    <a:pt x="1456" y="344"/>
                  </a:lnTo>
                  <a:lnTo>
                    <a:pt x="1454" y="349"/>
                  </a:lnTo>
                  <a:lnTo>
                    <a:pt x="1454" y="354"/>
                  </a:lnTo>
                  <a:lnTo>
                    <a:pt x="1454" y="354"/>
                  </a:lnTo>
                  <a:lnTo>
                    <a:pt x="1454" y="443"/>
                  </a:lnTo>
                  <a:lnTo>
                    <a:pt x="1454" y="443"/>
                  </a:lnTo>
                  <a:lnTo>
                    <a:pt x="1454" y="501"/>
                  </a:lnTo>
                  <a:lnTo>
                    <a:pt x="1454" y="501"/>
                  </a:lnTo>
                  <a:lnTo>
                    <a:pt x="1454" y="522"/>
                  </a:lnTo>
                  <a:lnTo>
                    <a:pt x="1454" y="522"/>
                  </a:lnTo>
                  <a:lnTo>
                    <a:pt x="1454" y="529"/>
                  </a:lnTo>
                  <a:lnTo>
                    <a:pt x="1454" y="525"/>
                  </a:lnTo>
                  <a:lnTo>
                    <a:pt x="1454" y="525"/>
                  </a:lnTo>
                  <a:lnTo>
                    <a:pt x="1448" y="548"/>
                  </a:lnTo>
                  <a:lnTo>
                    <a:pt x="1437" y="571"/>
                  </a:lnTo>
                  <a:lnTo>
                    <a:pt x="1425" y="592"/>
                  </a:lnTo>
                  <a:lnTo>
                    <a:pt x="1411" y="614"/>
                  </a:lnTo>
                  <a:lnTo>
                    <a:pt x="1411" y="614"/>
                  </a:lnTo>
                  <a:lnTo>
                    <a:pt x="1390" y="648"/>
                  </a:lnTo>
                  <a:lnTo>
                    <a:pt x="1368" y="680"/>
                  </a:lnTo>
                  <a:lnTo>
                    <a:pt x="1344" y="711"/>
                  </a:lnTo>
                  <a:lnTo>
                    <a:pt x="1316" y="740"/>
                  </a:lnTo>
                  <a:lnTo>
                    <a:pt x="1288" y="769"/>
                  </a:lnTo>
                  <a:lnTo>
                    <a:pt x="1259" y="796"/>
                  </a:lnTo>
                  <a:lnTo>
                    <a:pt x="1228" y="822"/>
                  </a:lnTo>
                  <a:lnTo>
                    <a:pt x="1198" y="846"/>
                  </a:lnTo>
                  <a:lnTo>
                    <a:pt x="1164" y="870"/>
                  </a:lnTo>
                  <a:lnTo>
                    <a:pt x="1130" y="890"/>
                  </a:lnTo>
                  <a:lnTo>
                    <a:pt x="1096" y="910"/>
                  </a:lnTo>
                  <a:lnTo>
                    <a:pt x="1059" y="928"/>
                  </a:lnTo>
                  <a:lnTo>
                    <a:pt x="1024" y="943"/>
                  </a:lnTo>
                  <a:lnTo>
                    <a:pt x="987" y="957"/>
                  </a:lnTo>
                  <a:lnTo>
                    <a:pt x="948" y="970"/>
                  </a:lnTo>
                  <a:lnTo>
                    <a:pt x="912" y="980"/>
                  </a:lnTo>
                  <a:lnTo>
                    <a:pt x="912" y="980"/>
                  </a:lnTo>
                  <a:lnTo>
                    <a:pt x="890" y="985"/>
                  </a:lnTo>
                  <a:lnTo>
                    <a:pt x="870" y="988"/>
                  </a:lnTo>
                  <a:lnTo>
                    <a:pt x="828" y="993"/>
                  </a:lnTo>
                  <a:lnTo>
                    <a:pt x="787" y="994"/>
                  </a:lnTo>
                  <a:lnTo>
                    <a:pt x="745" y="993"/>
                  </a:lnTo>
                  <a:lnTo>
                    <a:pt x="705" y="988"/>
                  </a:lnTo>
                  <a:lnTo>
                    <a:pt x="664" y="979"/>
                  </a:lnTo>
                  <a:lnTo>
                    <a:pt x="624" y="970"/>
                  </a:lnTo>
                  <a:lnTo>
                    <a:pt x="584" y="956"/>
                  </a:lnTo>
                  <a:lnTo>
                    <a:pt x="544" y="942"/>
                  </a:lnTo>
                  <a:lnTo>
                    <a:pt x="506" y="925"/>
                  </a:lnTo>
                  <a:lnTo>
                    <a:pt x="467" y="905"/>
                  </a:lnTo>
                  <a:lnTo>
                    <a:pt x="430" y="885"/>
                  </a:lnTo>
                  <a:lnTo>
                    <a:pt x="393" y="865"/>
                  </a:lnTo>
                  <a:lnTo>
                    <a:pt x="358" y="842"/>
                  </a:lnTo>
                  <a:lnTo>
                    <a:pt x="324" y="819"/>
                  </a:lnTo>
                  <a:lnTo>
                    <a:pt x="290" y="796"/>
                  </a:lnTo>
                  <a:lnTo>
                    <a:pt x="290" y="796"/>
                  </a:lnTo>
                  <a:lnTo>
                    <a:pt x="238" y="754"/>
                  </a:lnTo>
                  <a:lnTo>
                    <a:pt x="187" y="709"/>
                  </a:lnTo>
                  <a:lnTo>
                    <a:pt x="163" y="686"/>
                  </a:lnTo>
                  <a:lnTo>
                    <a:pt x="138" y="663"/>
                  </a:lnTo>
                  <a:lnTo>
                    <a:pt x="115" y="639"/>
                  </a:lnTo>
                  <a:lnTo>
                    <a:pt x="92" y="614"/>
                  </a:lnTo>
                  <a:lnTo>
                    <a:pt x="92" y="614"/>
                  </a:lnTo>
                  <a:lnTo>
                    <a:pt x="69" y="586"/>
                  </a:lnTo>
                  <a:lnTo>
                    <a:pt x="60" y="571"/>
                  </a:lnTo>
                  <a:lnTo>
                    <a:pt x="50" y="555"/>
                  </a:lnTo>
                  <a:lnTo>
                    <a:pt x="50" y="555"/>
                  </a:lnTo>
                  <a:lnTo>
                    <a:pt x="46" y="549"/>
                  </a:lnTo>
                  <a:lnTo>
                    <a:pt x="44" y="543"/>
                  </a:lnTo>
                  <a:lnTo>
                    <a:pt x="44" y="543"/>
                  </a:lnTo>
                  <a:lnTo>
                    <a:pt x="43" y="525"/>
                  </a:lnTo>
                  <a:lnTo>
                    <a:pt x="43" y="505"/>
                  </a:lnTo>
                  <a:lnTo>
                    <a:pt x="43" y="505"/>
                  </a:lnTo>
                  <a:lnTo>
                    <a:pt x="43" y="445"/>
                  </a:lnTo>
                  <a:lnTo>
                    <a:pt x="44" y="384"/>
                  </a:lnTo>
                  <a:lnTo>
                    <a:pt x="46" y="323"/>
                  </a:lnTo>
                  <a:lnTo>
                    <a:pt x="49" y="263"/>
                  </a:lnTo>
                  <a:lnTo>
                    <a:pt x="56" y="141"/>
                  </a:lnTo>
                  <a:lnTo>
                    <a:pt x="64" y="20"/>
                  </a:lnTo>
                  <a:lnTo>
                    <a:pt x="64" y="20"/>
                  </a:lnTo>
                  <a:lnTo>
                    <a:pt x="64" y="15"/>
                  </a:lnTo>
                  <a:lnTo>
                    <a:pt x="64" y="12"/>
                  </a:lnTo>
                  <a:lnTo>
                    <a:pt x="61" y="7"/>
                  </a:lnTo>
                  <a:lnTo>
                    <a:pt x="60" y="4"/>
                  </a:lnTo>
                  <a:lnTo>
                    <a:pt x="52" y="1"/>
                  </a:lnTo>
                  <a:lnTo>
                    <a:pt x="44" y="0"/>
                  </a:lnTo>
                  <a:lnTo>
                    <a:pt x="36" y="1"/>
                  </a:lnTo>
                  <a:lnTo>
                    <a:pt x="29" y="4"/>
                  </a:lnTo>
                  <a:lnTo>
                    <a:pt x="24" y="12"/>
                  </a:lnTo>
                  <a:lnTo>
                    <a:pt x="23" y="15"/>
                  </a:lnTo>
                  <a:lnTo>
                    <a:pt x="21" y="20"/>
                  </a:lnTo>
                  <a:lnTo>
                    <a:pt x="21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5" name="Freeform 29">
              <a:extLst>
                <a:ext uri="{FF2B5EF4-FFF2-40B4-BE49-F238E27FC236}">
                  <a16:creationId xmlns:a16="http://schemas.microsoft.com/office/drawing/2014/main" id="{5BE25CC0-DD3E-BD4B-3A28-BB7219793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622"/>
              <a:ext cx="990" cy="665"/>
            </a:xfrm>
            <a:custGeom>
              <a:avLst/>
              <a:gdLst>
                <a:gd name="T0" fmla="*/ 351 w 1981"/>
                <a:gd name="T1" fmla="*/ 733 h 1329"/>
                <a:gd name="T2" fmla="*/ 303 w 1981"/>
                <a:gd name="T3" fmla="*/ 885 h 1329"/>
                <a:gd name="T4" fmla="*/ 288 w 1981"/>
                <a:gd name="T5" fmla="*/ 1132 h 1329"/>
                <a:gd name="T6" fmla="*/ 274 w 1981"/>
                <a:gd name="T7" fmla="*/ 1238 h 1329"/>
                <a:gd name="T8" fmla="*/ 235 w 1981"/>
                <a:gd name="T9" fmla="*/ 1280 h 1329"/>
                <a:gd name="T10" fmla="*/ 175 w 1981"/>
                <a:gd name="T11" fmla="*/ 1284 h 1329"/>
                <a:gd name="T12" fmla="*/ 105 w 1981"/>
                <a:gd name="T13" fmla="*/ 1238 h 1329"/>
                <a:gd name="T14" fmla="*/ 52 w 1981"/>
                <a:gd name="T15" fmla="*/ 1121 h 1329"/>
                <a:gd name="T16" fmla="*/ 43 w 1981"/>
                <a:gd name="T17" fmla="*/ 987 h 1329"/>
                <a:gd name="T18" fmla="*/ 75 w 1981"/>
                <a:gd name="T19" fmla="*/ 802 h 1329"/>
                <a:gd name="T20" fmla="*/ 154 w 1981"/>
                <a:gd name="T21" fmla="*/ 597 h 1329"/>
                <a:gd name="T22" fmla="*/ 274 w 1981"/>
                <a:gd name="T23" fmla="*/ 393 h 1329"/>
                <a:gd name="T24" fmla="*/ 438 w 1981"/>
                <a:gd name="T25" fmla="*/ 226 h 1329"/>
                <a:gd name="T26" fmla="*/ 643 w 1981"/>
                <a:gd name="T27" fmla="*/ 108 h 1329"/>
                <a:gd name="T28" fmla="*/ 827 w 1981"/>
                <a:gd name="T29" fmla="*/ 54 h 1329"/>
                <a:gd name="T30" fmla="*/ 1047 w 1981"/>
                <a:gd name="T31" fmla="*/ 48 h 1329"/>
                <a:gd name="T32" fmla="*/ 1221 w 1981"/>
                <a:gd name="T33" fmla="*/ 78 h 1329"/>
                <a:gd name="T34" fmla="*/ 1341 w 1981"/>
                <a:gd name="T35" fmla="*/ 155 h 1329"/>
                <a:gd name="T36" fmla="*/ 1469 w 1981"/>
                <a:gd name="T37" fmla="*/ 302 h 1329"/>
                <a:gd name="T38" fmla="*/ 1622 w 1981"/>
                <a:gd name="T39" fmla="*/ 473 h 1329"/>
                <a:gd name="T40" fmla="*/ 1865 w 1981"/>
                <a:gd name="T41" fmla="*/ 691 h 1329"/>
                <a:gd name="T42" fmla="*/ 1933 w 1981"/>
                <a:gd name="T43" fmla="*/ 791 h 1329"/>
                <a:gd name="T44" fmla="*/ 1922 w 1981"/>
                <a:gd name="T45" fmla="*/ 879 h 1329"/>
                <a:gd name="T46" fmla="*/ 1855 w 1981"/>
                <a:gd name="T47" fmla="*/ 925 h 1329"/>
                <a:gd name="T48" fmla="*/ 1762 w 1981"/>
                <a:gd name="T49" fmla="*/ 924 h 1329"/>
                <a:gd name="T50" fmla="*/ 1615 w 1981"/>
                <a:gd name="T51" fmla="*/ 862 h 1329"/>
                <a:gd name="T52" fmla="*/ 1432 w 1981"/>
                <a:gd name="T53" fmla="*/ 694 h 1329"/>
                <a:gd name="T54" fmla="*/ 1378 w 1981"/>
                <a:gd name="T55" fmla="*/ 634 h 1329"/>
                <a:gd name="T56" fmla="*/ 1350 w 1981"/>
                <a:gd name="T57" fmla="*/ 653 h 1329"/>
                <a:gd name="T58" fmla="*/ 1441 w 1981"/>
                <a:gd name="T59" fmla="*/ 770 h 1329"/>
                <a:gd name="T60" fmla="*/ 1592 w 1981"/>
                <a:gd name="T61" fmla="*/ 898 h 1329"/>
                <a:gd name="T62" fmla="*/ 1775 w 1981"/>
                <a:gd name="T63" fmla="*/ 967 h 1329"/>
                <a:gd name="T64" fmla="*/ 1882 w 1981"/>
                <a:gd name="T65" fmla="*/ 961 h 1329"/>
                <a:gd name="T66" fmla="*/ 1945 w 1981"/>
                <a:gd name="T67" fmla="*/ 916 h 1329"/>
                <a:gd name="T68" fmla="*/ 1981 w 1981"/>
                <a:gd name="T69" fmla="*/ 835 h 1329"/>
                <a:gd name="T70" fmla="*/ 1953 w 1981"/>
                <a:gd name="T71" fmla="*/ 737 h 1329"/>
                <a:gd name="T72" fmla="*/ 1804 w 1981"/>
                <a:gd name="T73" fmla="*/ 576 h 1329"/>
                <a:gd name="T74" fmla="*/ 1572 w 1981"/>
                <a:gd name="T75" fmla="*/ 359 h 1329"/>
                <a:gd name="T76" fmla="*/ 1409 w 1981"/>
                <a:gd name="T77" fmla="*/ 163 h 1329"/>
                <a:gd name="T78" fmla="*/ 1293 w 1981"/>
                <a:gd name="T79" fmla="*/ 66 h 1329"/>
                <a:gd name="T80" fmla="*/ 1149 w 1981"/>
                <a:gd name="T81" fmla="*/ 15 h 1329"/>
                <a:gd name="T82" fmla="*/ 884 w 1981"/>
                <a:gd name="T83" fmla="*/ 3 h 1329"/>
                <a:gd name="T84" fmla="*/ 686 w 1981"/>
                <a:gd name="T85" fmla="*/ 45 h 1329"/>
                <a:gd name="T86" fmla="*/ 509 w 1981"/>
                <a:gd name="T87" fmla="*/ 128 h 1329"/>
                <a:gd name="T88" fmla="*/ 343 w 1981"/>
                <a:gd name="T89" fmla="*/ 249 h 1329"/>
                <a:gd name="T90" fmla="*/ 214 w 1981"/>
                <a:gd name="T91" fmla="*/ 405 h 1329"/>
                <a:gd name="T92" fmla="*/ 106 w 1981"/>
                <a:gd name="T93" fmla="*/ 602 h 1329"/>
                <a:gd name="T94" fmla="*/ 17 w 1981"/>
                <a:gd name="T95" fmla="*/ 856 h 1329"/>
                <a:gd name="T96" fmla="*/ 2 w 1981"/>
                <a:gd name="T97" fmla="*/ 1055 h 1329"/>
                <a:gd name="T98" fmla="*/ 35 w 1981"/>
                <a:gd name="T99" fmla="*/ 1207 h 1329"/>
                <a:gd name="T100" fmla="*/ 94 w 1981"/>
                <a:gd name="T101" fmla="*/ 1289 h 1329"/>
                <a:gd name="T102" fmla="*/ 175 w 1981"/>
                <a:gd name="T103" fmla="*/ 1327 h 1329"/>
                <a:gd name="T104" fmla="*/ 263 w 1981"/>
                <a:gd name="T105" fmla="*/ 1313 h 1329"/>
                <a:gd name="T106" fmla="*/ 306 w 1981"/>
                <a:gd name="T107" fmla="*/ 1270 h 1329"/>
                <a:gd name="T108" fmla="*/ 328 w 1981"/>
                <a:gd name="T109" fmla="*/ 1166 h 1329"/>
                <a:gd name="T110" fmla="*/ 338 w 1981"/>
                <a:gd name="T111" fmla="*/ 930 h 1329"/>
                <a:gd name="T112" fmla="*/ 369 w 1981"/>
                <a:gd name="T113" fmla="*/ 798 h 1329"/>
                <a:gd name="T114" fmla="*/ 475 w 1981"/>
                <a:gd name="T115" fmla="*/ 622 h 1329"/>
                <a:gd name="T116" fmla="*/ 503 w 1981"/>
                <a:gd name="T117" fmla="*/ 568 h 1329"/>
                <a:gd name="T118" fmla="*/ 472 w 1981"/>
                <a:gd name="T119" fmla="*/ 559 h 1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981" h="1329">
                  <a:moveTo>
                    <a:pt x="469" y="562"/>
                  </a:moveTo>
                  <a:lnTo>
                    <a:pt x="469" y="562"/>
                  </a:lnTo>
                  <a:lnTo>
                    <a:pt x="435" y="602"/>
                  </a:lnTo>
                  <a:lnTo>
                    <a:pt x="404" y="644"/>
                  </a:lnTo>
                  <a:lnTo>
                    <a:pt x="377" y="688"/>
                  </a:lnTo>
                  <a:lnTo>
                    <a:pt x="351" y="733"/>
                  </a:lnTo>
                  <a:lnTo>
                    <a:pt x="351" y="733"/>
                  </a:lnTo>
                  <a:lnTo>
                    <a:pt x="343" y="751"/>
                  </a:lnTo>
                  <a:lnTo>
                    <a:pt x="334" y="770"/>
                  </a:lnTo>
                  <a:lnTo>
                    <a:pt x="321" y="808"/>
                  </a:lnTo>
                  <a:lnTo>
                    <a:pt x="311" y="847"/>
                  </a:lnTo>
                  <a:lnTo>
                    <a:pt x="303" y="885"/>
                  </a:lnTo>
                  <a:lnTo>
                    <a:pt x="297" y="925"/>
                  </a:lnTo>
                  <a:lnTo>
                    <a:pt x="294" y="964"/>
                  </a:lnTo>
                  <a:lnTo>
                    <a:pt x="291" y="1005"/>
                  </a:lnTo>
                  <a:lnTo>
                    <a:pt x="289" y="1045"/>
                  </a:lnTo>
                  <a:lnTo>
                    <a:pt x="289" y="1045"/>
                  </a:lnTo>
                  <a:lnTo>
                    <a:pt x="288" y="1132"/>
                  </a:lnTo>
                  <a:lnTo>
                    <a:pt x="284" y="1175"/>
                  </a:lnTo>
                  <a:lnTo>
                    <a:pt x="283" y="1196"/>
                  </a:lnTo>
                  <a:lnTo>
                    <a:pt x="280" y="1218"/>
                  </a:lnTo>
                  <a:lnTo>
                    <a:pt x="280" y="1218"/>
                  </a:lnTo>
                  <a:lnTo>
                    <a:pt x="277" y="1229"/>
                  </a:lnTo>
                  <a:lnTo>
                    <a:pt x="274" y="1238"/>
                  </a:lnTo>
                  <a:lnTo>
                    <a:pt x="271" y="1247"/>
                  </a:lnTo>
                  <a:lnTo>
                    <a:pt x="264" y="1255"/>
                  </a:lnTo>
                  <a:lnTo>
                    <a:pt x="260" y="1263"/>
                  </a:lnTo>
                  <a:lnTo>
                    <a:pt x="252" y="1269"/>
                  </a:lnTo>
                  <a:lnTo>
                    <a:pt x="244" y="1275"/>
                  </a:lnTo>
                  <a:lnTo>
                    <a:pt x="235" y="1280"/>
                  </a:lnTo>
                  <a:lnTo>
                    <a:pt x="235" y="1280"/>
                  </a:lnTo>
                  <a:lnTo>
                    <a:pt x="223" y="1284"/>
                  </a:lnTo>
                  <a:lnTo>
                    <a:pt x="211" y="1287"/>
                  </a:lnTo>
                  <a:lnTo>
                    <a:pt x="198" y="1287"/>
                  </a:lnTo>
                  <a:lnTo>
                    <a:pt x="188" y="1286"/>
                  </a:lnTo>
                  <a:lnTo>
                    <a:pt x="175" y="1284"/>
                  </a:lnTo>
                  <a:lnTo>
                    <a:pt x="165" y="1281"/>
                  </a:lnTo>
                  <a:lnTo>
                    <a:pt x="152" y="1275"/>
                  </a:lnTo>
                  <a:lnTo>
                    <a:pt x="141" y="1269"/>
                  </a:lnTo>
                  <a:lnTo>
                    <a:pt x="132" y="1263"/>
                  </a:lnTo>
                  <a:lnTo>
                    <a:pt x="121" y="1255"/>
                  </a:lnTo>
                  <a:lnTo>
                    <a:pt x="105" y="1238"/>
                  </a:lnTo>
                  <a:lnTo>
                    <a:pt x="89" y="1218"/>
                  </a:lnTo>
                  <a:lnTo>
                    <a:pt x="77" y="1198"/>
                  </a:lnTo>
                  <a:lnTo>
                    <a:pt x="77" y="1198"/>
                  </a:lnTo>
                  <a:lnTo>
                    <a:pt x="68" y="1173"/>
                  </a:lnTo>
                  <a:lnTo>
                    <a:pt x="58" y="1147"/>
                  </a:lnTo>
                  <a:lnTo>
                    <a:pt x="52" y="1121"/>
                  </a:lnTo>
                  <a:lnTo>
                    <a:pt x="48" y="1095"/>
                  </a:lnTo>
                  <a:lnTo>
                    <a:pt x="45" y="1067"/>
                  </a:lnTo>
                  <a:lnTo>
                    <a:pt x="43" y="1039"/>
                  </a:lnTo>
                  <a:lnTo>
                    <a:pt x="43" y="1013"/>
                  </a:lnTo>
                  <a:lnTo>
                    <a:pt x="43" y="987"/>
                  </a:lnTo>
                  <a:lnTo>
                    <a:pt x="43" y="987"/>
                  </a:lnTo>
                  <a:lnTo>
                    <a:pt x="45" y="956"/>
                  </a:lnTo>
                  <a:lnTo>
                    <a:pt x="49" y="924"/>
                  </a:lnTo>
                  <a:lnTo>
                    <a:pt x="54" y="893"/>
                  </a:lnTo>
                  <a:lnTo>
                    <a:pt x="60" y="862"/>
                  </a:lnTo>
                  <a:lnTo>
                    <a:pt x="68" y="831"/>
                  </a:lnTo>
                  <a:lnTo>
                    <a:pt x="75" y="802"/>
                  </a:lnTo>
                  <a:lnTo>
                    <a:pt x="85" y="771"/>
                  </a:lnTo>
                  <a:lnTo>
                    <a:pt x="95" y="742"/>
                  </a:lnTo>
                  <a:lnTo>
                    <a:pt x="95" y="742"/>
                  </a:lnTo>
                  <a:lnTo>
                    <a:pt x="123" y="670"/>
                  </a:lnTo>
                  <a:lnTo>
                    <a:pt x="138" y="633"/>
                  </a:lnTo>
                  <a:lnTo>
                    <a:pt x="154" y="597"/>
                  </a:lnTo>
                  <a:lnTo>
                    <a:pt x="171" y="562"/>
                  </a:lnTo>
                  <a:lnTo>
                    <a:pt x="189" y="527"/>
                  </a:lnTo>
                  <a:lnTo>
                    <a:pt x="209" y="493"/>
                  </a:lnTo>
                  <a:lnTo>
                    <a:pt x="229" y="459"/>
                  </a:lnTo>
                  <a:lnTo>
                    <a:pt x="251" y="425"/>
                  </a:lnTo>
                  <a:lnTo>
                    <a:pt x="274" y="393"/>
                  </a:lnTo>
                  <a:lnTo>
                    <a:pt x="298" y="362"/>
                  </a:lnTo>
                  <a:lnTo>
                    <a:pt x="323" y="333"/>
                  </a:lnTo>
                  <a:lnTo>
                    <a:pt x="351" y="303"/>
                  </a:lnTo>
                  <a:lnTo>
                    <a:pt x="378" y="276"/>
                  </a:lnTo>
                  <a:lnTo>
                    <a:pt x="408" y="251"/>
                  </a:lnTo>
                  <a:lnTo>
                    <a:pt x="438" y="226"/>
                  </a:lnTo>
                  <a:lnTo>
                    <a:pt x="438" y="226"/>
                  </a:lnTo>
                  <a:lnTo>
                    <a:pt x="477" y="199"/>
                  </a:lnTo>
                  <a:lnTo>
                    <a:pt x="515" y="172"/>
                  </a:lnTo>
                  <a:lnTo>
                    <a:pt x="557" y="149"/>
                  </a:lnTo>
                  <a:lnTo>
                    <a:pt x="600" y="128"/>
                  </a:lnTo>
                  <a:lnTo>
                    <a:pt x="643" y="108"/>
                  </a:lnTo>
                  <a:lnTo>
                    <a:pt x="687" y="91"/>
                  </a:lnTo>
                  <a:lnTo>
                    <a:pt x="732" y="77"/>
                  </a:lnTo>
                  <a:lnTo>
                    <a:pt x="777" y="63"/>
                  </a:lnTo>
                  <a:lnTo>
                    <a:pt x="777" y="63"/>
                  </a:lnTo>
                  <a:lnTo>
                    <a:pt x="803" y="58"/>
                  </a:lnTo>
                  <a:lnTo>
                    <a:pt x="827" y="54"/>
                  </a:lnTo>
                  <a:lnTo>
                    <a:pt x="853" y="51"/>
                  </a:lnTo>
                  <a:lnTo>
                    <a:pt x="880" y="48"/>
                  </a:lnTo>
                  <a:lnTo>
                    <a:pt x="933" y="46"/>
                  </a:lnTo>
                  <a:lnTo>
                    <a:pt x="987" y="45"/>
                  </a:lnTo>
                  <a:lnTo>
                    <a:pt x="987" y="45"/>
                  </a:lnTo>
                  <a:lnTo>
                    <a:pt x="1047" y="48"/>
                  </a:lnTo>
                  <a:lnTo>
                    <a:pt x="1076" y="49"/>
                  </a:lnTo>
                  <a:lnTo>
                    <a:pt x="1106" y="52"/>
                  </a:lnTo>
                  <a:lnTo>
                    <a:pt x="1135" y="57"/>
                  </a:lnTo>
                  <a:lnTo>
                    <a:pt x="1164" y="63"/>
                  </a:lnTo>
                  <a:lnTo>
                    <a:pt x="1193" y="69"/>
                  </a:lnTo>
                  <a:lnTo>
                    <a:pt x="1221" y="78"/>
                  </a:lnTo>
                  <a:lnTo>
                    <a:pt x="1221" y="78"/>
                  </a:lnTo>
                  <a:lnTo>
                    <a:pt x="1249" y="89"/>
                  </a:lnTo>
                  <a:lnTo>
                    <a:pt x="1273" y="103"/>
                  </a:lnTo>
                  <a:lnTo>
                    <a:pt x="1296" y="118"/>
                  </a:lnTo>
                  <a:lnTo>
                    <a:pt x="1319" y="137"/>
                  </a:lnTo>
                  <a:lnTo>
                    <a:pt x="1341" y="155"/>
                  </a:lnTo>
                  <a:lnTo>
                    <a:pt x="1361" y="175"/>
                  </a:lnTo>
                  <a:lnTo>
                    <a:pt x="1381" y="197"/>
                  </a:lnTo>
                  <a:lnTo>
                    <a:pt x="1401" y="219"/>
                  </a:lnTo>
                  <a:lnTo>
                    <a:pt x="1401" y="219"/>
                  </a:lnTo>
                  <a:lnTo>
                    <a:pt x="1435" y="259"/>
                  </a:lnTo>
                  <a:lnTo>
                    <a:pt x="1469" y="302"/>
                  </a:lnTo>
                  <a:lnTo>
                    <a:pt x="1501" y="343"/>
                  </a:lnTo>
                  <a:lnTo>
                    <a:pt x="1536" y="385"/>
                  </a:lnTo>
                  <a:lnTo>
                    <a:pt x="1536" y="385"/>
                  </a:lnTo>
                  <a:lnTo>
                    <a:pt x="1564" y="416"/>
                  </a:lnTo>
                  <a:lnTo>
                    <a:pt x="1593" y="445"/>
                  </a:lnTo>
                  <a:lnTo>
                    <a:pt x="1622" y="473"/>
                  </a:lnTo>
                  <a:lnTo>
                    <a:pt x="1653" y="500"/>
                  </a:lnTo>
                  <a:lnTo>
                    <a:pt x="1776" y="610"/>
                  </a:lnTo>
                  <a:lnTo>
                    <a:pt x="1776" y="610"/>
                  </a:lnTo>
                  <a:lnTo>
                    <a:pt x="1821" y="648"/>
                  </a:lnTo>
                  <a:lnTo>
                    <a:pt x="1844" y="670"/>
                  </a:lnTo>
                  <a:lnTo>
                    <a:pt x="1865" y="691"/>
                  </a:lnTo>
                  <a:lnTo>
                    <a:pt x="1885" y="714"/>
                  </a:lnTo>
                  <a:lnTo>
                    <a:pt x="1904" y="739"/>
                  </a:lnTo>
                  <a:lnTo>
                    <a:pt x="1921" y="765"/>
                  </a:lnTo>
                  <a:lnTo>
                    <a:pt x="1927" y="778"/>
                  </a:lnTo>
                  <a:lnTo>
                    <a:pt x="1933" y="791"/>
                  </a:lnTo>
                  <a:lnTo>
                    <a:pt x="1933" y="791"/>
                  </a:lnTo>
                  <a:lnTo>
                    <a:pt x="1935" y="801"/>
                  </a:lnTo>
                  <a:lnTo>
                    <a:pt x="1938" y="808"/>
                  </a:lnTo>
                  <a:lnTo>
                    <a:pt x="1938" y="827"/>
                  </a:lnTo>
                  <a:lnTo>
                    <a:pt x="1936" y="845"/>
                  </a:lnTo>
                  <a:lnTo>
                    <a:pt x="1930" y="862"/>
                  </a:lnTo>
                  <a:lnTo>
                    <a:pt x="1922" y="879"/>
                  </a:lnTo>
                  <a:lnTo>
                    <a:pt x="1912" y="893"/>
                  </a:lnTo>
                  <a:lnTo>
                    <a:pt x="1898" y="905"/>
                  </a:lnTo>
                  <a:lnTo>
                    <a:pt x="1882" y="916"/>
                  </a:lnTo>
                  <a:lnTo>
                    <a:pt x="1882" y="916"/>
                  </a:lnTo>
                  <a:lnTo>
                    <a:pt x="1868" y="921"/>
                  </a:lnTo>
                  <a:lnTo>
                    <a:pt x="1855" y="925"/>
                  </a:lnTo>
                  <a:lnTo>
                    <a:pt x="1839" y="928"/>
                  </a:lnTo>
                  <a:lnTo>
                    <a:pt x="1824" y="930"/>
                  </a:lnTo>
                  <a:lnTo>
                    <a:pt x="1808" y="930"/>
                  </a:lnTo>
                  <a:lnTo>
                    <a:pt x="1793" y="928"/>
                  </a:lnTo>
                  <a:lnTo>
                    <a:pt x="1778" y="927"/>
                  </a:lnTo>
                  <a:lnTo>
                    <a:pt x="1762" y="924"/>
                  </a:lnTo>
                  <a:lnTo>
                    <a:pt x="1730" y="915"/>
                  </a:lnTo>
                  <a:lnTo>
                    <a:pt x="1701" y="904"/>
                  </a:lnTo>
                  <a:lnTo>
                    <a:pt x="1672" y="891"/>
                  </a:lnTo>
                  <a:lnTo>
                    <a:pt x="1645" y="879"/>
                  </a:lnTo>
                  <a:lnTo>
                    <a:pt x="1645" y="879"/>
                  </a:lnTo>
                  <a:lnTo>
                    <a:pt x="1615" y="862"/>
                  </a:lnTo>
                  <a:lnTo>
                    <a:pt x="1584" y="842"/>
                  </a:lnTo>
                  <a:lnTo>
                    <a:pt x="1556" y="821"/>
                  </a:lnTo>
                  <a:lnTo>
                    <a:pt x="1530" y="798"/>
                  </a:lnTo>
                  <a:lnTo>
                    <a:pt x="1506" y="773"/>
                  </a:lnTo>
                  <a:lnTo>
                    <a:pt x="1481" y="748"/>
                  </a:lnTo>
                  <a:lnTo>
                    <a:pt x="1432" y="694"/>
                  </a:lnTo>
                  <a:lnTo>
                    <a:pt x="1432" y="694"/>
                  </a:lnTo>
                  <a:lnTo>
                    <a:pt x="1409" y="667"/>
                  </a:lnTo>
                  <a:lnTo>
                    <a:pt x="1386" y="639"/>
                  </a:lnTo>
                  <a:lnTo>
                    <a:pt x="1386" y="639"/>
                  </a:lnTo>
                  <a:lnTo>
                    <a:pt x="1382" y="636"/>
                  </a:lnTo>
                  <a:lnTo>
                    <a:pt x="1378" y="634"/>
                  </a:lnTo>
                  <a:lnTo>
                    <a:pt x="1375" y="633"/>
                  </a:lnTo>
                  <a:lnTo>
                    <a:pt x="1370" y="631"/>
                  </a:lnTo>
                  <a:lnTo>
                    <a:pt x="1364" y="634"/>
                  </a:lnTo>
                  <a:lnTo>
                    <a:pt x="1358" y="639"/>
                  </a:lnTo>
                  <a:lnTo>
                    <a:pt x="1352" y="645"/>
                  </a:lnTo>
                  <a:lnTo>
                    <a:pt x="1350" y="653"/>
                  </a:lnTo>
                  <a:lnTo>
                    <a:pt x="1350" y="662"/>
                  </a:lnTo>
                  <a:lnTo>
                    <a:pt x="1352" y="665"/>
                  </a:lnTo>
                  <a:lnTo>
                    <a:pt x="1355" y="670"/>
                  </a:lnTo>
                  <a:lnTo>
                    <a:pt x="1355" y="670"/>
                  </a:lnTo>
                  <a:lnTo>
                    <a:pt x="1398" y="721"/>
                  </a:lnTo>
                  <a:lnTo>
                    <a:pt x="1441" y="770"/>
                  </a:lnTo>
                  <a:lnTo>
                    <a:pt x="1464" y="794"/>
                  </a:lnTo>
                  <a:lnTo>
                    <a:pt x="1489" y="818"/>
                  </a:lnTo>
                  <a:lnTo>
                    <a:pt x="1513" y="839"/>
                  </a:lnTo>
                  <a:lnTo>
                    <a:pt x="1538" y="861"/>
                  </a:lnTo>
                  <a:lnTo>
                    <a:pt x="1564" y="879"/>
                  </a:lnTo>
                  <a:lnTo>
                    <a:pt x="1592" y="898"/>
                  </a:lnTo>
                  <a:lnTo>
                    <a:pt x="1619" y="915"/>
                  </a:lnTo>
                  <a:lnTo>
                    <a:pt x="1649" y="928"/>
                  </a:lnTo>
                  <a:lnTo>
                    <a:pt x="1678" y="942"/>
                  </a:lnTo>
                  <a:lnTo>
                    <a:pt x="1710" y="953"/>
                  </a:lnTo>
                  <a:lnTo>
                    <a:pt x="1742" y="961"/>
                  </a:lnTo>
                  <a:lnTo>
                    <a:pt x="1775" y="967"/>
                  </a:lnTo>
                  <a:lnTo>
                    <a:pt x="1775" y="967"/>
                  </a:lnTo>
                  <a:lnTo>
                    <a:pt x="1804" y="970"/>
                  </a:lnTo>
                  <a:lnTo>
                    <a:pt x="1830" y="970"/>
                  </a:lnTo>
                  <a:lnTo>
                    <a:pt x="1856" y="967"/>
                  </a:lnTo>
                  <a:lnTo>
                    <a:pt x="1870" y="964"/>
                  </a:lnTo>
                  <a:lnTo>
                    <a:pt x="1882" y="961"/>
                  </a:lnTo>
                  <a:lnTo>
                    <a:pt x="1893" y="956"/>
                  </a:lnTo>
                  <a:lnTo>
                    <a:pt x="1905" y="950"/>
                  </a:lnTo>
                  <a:lnTo>
                    <a:pt x="1916" y="944"/>
                  </a:lnTo>
                  <a:lnTo>
                    <a:pt x="1927" y="936"/>
                  </a:lnTo>
                  <a:lnTo>
                    <a:pt x="1936" y="927"/>
                  </a:lnTo>
                  <a:lnTo>
                    <a:pt x="1945" y="916"/>
                  </a:lnTo>
                  <a:lnTo>
                    <a:pt x="1955" y="905"/>
                  </a:lnTo>
                  <a:lnTo>
                    <a:pt x="1962" y="893"/>
                  </a:lnTo>
                  <a:lnTo>
                    <a:pt x="1962" y="893"/>
                  </a:lnTo>
                  <a:lnTo>
                    <a:pt x="1971" y="875"/>
                  </a:lnTo>
                  <a:lnTo>
                    <a:pt x="1978" y="855"/>
                  </a:lnTo>
                  <a:lnTo>
                    <a:pt x="1981" y="835"/>
                  </a:lnTo>
                  <a:lnTo>
                    <a:pt x="1981" y="814"/>
                  </a:lnTo>
                  <a:lnTo>
                    <a:pt x="1978" y="794"/>
                  </a:lnTo>
                  <a:lnTo>
                    <a:pt x="1971" y="776"/>
                  </a:lnTo>
                  <a:lnTo>
                    <a:pt x="1964" y="756"/>
                  </a:lnTo>
                  <a:lnTo>
                    <a:pt x="1953" y="737"/>
                  </a:lnTo>
                  <a:lnTo>
                    <a:pt x="1953" y="737"/>
                  </a:lnTo>
                  <a:lnTo>
                    <a:pt x="1933" y="708"/>
                  </a:lnTo>
                  <a:lnTo>
                    <a:pt x="1910" y="679"/>
                  </a:lnTo>
                  <a:lnTo>
                    <a:pt x="1885" y="651"/>
                  </a:lnTo>
                  <a:lnTo>
                    <a:pt x="1859" y="625"/>
                  </a:lnTo>
                  <a:lnTo>
                    <a:pt x="1832" y="600"/>
                  </a:lnTo>
                  <a:lnTo>
                    <a:pt x="1804" y="576"/>
                  </a:lnTo>
                  <a:lnTo>
                    <a:pt x="1748" y="528"/>
                  </a:lnTo>
                  <a:lnTo>
                    <a:pt x="1748" y="528"/>
                  </a:lnTo>
                  <a:lnTo>
                    <a:pt x="1687" y="474"/>
                  </a:lnTo>
                  <a:lnTo>
                    <a:pt x="1629" y="417"/>
                  </a:lnTo>
                  <a:lnTo>
                    <a:pt x="1599" y="388"/>
                  </a:lnTo>
                  <a:lnTo>
                    <a:pt x="1572" y="359"/>
                  </a:lnTo>
                  <a:lnTo>
                    <a:pt x="1544" y="328"/>
                  </a:lnTo>
                  <a:lnTo>
                    <a:pt x="1518" y="296"/>
                  </a:lnTo>
                  <a:lnTo>
                    <a:pt x="1518" y="296"/>
                  </a:lnTo>
                  <a:lnTo>
                    <a:pt x="1482" y="251"/>
                  </a:lnTo>
                  <a:lnTo>
                    <a:pt x="1446" y="206"/>
                  </a:lnTo>
                  <a:lnTo>
                    <a:pt x="1409" y="163"/>
                  </a:lnTo>
                  <a:lnTo>
                    <a:pt x="1389" y="142"/>
                  </a:lnTo>
                  <a:lnTo>
                    <a:pt x="1367" y="122"/>
                  </a:lnTo>
                  <a:lnTo>
                    <a:pt x="1367" y="122"/>
                  </a:lnTo>
                  <a:lnTo>
                    <a:pt x="1344" y="102"/>
                  </a:lnTo>
                  <a:lnTo>
                    <a:pt x="1319" y="83"/>
                  </a:lnTo>
                  <a:lnTo>
                    <a:pt x="1293" y="66"/>
                  </a:lnTo>
                  <a:lnTo>
                    <a:pt x="1266" y="52"/>
                  </a:lnTo>
                  <a:lnTo>
                    <a:pt x="1238" y="40"/>
                  </a:lnTo>
                  <a:lnTo>
                    <a:pt x="1210" y="31"/>
                  </a:lnTo>
                  <a:lnTo>
                    <a:pt x="1179" y="21"/>
                  </a:lnTo>
                  <a:lnTo>
                    <a:pt x="1149" y="15"/>
                  </a:lnTo>
                  <a:lnTo>
                    <a:pt x="1149" y="15"/>
                  </a:lnTo>
                  <a:lnTo>
                    <a:pt x="1106" y="9"/>
                  </a:lnTo>
                  <a:lnTo>
                    <a:pt x="1063" y="5"/>
                  </a:lnTo>
                  <a:lnTo>
                    <a:pt x="1018" y="1"/>
                  </a:lnTo>
                  <a:lnTo>
                    <a:pt x="973" y="0"/>
                  </a:lnTo>
                  <a:lnTo>
                    <a:pt x="929" y="1"/>
                  </a:lnTo>
                  <a:lnTo>
                    <a:pt x="884" y="3"/>
                  </a:lnTo>
                  <a:lnTo>
                    <a:pt x="841" y="8"/>
                  </a:lnTo>
                  <a:lnTo>
                    <a:pt x="798" y="15"/>
                  </a:lnTo>
                  <a:lnTo>
                    <a:pt x="798" y="15"/>
                  </a:lnTo>
                  <a:lnTo>
                    <a:pt x="760" y="23"/>
                  </a:lnTo>
                  <a:lnTo>
                    <a:pt x="723" y="32"/>
                  </a:lnTo>
                  <a:lnTo>
                    <a:pt x="686" y="45"/>
                  </a:lnTo>
                  <a:lnTo>
                    <a:pt x="649" y="58"/>
                  </a:lnTo>
                  <a:lnTo>
                    <a:pt x="612" y="74"/>
                  </a:lnTo>
                  <a:lnTo>
                    <a:pt x="577" y="91"/>
                  </a:lnTo>
                  <a:lnTo>
                    <a:pt x="543" y="108"/>
                  </a:lnTo>
                  <a:lnTo>
                    <a:pt x="509" y="128"/>
                  </a:lnTo>
                  <a:lnTo>
                    <a:pt x="509" y="128"/>
                  </a:lnTo>
                  <a:lnTo>
                    <a:pt x="480" y="145"/>
                  </a:lnTo>
                  <a:lnTo>
                    <a:pt x="451" y="163"/>
                  </a:lnTo>
                  <a:lnTo>
                    <a:pt x="423" y="183"/>
                  </a:lnTo>
                  <a:lnTo>
                    <a:pt x="395" y="205"/>
                  </a:lnTo>
                  <a:lnTo>
                    <a:pt x="368" y="226"/>
                  </a:lnTo>
                  <a:lnTo>
                    <a:pt x="343" y="249"/>
                  </a:lnTo>
                  <a:lnTo>
                    <a:pt x="318" y="274"/>
                  </a:lnTo>
                  <a:lnTo>
                    <a:pt x="294" y="299"/>
                  </a:lnTo>
                  <a:lnTo>
                    <a:pt x="294" y="299"/>
                  </a:lnTo>
                  <a:lnTo>
                    <a:pt x="264" y="333"/>
                  </a:lnTo>
                  <a:lnTo>
                    <a:pt x="238" y="368"/>
                  </a:lnTo>
                  <a:lnTo>
                    <a:pt x="214" y="405"/>
                  </a:lnTo>
                  <a:lnTo>
                    <a:pt x="189" y="443"/>
                  </a:lnTo>
                  <a:lnTo>
                    <a:pt x="168" y="482"/>
                  </a:lnTo>
                  <a:lnTo>
                    <a:pt x="146" y="522"/>
                  </a:lnTo>
                  <a:lnTo>
                    <a:pt x="126" y="562"/>
                  </a:lnTo>
                  <a:lnTo>
                    <a:pt x="106" y="602"/>
                  </a:lnTo>
                  <a:lnTo>
                    <a:pt x="106" y="602"/>
                  </a:lnTo>
                  <a:lnTo>
                    <a:pt x="80" y="664"/>
                  </a:lnTo>
                  <a:lnTo>
                    <a:pt x="55" y="727"/>
                  </a:lnTo>
                  <a:lnTo>
                    <a:pt x="45" y="758"/>
                  </a:lnTo>
                  <a:lnTo>
                    <a:pt x="34" y="790"/>
                  </a:lnTo>
                  <a:lnTo>
                    <a:pt x="25" y="822"/>
                  </a:lnTo>
                  <a:lnTo>
                    <a:pt x="17" y="856"/>
                  </a:lnTo>
                  <a:lnTo>
                    <a:pt x="11" y="888"/>
                  </a:lnTo>
                  <a:lnTo>
                    <a:pt x="6" y="921"/>
                  </a:lnTo>
                  <a:lnTo>
                    <a:pt x="3" y="955"/>
                  </a:lnTo>
                  <a:lnTo>
                    <a:pt x="0" y="988"/>
                  </a:lnTo>
                  <a:lnTo>
                    <a:pt x="0" y="1021"/>
                  </a:lnTo>
                  <a:lnTo>
                    <a:pt x="2" y="1055"/>
                  </a:lnTo>
                  <a:lnTo>
                    <a:pt x="5" y="1089"/>
                  </a:lnTo>
                  <a:lnTo>
                    <a:pt x="11" y="1122"/>
                  </a:lnTo>
                  <a:lnTo>
                    <a:pt x="11" y="1122"/>
                  </a:lnTo>
                  <a:lnTo>
                    <a:pt x="17" y="1150"/>
                  </a:lnTo>
                  <a:lnTo>
                    <a:pt x="25" y="1179"/>
                  </a:lnTo>
                  <a:lnTo>
                    <a:pt x="35" y="1207"/>
                  </a:lnTo>
                  <a:lnTo>
                    <a:pt x="48" y="1233"/>
                  </a:lnTo>
                  <a:lnTo>
                    <a:pt x="55" y="1246"/>
                  </a:lnTo>
                  <a:lnTo>
                    <a:pt x="65" y="1256"/>
                  </a:lnTo>
                  <a:lnTo>
                    <a:pt x="74" y="1269"/>
                  </a:lnTo>
                  <a:lnTo>
                    <a:pt x="83" y="1278"/>
                  </a:lnTo>
                  <a:lnTo>
                    <a:pt x="94" y="1289"/>
                  </a:lnTo>
                  <a:lnTo>
                    <a:pt x="106" y="1298"/>
                  </a:lnTo>
                  <a:lnTo>
                    <a:pt x="118" y="1306"/>
                  </a:lnTo>
                  <a:lnTo>
                    <a:pt x="132" y="1313"/>
                  </a:lnTo>
                  <a:lnTo>
                    <a:pt x="132" y="1313"/>
                  </a:lnTo>
                  <a:lnTo>
                    <a:pt x="154" y="1321"/>
                  </a:lnTo>
                  <a:lnTo>
                    <a:pt x="175" y="1327"/>
                  </a:lnTo>
                  <a:lnTo>
                    <a:pt x="198" y="1329"/>
                  </a:lnTo>
                  <a:lnTo>
                    <a:pt x="221" y="1327"/>
                  </a:lnTo>
                  <a:lnTo>
                    <a:pt x="232" y="1326"/>
                  </a:lnTo>
                  <a:lnTo>
                    <a:pt x="243" y="1323"/>
                  </a:lnTo>
                  <a:lnTo>
                    <a:pt x="254" y="1318"/>
                  </a:lnTo>
                  <a:lnTo>
                    <a:pt x="263" y="1313"/>
                  </a:lnTo>
                  <a:lnTo>
                    <a:pt x="274" y="1307"/>
                  </a:lnTo>
                  <a:lnTo>
                    <a:pt x="283" y="1301"/>
                  </a:lnTo>
                  <a:lnTo>
                    <a:pt x="291" y="1292"/>
                  </a:lnTo>
                  <a:lnTo>
                    <a:pt x="298" y="1283"/>
                  </a:lnTo>
                  <a:lnTo>
                    <a:pt x="298" y="1283"/>
                  </a:lnTo>
                  <a:lnTo>
                    <a:pt x="306" y="1270"/>
                  </a:lnTo>
                  <a:lnTo>
                    <a:pt x="314" y="1256"/>
                  </a:lnTo>
                  <a:lnTo>
                    <a:pt x="318" y="1241"/>
                  </a:lnTo>
                  <a:lnTo>
                    <a:pt x="321" y="1227"/>
                  </a:lnTo>
                  <a:lnTo>
                    <a:pt x="326" y="1196"/>
                  </a:lnTo>
                  <a:lnTo>
                    <a:pt x="328" y="1166"/>
                  </a:lnTo>
                  <a:lnTo>
                    <a:pt x="328" y="1166"/>
                  </a:lnTo>
                  <a:lnTo>
                    <a:pt x="331" y="1118"/>
                  </a:lnTo>
                  <a:lnTo>
                    <a:pt x="332" y="1070"/>
                  </a:lnTo>
                  <a:lnTo>
                    <a:pt x="334" y="1024"/>
                  </a:lnTo>
                  <a:lnTo>
                    <a:pt x="335" y="976"/>
                  </a:lnTo>
                  <a:lnTo>
                    <a:pt x="335" y="976"/>
                  </a:lnTo>
                  <a:lnTo>
                    <a:pt x="338" y="930"/>
                  </a:lnTo>
                  <a:lnTo>
                    <a:pt x="344" y="885"/>
                  </a:lnTo>
                  <a:lnTo>
                    <a:pt x="349" y="864"/>
                  </a:lnTo>
                  <a:lnTo>
                    <a:pt x="354" y="841"/>
                  </a:lnTo>
                  <a:lnTo>
                    <a:pt x="361" y="819"/>
                  </a:lnTo>
                  <a:lnTo>
                    <a:pt x="369" y="798"/>
                  </a:lnTo>
                  <a:lnTo>
                    <a:pt x="369" y="798"/>
                  </a:lnTo>
                  <a:lnTo>
                    <a:pt x="386" y="759"/>
                  </a:lnTo>
                  <a:lnTo>
                    <a:pt x="406" y="722"/>
                  </a:lnTo>
                  <a:lnTo>
                    <a:pt x="429" y="687"/>
                  </a:lnTo>
                  <a:lnTo>
                    <a:pt x="452" y="653"/>
                  </a:lnTo>
                  <a:lnTo>
                    <a:pt x="452" y="653"/>
                  </a:lnTo>
                  <a:lnTo>
                    <a:pt x="475" y="622"/>
                  </a:lnTo>
                  <a:lnTo>
                    <a:pt x="500" y="593"/>
                  </a:lnTo>
                  <a:lnTo>
                    <a:pt x="500" y="593"/>
                  </a:lnTo>
                  <a:lnTo>
                    <a:pt x="503" y="588"/>
                  </a:lnTo>
                  <a:lnTo>
                    <a:pt x="504" y="585"/>
                  </a:lnTo>
                  <a:lnTo>
                    <a:pt x="506" y="576"/>
                  </a:lnTo>
                  <a:lnTo>
                    <a:pt x="503" y="568"/>
                  </a:lnTo>
                  <a:lnTo>
                    <a:pt x="498" y="562"/>
                  </a:lnTo>
                  <a:lnTo>
                    <a:pt x="492" y="557"/>
                  </a:lnTo>
                  <a:lnTo>
                    <a:pt x="484" y="556"/>
                  </a:lnTo>
                  <a:lnTo>
                    <a:pt x="480" y="556"/>
                  </a:lnTo>
                  <a:lnTo>
                    <a:pt x="477" y="557"/>
                  </a:lnTo>
                  <a:lnTo>
                    <a:pt x="472" y="559"/>
                  </a:lnTo>
                  <a:lnTo>
                    <a:pt x="469" y="562"/>
                  </a:lnTo>
                  <a:lnTo>
                    <a:pt x="469" y="5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6" name="Freeform 30">
              <a:extLst>
                <a:ext uri="{FF2B5EF4-FFF2-40B4-BE49-F238E27FC236}">
                  <a16:creationId xmlns:a16="http://schemas.microsoft.com/office/drawing/2014/main" id="{A9223DD1-B0D8-DC84-E22C-F5FC89BA9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876"/>
              <a:ext cx="260" cy="432"/>
            </a:xfrm>
            <a:custGeom>
              <a:avLst/>
              <a:gdLst>
                <a:gd name="T0" fmla="*/ 2 w 520"/>
                <a:gd name="T1" fmla="*/ 474 h 863"/>
                <a:gd name="T2" fmla="*/ 22 w 520"/>
                <a:gd name="T3" fmla="*/ 625 h 863"/>
                <a:gd name="T4" fmla="*/ 39 w 520"/>
                <a:gd name="T5" fmla="*/ 692 h 863"/>
                <a:gd name="T6" fmla="*/ 65 w 520"/>
                <a:gd name="T7" fmla="*/ 760 h 863"/>
                <a:gd name="T8" fmla="*/ 94 w 520"/>
                <a:gd name="T9" fmla="*/ 805 h 863"/>
                <a:gd name="T10" fmla="*/ 132 w 520"/>
                <a:gd name="T11" fmla="*/ 840 h 863"/>
                <a:gd name="T12" fmla="*/ 165 w 520"/>
                <a:gd name="T13" fmla="*/ 856 h 863"/>
                <a:gd name="T14" fmla="*/ 217 w 520"/>
                <a:gd name="T15" fmla="*/ 863 h 863"/>
                <a:gd name="T16" fmla="*/ 271 w 520"/>
                <a:gd name="T17" fmla="*/ 850 h 863"/>
                <a:gd name="T18" fmla="*/ 300 w 520"/>
                <a:gd name="T19" fmla="*/ 829 h 863"/>
                <a:gd name="T20" fmla="*/ 328 w 520"/>
                <a:gd name="T21" fmla="*/ 786 h 863"/>
                <a:gd name="T22" fmla="*/ 340 w 520"/>
                <a:gd name="T23" fmla="*/ 734 h 863"/>
                <a:gd name="T24" fmla="*/ 343 w 520"/>
                <a:gd name="T25" fmla="*/ 665 h 863"/>
                <a:gd name="T26" fmla="*/ 335 w 520"/>
                <a:gd name="T27" fmla="*/ 562 h 863"/>
                <a:gd name="T28" fmla="*/ 337 w 520"/>
                <a:gd name="T29" fmla="*/ 478 h 863"/>
                <a:gd name="T30" fmla="*/ 346 w 520"/>
                <a:gd name="T31" fmla="*/ 394 h 863"/>
                <a:gd name="T32" fmla="*/ 368 w 520"/>
                <a:gd name="T33" fmla="*/ 286 h 863"/>
                <a:gd name="T34" fmla="*/ 388 w 520"/>
                <a:gd name="T35" fmla="*/ 232 h 863"/>
                <a:gd name="T36" fmla="*/ 437 w 520"/>
                <a:gd name="T37" fmla="*/ 146 h 863"/>
                <a:gd name="T38" fmla="*/ 480 w 520"/>
                <a:gd name="T39" fmla="*/ 80 h 863"/>
                <a:gd name="T40" fmla="*/ 503 w 520"/>
                <a:gd name="T41" fmla="*/ 49 h 863"/>
                <a:gd name="T42" fmla="*/ 500 w 520"/>
                <a:gd name="T43" fmla="*/ 43 h 863"/>
                <a:gd name="T44" fmla="*/ 509 w 520"/>
                <a:gd name="T45" fmla="*/ 40 h 863"/>
                <a:gd name="T46" fmla="*/ 520 w 520"/>
                <a:gd name="T47" fmla="*/ 20 h 863"/>
                <a:gd name="T48" fmla="*/ 512 w 520"/>
                <a:gd name="T49" fmla="*/ 3 h 863"/>
                <a:gd name="T50" fmla="*/ 500 w 520"/>
                <a:gd name="T51" fmla="*/ 0 h 863"/>
                <a:gd name="T52" fmla="*/ 489 w 520"/>
                <a:gd name="T53" fmla="*/ 3 h 863"/>
                <a:gd name="T54" fmla="*/ 465 w 520"/>
                <a:gd name="T55" fmla="*/ 29 h 863"/>
                <a:gd name="T56" fmla="*/ 405 w 520"/>
                <a:gd name="T57" fmla="*/ 112 h 863"/>
                <a:gd name="T58" fmla="*/ 355 w 520"/>
                <a:gd name="T59" fmla="*/ 201 h 863"/>
                <a:gd name="T60" fmla="*/ 334 w 520"/>
                <a:gd name="T61" fmla="*/ 255 h 863"/>
                <a:gd name="T62" fmla="*/ 311 w 520"/>
                <a:gd name="T63" fmla="*/ 340 h 863"/>
                <a:gd name="T64" fmla="*/ 299 w 520"/>
                <a:gd name="T65" fmla="*/ 428 h 863"/>
                <a:gd name="T66" fmla="*/ 292 w 520"/>
                <a:gd name="T67" fmla="*/ 538 h 863"/>
                <a:gd name="T68" fmla="*/ 296 w 520"/>
                <a:gd name="T69" fmla="*/ 603 h 863"/>
                <a:gd name="T70" fmla="*/ 302 w 520"/>
                <a:gd name="T71" fmla="*/ 709 h 863"/>
                <a:gd name="T72" fmla="*/ 294 w 520"/>
                <a:gd name="T73" fmla="*/ 760 h 863"/>
                <a:gd name="T74" fmla="*/ 269 w 520"/>
                <a:gd name="T75" fmla="*/ 800 h 863"/>
                <a:gd name="T76" fmla="*/ 242 w 520"/>
                <a:gd name="T77" fmla="*/ 816 h 863"/>
                <a:gd name="T78" fmla="*/ 189 w 520"/>
                <a:gd name="T79" fmla="*/ 819 h 863"/>
                <a:gd name="T80" fmla="*/ 148 w 520"/>
                <a:gd name="T81" fmla="*/ 797 h 863"/>
                <a:gd name="T82" fmla="*/ 116 w 520"/>
                <a:gd name="T83" fmla="*/ 759 h 863"/>
                <a:gd name="T84" fmla="*/ 91 w 520"/>
                <a:gd name="T85" fmla="*/ 711 h 863"/>
                <a:gd name="T86" fmla="*/ 71 w 520"/>
                <a:gd name="T87" fmla="*/ 648 h 863"/>
                <a:gd name="T88" fmla="*/ 51 w 520"/>
                <a:gd name="T89" fmla="*/ 537 h 863"/>
                <a:gd name="T90" fmla="*/ 43 w 520"/>
                <a:gd name="T91" fmla="*/ 423 h 863"/>
                <a:gd name="T92" fmla="*/ 40 w 520"/>
                <a:gd name="T93" fmla="*/ 411 h 863"/>
                <a:gd name="T94" fmla="*/ 22 w 520"/>
                <a:gd name="T95" fmla="*/ 403 h 863"/>
                <a:gd name="T96" fmla="*/ 5 w 520"/>
                <a:gd name="T97" fmla="*/ 411 h 863"/>
                <a:gd name="T98" fmla="*/ 0 w 520"/>
                <a:gd name="T99" fmla="*/ 423 h 8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20" h="863">
                  <a:moveTo>
                    <a:pt x="0" y="423"/>
                  </a:moveTo>
                  <a:lnTo>
                    <a:pt x="0" y="423"/>
                  </a:lnTo>
                  <a:lnTo>
                    <a:pt x="2" y="474"/>
                  </a:lnTo>
                  <a:lnTo>
                    <a:pt x="6" y="525"/>
                  </a:lnTo>
                  <a:lnTo>
                    <a:pt x="13" y="575"/>
                  </a:lnTo>
                  <a:lnTo>
                    <a:pt x="22" y="625"/>
                  </a:lnTo>
                  <a:lnTo>
                    <a:pt x="22" y="625"/>
                  </a:lnTo>
                  <a:lnTo>
                    <a:pt x="29" y="657"/>
                  </a:lnTo>
                  <a:lnTo>
                    <a:pt x="39" y="692"/>
                  </a:lnTo>
                  <a:lnTo>
                    <a:pt x="51" y="726"/>
                  </a:lnTo>
                  <a:lnTo>
                    <a:pt x="57" y="743"/>
                  </a:lnTo>
                  <a:lnTo>
                    <a:pt x="65" y="760"/>
                  </a:lnTo>
                  <a:lnTo>
                    <a:pt x="74" y="776"/>
                  </a:lnTo>
                  <a:lnTo>
                    <a:pt x="83" y="791"/>
                  </a:lnTo>
                  <a:lnTo>
                    <a:pt x="94" y="805"/>
                  </a:lnTo>
                  <a:lnTo>
                    <a:pt x="106" y="819"/>
                  </a:lnTo>
                  <a:lnTo>
                    <a:pt x="119" y="829"/>
                  </a:lnTo>
                  <a:lnTo>
                    <a:pt x="132" y="840"/>
                  </a:lnTo>
                  <a:lnTo>
                    <a:pt x="148" y="850"/>
                  </a:lnTo>
                  <a:lnTo>
                    <a:pt x="165" y="856"/>
                  </a:lnTo>
                  <a:lnTo>
                    <a:pt x="165" y="856"/>
                  </a:lnTo>
                  <a:lnTo>
                    <a:pt x="182" y="860"/>
                  </a:lnTo>
                  <a:lnTo>
                    <a:pt x="200" y="862"/>
                  </a:lnTo>
                  <a:lnTo>
                    <a:pt x="217" y="863"/>
                  </a:lnTo>
                  <a:lnTo>
                    <a:pt x="236" y="860"/>
                  </a:lnTo>
                  <a:lnTo>
                    <a:pt x="254" y="857"/>
                  </a:lnTo>
                  <a:lnTo>
                    <a:pt x="271" y="850"/>
                  </a:lnTo>
                  <a:lnTo>
                    <a:pt x="286" y="842"/>
                  </a:lnTo>
                  <a:lnTo>
                    <a:pt x="300" y="829"/>
                  </a:lnTo>
                  <a:lnTo>
                    <a:pt x="300" y="829"/>
                  </a:lnTo>
                  <a:lnTo>
                    <a:pt x="311" y="817"/>
                  </a:lnTo>
                  <a:lnTo>
                    <a:pt x="320" y="802"/>
                  </a:lnTo>
                  <a:lnTo>
                    <a:pt x="328" y="786"/>
                  </a:lnTo>
                  <a:lnTo>
                    <a:pt x="334" y="769"/>
                  </a:lnTo>
                  <a:lnTo>
                    <a:pt x="337" y="752"/>
                  </a:lnTo>
                  <a:lnTo>
                    <a:pt x="340" y="734"/>
                  </a:lnTo>
                  <a:lnTo>
                    <a:pt x="343" y="700"/>
                  </a:lnTo>
                  <a:lnTo>
                    <a:pt x="343" y="700"/>
                  </a:lnTo>
                  <a:lnTo>
                    <a:pt x="343" y="665"/>
                  </a:lnTo>
                  <a:lnTo>
                    <a:pt x="340" y="631"/>
                  </a:lnTo>
                  <a:lnTo>
                    <a:pt x="337" y="597"/>
                  </a:lnTo>
                  <a:lnTo>
                    <a:pt x="335" y="562"/>
                  </a:lnTo>
                  <a:lnTo>
                    <a:pt x="335" y="562"/>
                  </a:lnTo>
                  <a:lnTo>
                    <a:pt x="335" y="520"/>
                  </a:lnTo>
                  <a:lnTo>
                    <a:pt x="337" y="478"/>
                  </a:lnTo>
                  <a:lnTo>
                    <a:pt x="342" y="435"/>
                  </a:lnTo>
                  <a:lnTo>
                    <a:pt x="346" y="394"/>
                  </a:lnTo>
                  <a:lnTo>
                    <a:pt x="346" y="394"/>
                  </a:lnTo>
                  <a:lnTo>
                    <a:pt x="351" y="357"/>
                  </a:lnTo>
                  <a:lnTo>
                    <a:pt x="359" y="321"/>
                  </a:lnTo>
                  <a:lnTo>
                    <a:pt x="368" y="286"/>
                  </a:lnTo>
                  <a:lnTo>
                    <a:pt x="380" y="251"/>
                  </a:lnTo>
                  <a:lnTo>
                    <a:pt x="380" y="251"/>
                  </a:lnTo>
                  <a:lnTo>
                    <a:pt x="388" y="232"/>
                  </a:lnTo>
                  <a:lnTo>
                    <a:pt x="397" y="215"/>
                  </a:lnTo>
                  <a:lnTo>
                    <a:pt x="417" y="180"/>
                  </a:lnTo>
                  <a:lnTo>
                    <a:pt x="437" y="146"/>
                  </a:lnTo>
                  <a:lnTo>
                    <a:pt x="460" y="112"/>
                  </a:lnTo>
                  <a:lnTo>
                    <a:pt x="460" y="112"/>
                  </a:lnTo>
                  <a:lnTo>
                    <a:pt x="480" y="80"/>
                  </a:lnTo>
                  <a:lnTo>
                    <a:pt x="491" y="64"/>
                  </a:lnTo>
                  <a:lnTo>
                    <a:pt x="503" y="49"/>
                  </a:lnTo>
                  <a:lnTo>
                    <a:pt x="503" y="49"/>
                  </a:lnTo>
                  <a:lnTo>
                    <a:pt x="511" y="40"/>
                  </a:lnTo>
                  <a:lnTo>
                    <a:pt x="508" y="41"/>
                  </a:lnTo>
                  <a:lnTo>
                    <a:pt x="500" y="43"/>
                  </a:lnTo>
                  <a:lnTo>
                    <a:pt x="500" y="43"/>
                  </a:lnTo>
                  <a:lnTo>
                    <a:pt x="505" y="41"/>
                  </a:lnTo>
                  <a:lnTo>
                    <a:pt x="509" y="40"/>
                  </a:lnTo>
                  <a:lnTo>
                    <a:pt x="515" y="35"/>
                  </a:lnTo>
                  <a:lnTo>
                    <a:pt x="520" y="27"/>
                  </a:lnTo>
                  <a:lnTo>
                    <a:pt x="520" y="20"/>
                  </a:lnTo>
                  <a:lnTo>
                    <a:pt x="520" y="12"/>
                  </a:lnTo>
                  <a:lnTo>
                    <a:pt x="515" y="4"/>
                  </a:lnTo>
                  <a:lnTo>
                    <a:pt x="512" y="3"/>
                  </a:lnTo>
                  <a:lnTo>
                    <a:pt x="509" y="1"/>
                  </a:lnTo>
                  <a:lnTo>
                    <a:pt x="505" y="0"/>
                  </a:lnTo>
                  <a:lnTo>
                    <a:pt x="500" y="0"/>
                  </a:lnTo>
                  <a:lnTo>
                    <a:pt x="500" y="0"/>
                  </a:lnTo>
                  <a:lnTo>
                    <a:pt x="494" y="1"/>
                  </a:lnTo>
                  <a:lnTo>
                    <a:pt x="489" y="3"/>
                  </a:lnTo>
                  <a:lnTo>
                    <a:pt x="479" y="10"/>
                  </a:lnTo>
                  <a:lnTo>
                    <a:pt x="471" y="20"/>
                  </a:lnTo>
                  <a:lnTo>
                    <a:pt x="465" y="29"/>
                  </a:lnTo>
                  <a:lnTo>
                    <a:pt x="465" y="29"/>
                  </a:lnTo>
                  <a:lnTo>
                    <a:pt x="434" y="70"/>
                  </a:lnTo>
                  <a:lnTo>
                    <a:pt x="405" y="112"/>
                  </a:lnTo>
                  <a:lnTo>
                    <a:pt x="379" y="157"/>
                  </a:lnTo>
                  <a:lnTo>
                    <a:pt x="366" y="178"/>
                  </a:lnTo>
                  <a:lnTo>
                    <a:pt x="355" y="201"/>
                  </a:lnTo>
                  <a:lnTo>
                    <a:pt x="355" y="201"/>
                  </a:lnTo>
                  <a:lnTo>
                    <a:pt x="343" y="227"/>
                  </a:lnTo>
                  <a:lnTo>
                    <a:pt x="334" y="255"/>
                  </a:lnTo>
                  <a:lnTo>
                    <a:pt x="325" y="283"/>
                  </a:lnTo>
                  <a:lnTo>
                    <a:pt x="317" y="312"/>
                  </a:lnTo>
                  <a:lnTo>
                    <a:pt x="311" y="340"/>
                  </a:lnTo>
                  <a:lnTo>
                    <a:pt x="306" y="369"/>
                  </a:lnTo>
                  <a:lnTo>
                    <a:pt x="302" y="398"/>
                  </a:lnTo>
                  <a:lnTo>
                    <a:pt x="299" y="428"/>
                  </a:lnTo>
                  <a:lnTo>
                    <a:pt x="299" y="428"/>
                  </a:lnTo>
                  <a:lnTo>
                    <a:pt x="294" y="502"/>
                  </a:lnTo>
                  <a:lnTo>
                    <a:pt x="292" y="538"/>
                  </a:lnTo>
                  <a:lnTo>
                    <a:pt x="294" y="574"/>
                  </a:lnTo>
                  <a:lnTo>
                    <a:pt x="294" y="574"/>
                  </a:lnTo>
                  <a:lnTo>
                    <a:pt x="296" y="603"/>
                  </a:lnTo>
                  <a:lnTo>
                    <a:pt x="299" y="637"/>
                  </a:lnTo>
                  <a:lnTo>
                    <a:pt x="302" y="672"/>
                  </a:lnTo>
                  <a:lnTo>
                    <a:pt x="302" y="709"/>
                  </a:lnTo>
                  <a:lnTo>
                    <a:pt x="300" y="728"/>
                  </a:lnTo>
                  <a:lnTo>
                    <a:pt x="297" y="745"/>
                  </a:lnTo>
                  <a:lnTo>
                    <a:pt x="294" y="760"/>
                  </a:lnTo>
                  <a:lnTo>
                    <a:pt x="288" y="776"/>
                  </a:lnTo>
                  <a:lnTo>
                    <a:pt x="280" y="788"/>
                  </a:lnTo>
                  <a:lnTo>
                    <a:pt x="269" y="800"/>
                  </a:lnTo>
                  <a:lnTo>
                    <a:pt x="257" y="808"/>
                  </a:lnTo>
                  <a:lnTo>
                    <a:pt x="242" y="816"/>
                  </a:lnTo>
                  <a:lnTo>
                    <a:pt x="242" y="816"/>
                  </a:lnTo>
                  <a:lnTo>
                    <a:pt x="223" y="819"/>
                  </a:lnTo>
                  <a:lnTo>
                    <a:pt x="206" y="820"/>
                  </a:lnTo>
                  <a:lnTo>
                    <a:pt x="189" y="819"/>
                  </a:lnTo>
                  <a:lnTo>
                    <a:pt x="174" y="814"/>
                  </a:lnTo>
                  <a:lnTo>
                    <a:pt x="160" y="806"/>
                  </a:lnTo>
                  <a:lnTo>
                    <a:pt x="148" y="797"/>
                  </a:lnTo>
                  <a:lnTo>
                    <a:pt x="136" y="785"/>
                  </a:lnTo>
                  <a:lnTo>
                    <a:pt x="125" y="773"/>
                  </a:lnTo>
                  <a:lnTo>
                    <a:pt x="116" y="759"/>
                  </a:lnTo>
                  <a:lnTo>
                    <a:pt x="106" y="743"/>
                  </a:lnTo>
                  <a:lnTo>
                    <a:pt x="99" y="728"/>
                  </a:lnTo>
                  <a:lnTo>
                    <a:pt x="91" y="711"/>
                  </a:lnTo>
                  <a:lnTo>
                    <a:pt x="80" y="679"/>
                  </a:lnTo>
                  <a:lnTo>
                    <a:pt x="71" y="648"/>
                  </a:lnTo>
                  <a:lnTo>
                    <a:pt x="71" y="648"/>
                  </a:lnTo>
                  <a:lnTo>
                    <a:pt x="65" y="620"/>
                  </a:lnTo>
                  <a:lnTo>
                    <a:pt x="59" y="592"/>
                  </a:lnTo>
                  <a:lnTo>
                    <a:pt x="51" y="537"/>
                  </a:lnTo>
                  <a:lnTo>
                    <a:pt x="45" y="480"/>
                  </a:lnTo>
                  <a:lnTo>
                    <a:pt x="43" y="423"/>
                  </a:lnTo>
                  <a:lnTo>
                    <a:pt x="43" y="423"/>
                  </a:lnTo>
                  <a:lnTo>
                    <a:pt x="43" y="418"/>
                  </a:lnTo>
                  <a:lnTo>
                    <a:pt x="42" y="415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4"/>
                  </a:lnTo>
                  <a:lnTo>
                    <a:pt x="22" y="403"/>
                  </a:lnTo>
                  <a:lnTo>
                    <a:pt x="14" y="404"/>
                  </a:lnTo>
                  <a:lnTo>
                    <a:pt x="6" y="408"/>
                  </a:lnTo>
                  <a:lnTo>
                    <a:pt x="5" y="411"/>
                  </a:lnTo>
                  <a:lnTo>
                    <a:pt x="2" y="414"/>
                  </a:lnTo>
                  <a:lnTo>
                    <a:pt x="0" y="418"/>
                  </a:lnTo>
                  <a:lnTo>
                    <a:pt x="0" y="423"/>
                  </a:lnTo>
                  <a:lnTo>
                    <a:pt x="0" y="4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7" name="Freeform 31">
              <a:extLst>
                <a:ext uri="{FF2B5EF4-FFF2-40B4-BE49-F238E27FC236}">
                  <a16:creationId xmlns:a16="http://schemas.microsoft.com/office/drawing/2014/main" id="{0DE3BEBA-7820-3DA3-BCB2-9F717FE02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" y="3888"/>
              <a:ext cx="282" cy="432"/>
            </a:xfrm>
            <a:custGeom>
              <a:avLst/>
              <a:gdLst>
                <a:gd name="T0" fmla="*/ 1 w 563"/>
                <a:gd name="T1" fmla="*/ 476 h 864"/>
                <a:gd name="T2" fmla="*/ 24 w 563"/>
                <a:gd name="T3" fmla="*/ 628 h 864"/>
                <a:gd name="T4" fmla="*/ 43 w 563"/>
                <a:gd name="T5" fmla="*/ 698 h 864"/>
                <a:gd name="T6" fmla="*/ 73 w 563"/>
                <a:gd name="T7" fmla="*/ 765 h 864"/>
                <a:gd name="T8" fmla="*/ 106 w 563"/>
                <a:gd name="T9" fmla="*/ 810 h 864"/>
                <a:gd name="T10" fmla="*/ 149 w 563"/>
                <a:gd name="T11" fmla="*/ 844 h 864"/>
                <a:gd name="T12" fmla="*/ 183 w 563"/>
                <a:gd name="T13" fmla="*/ 858 h 864"/>
                <a:gd name="T14" fmla="*/ 240 w 563"/>
                <a:gd name="T15" fmla="*/ 862 h 864"/>
                <a:gd name="T16" fmla="*/ 295 w 563"/>
                <a:gd name="T17" fmla="*/ 849 h 864"/>
                <a:gd name="T18" fmla="*/ 326 w 563"/>
                <a:gd name="T19" fmla="*/ 827 h 864"/>
                <a:gd name="T20" fmla="*/ 355 w 563"/>
                <a:gd name="T21" fmla="*/ 784 h 864"/>
                <a:gd name="T22" fmla="*/ 367 w 563"/>
                <a:gd name="T23" fmla="*/ 733 h 864"/>
                <a:gd name="T24" fmla="*/ 369 w 563"/>
                <a:gd name="T25" fmla="*/ 698 h 864"/>
                <a:gd name="T26" fmla="*/ 363 w 563"/>
                <a:gd name="T27" fmla="*/ 595 h 864"/>
                <a:gd name="T28" fmla="*/ 363 w 563"/>
                <a:gd name="T29" fmla="*/ 518 h 864"/>
                <a:gd name="T30" fmla="*/ 373 w 563"/>
                <a:gd name="T31" fmla="*/ 387 h 864"/>
                <a:gd name="T32" fmla="*/ 389 w 563"/>
                <a:gd name="T33" fmla="*/ 313 h 864"/>
                <a:gd name="T34" fmla="*/ 415 w 563"/>
                <a:gd name="T35" fmla="*/ 242 h 864"/>
                <a:gd name="T36" fmla="*/ 475 w 563"/>
                <a:gd name="T37" fmla="*/ 142 h 864"/>
                <a:gd name="T38" fmla="*/ 521 w 563"/>
                <a:gd name="T39" fmla="*/ 79 h 864"/>
                <a:gd name="T40" fmla="*/ 546 w 563"/>
                <a:gd name="T41" fmla="*/ 48 h 864"/>
                <a:gd name="T42" fmla="*/ 555 w 563"/>
                <a:gd name="T43" fmla="*/ 39 h 864"/>
                <a:gd name="T44" fmla="*/ 543 w 563"/>
                <a:gd name="T45" fmla="*/ 43 h 864"/>
                <a:gd name="T46" fmla="*/ 558 w 563"/>
                <a:gd name="T47" fmla="*/ 36 h 864"/>
                <a:gd name="T48" fmla="*/ 563 w 563"/>
                <a:gd name="T49" fmla="*/ 12 h 864"/>
                <a:gd name="T50" fmla="*/ 552 w 563"/>
                <a:gd name="T51" fmla="*/ 2 h 864"/>
                <a:gd name="T52" fmla="*/ 543 w 563"/>
                <a:gd name="T53" fmla="*/ 0 h 864"/>
                <a:gd name="T54" fmla="*/ 521 w 563"/>
                <a:gd name="T55" fmla="*/ 11 h 864"/>
                <a:gd name="T56" fmla="*/ 506 w 563"/>
                <a:gd name="T57" fmla="*/ 28 h 864"/>
                <a:gd name="T58" fmla="*/ 413 w 563"/>
                <a:gd name="T59" fmla="*/ 156 h 864"/>
                <a:gd name="T60" fmla="*/ 387 w 563"/>
                <a:gd name="T61" fmla="*/ 200 h 864"/>
                <a:gd name="T62" fmla="*/ 353 w 563"/>
                <a:gd name="T63" fmla="*/ 282 h 864"/>
                <a:gd name="T64" fmla="*/ 333 w 563"/>
                <a:gd name="T65" fmla="*/ 368 h 864"/>
                <a:gd name="T66" fmla="*/ 326 w 563"/>
                <a:gd name="T67" fmla="*/ 427 h 864"/>
                <a:gd name="T68" fmla="*/ 320 w 563"/>
                <a:gd name="T69" fmla="*/ 575 h 864"/>
                <a:gd name="T70" fmla="*/ 326 w 563"/>
                <a:gd name="T71" fmla="*/ 638 h 864"/>
                <a:gd name="T72" fmla="*/ 327 w 563"/>
                <a:gd name="T73" fmla="*/ 708 h 864"/>
                <a:gd name="T74" fmla="*/ 320 w 563"/>
                <a:gd name="T75" fmla="*/ 759 h 864"/>
                <a:gd name="T76" fmla="*/ 295 w 563"/>
                <a:gd name="T77" fmla="*/ 798 h 864"/>
                <a:gd name="T78" fmla="*/ 266 w 563"/>
                <a:gd name="T79" fmla="*/ 815 h 864"/>
                <a:gd name="T80" fmla="*/ 210 w 563"/>
                <a:gd name="T81" fmla="*/ 821 h 864"/>
                <a:gd name="T82" fmla="*/ 164 w 563"/>
                <a:gd name="T83" fmla="*/ 802 h 864"/>
                <a:gd name="T84" fmla="*/ 127 w 563"/>
                <a:gd name="T85" fmla="*/ 765 h 864"/>
                <a:gd name="T86" fmla="*/ 100 w 563"/>
                <a:gd name="T87" fmla="*/ 719 h 864"/>
                <a:gd name="T88" fmla="*/ 75 w 563"/>
                <a:gd name="T89" fmla="*/ 653 h 864"/>
                <a:gd name="T90" fmla="*/ 55 w 563"/>
                <a:gd name="T91" fmla="*/ 568 h 864"/>
                <a:gd name="T92" fmla="*/ 46 w 563"/>
                <a:gd name="T93" fmla="*/ 482 h 864"/>
                <a:gd name="T94" fmla="*/ 43 w 563"/>
                <a:gd name="T95" fmla="*/ 424 h 864"/>
                <a:gd name="T96" fmla="*/ 40 w 563"/>
                <a:gd name="T97" fmla="*/ 411 h 864"/>
                <a:gd name="T98" fmla="*/ 21 w 563"/>
                <a:gd name="T99" fmla="*/ 404 h 864"/>
                <a:gd name="T100" fmla="*/ 4 w 563"/>
                <a:gd name="T101" fmla="*/ 411 h 864"/>
                <a:gd name="T102" fmla="*/ 0 w 563"/>
                <a:gd name="T103" fmla="*/ 424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63" h="864">
                  <a:moveTo>
                    <a:pt x="0" y="424"/>
                  </a:moveTo>
                  <a:lnTo>
                    <a:pt x="0" y="424"/>
                  </a:lnTo>
                  <a:lnTo>
                    <a:pt x="1" y="476"/>
                  </a:lnTo>
                  <a:lnTo>
                    <a:pt x="6" y="527"/>
                  </a:lnTo>
                  <a:lnTo>
                    <a:pt x="14" y="578"/>
                  </a:lnTo>
                  <a:lnTo>
                    <a:pt x="24" y="628"/>
                  </a:lnTo>
                  <a:lnTo>
                    <a:pt x="24" y="628"/>
                  </a:lnTo>
                  <a:lnTo>
                    <a:pt x="32" y="662"/>
                  </a:lnTo>
                  <a:lnTo>
                    <a:pt x="43" y="698"/>
                  </a:lnTo>
                  <a:lnTo>
                    <a:pt x="57" y="733"/>
                  </a:lnTo>
                  <a:lnTo>
                    <a:pt x="66" y="750"/>
                  </a:lnTo>
                  <a:lnTo>
                    <a:pt x="73" y="765"/>
                  </a:lnTo>
                  <a:lnTo>
                    <a:pt x="84" y="782"/>
                  </a:lnTo>
                  <a:lnTo>
                    <a:pt x="95" y="796"/>
                  </a:lnTo>
                  <a:lnTo>
                    <a:pt x="106" y="810"/>
                  </a:lnTo>
                  <a:lnTo>
                    <a:pt x="120" y="822"/>
                  </a:lnTo>
                  <a:lnTo>
                    <a:pt x="133" y="835"/>
                  </a:lnTo>
                  <a:lnTo>
                    <a:pt x="149" y="844"/>
                  </a:lnTo>
                  <a:lnTo>
                    <a:pt x="164" y="852"/>
                  </a:lnTo>
                  <a:lnTo>
                    <a:pt x="183" y="858"/>
                  </a:lnTo>
                  <a:lnTo>
                    <a:pt x="183" y="858"/>
                  </a:lnTo>
                  <a:lnTo>
                    <a:pt x="201" y="861"/>
                  </a:lnTo>
                  <a:lnTo>
                    <a:pt x="220" y="864"/>
                  </a:lnTo>
                  <a:lnTo>
                    <a:pt x="240" y="862"/>
                  </a:lnTo>
                  <a:lnTo>
                    <a:pt x="258" y="861"/>
                  </a:lnTo>
                  <a:lnTo>
                    <a:pt x="278" y="856"/>
                  </a:lnTo>
                  <a:lnTo>
                    <a:pt x="295" y="849"/>
                  </a:lnTo>
                  <a:lnTo>
                    <a:pt x="312" y="839"/>
                  </a:lnTo>
                  <a:lnTo>
                    <a:pt x="326" y="827"/>
                  </a:lnTo>
                  <a:lnTo>
                    <a:pt x="326" y="827"/>
                  </a:lnTo>
                  <a:lnTo>
                    <a:pt x="338" y="815"/>
                  </a:lnTo>
                  <a:lnTo>
                    <a:pt x="347" y="799"/>
                  </a:lnTo>
                  <a:lnTo>
                    <a:pt x="355" y="784"/>
                  </a:lnTo>
                  <a:lnTo>
                    <a:pt x="360" y="767"/>
                  </a:lnTo>
                  <a:lnTo>
                    <a:pt x="364" y="750"/>
                  </a:lnTo>
                  <a:lnTo>
                    <a:pt x="367" y="733"/>
                  </a:lnTo>
                  <a:lnTo>
                    <a:pt x="369" y="715"/>
                  </a:lnTo>
                  <a:lnTo>
                    <a:pt x="369" y="698"/>
                  </a:lnTo>
                  <a:lnTo>
                    <a:pt x="369" y="698"/>
                  </a:lnTo>
                  <a:lnTo>
                    <a:pt x="369" y="664"/>
                  </a:lnTo>
                  <a:lnTo>
                    <a:pt x="366" y="630"/>
                  </a:lnTo>
                  <a:lnTo>
                    <a:pt x="363" y="595"/>
                  </a:lnTo>
                  <a:lnTo>
                    <a:pt x="361" y="561"/>
                  </a:lnTo>
                  <a:lnTo>
                    <a:pt x="361" y="561"/>
                  </a:lnTo>
                  <a:lnTo>
                    <a:pt x="363" y="518"/>
                  </a:lnTo>
                  <a:lnTo>
                    <a:pt x="364" y="473"/>
                  </a:lnTo>
                  <a:lnTo>
                    <a:pt x="367" y="430"/>
                  </a:lnTo>
                  <a:lnTo>
                    <a:pt x="373" y="387"/>
                  </a:lnTo>
                  <a:lnTo>
                    <a:pt x="373" y="387"/>
                  </a:lnTo>
                  <a:lnTo>
                    <a:pt x="380" y="350"/>
                  </a:lnTo>
                  <a:lnTo>
                    <a:pt x="389" y="313"/>
                  </a:lnTo>
                  <a:lnTo>
                    <a:pt x="401" y="276"/>
                  </a:lnTo>
                  <a:lnTo>
                    <a:pt x="415" y="242"/>
                  </a:lnTo>
                  <a:lnTo>
                    <a:pt x="415" y="242"/>
                  </a:lnTo>
                  <a:lnTo>
                    <a:pt x="433" y="206"/>
                  </a:lnTo>
                  <a:lnTo>
                    <a:pt x="453" y="174"/>
                  </a:lnTo>
                  <a:lnTo>
                    <a:pt x="475" y="142"/>
                  </a:lnTo>
                  <a:lnTo>
                    <a:pt x="498" y="109"/>
                  </a:lnTo>
                  <a:lnTo>
                    <a:pt x="498" y="109"/>
                  </a:lnTo>
                  <a:lnTo>
                    <a:pt x="521" y="79"/>
                  </a:lnTo>
                  <a:lnTo>
                    <a:pt x="533" y="63"/>
                  </a:lnTo>
                  <a:lnTo>
                    <a:pt x="546" y="48"/>
                  </a:lnTo>
                  <a:lnTo>
                    <a:pt x="546" y="48"/>
                  </a:lnTo>
                  <a:lnTo>
                    <a:pt x="550" y="45"/>
                  </a:lnTo>
                  <a:lnTo>
                    <a:pt x="555" y="39"/>
                  </a:lnTo>
                  <a:lnTo>
                    <a:pt x="555" y="39"/>
                  </a:lnTo>
                  <a:lnTo>
                    <a:pt x="550" y="42"/>
                  </a:lnTo>
                  <a:lnTo>
                    <a:pt x="543" y="43"/>
                  </a:lnTo>
                  <a:lnTo>
                    <a:pt x="543" y="43"/>
                  </a:lnTo>
                  <a:lnTo>
                    <a:pt x="547" y="42"/>
                  </a:lnTo>
                  <a:lnTo>
                    <a:pt x="552" y="40"/>
                  </a:lnTo>
                  <a:lnTo>
                    <a:pt x="558" y="36"/>
                  </a:lnTo>
                  <a:lnTo>
                    <a:pt x="563" y="28"/>
                  </a:lnTo>
                  <a:lnTo>
                    <a:pt x="563" y="20"/>
                  </a:lnTo>
                  <a:lnTo>
                    <a:pt x="563" y="12"/>
                  </a:lnTo>
                  <a:lnTo>
                    <a:pt x="558" y="5"/>
                  </a:lnTo>
                  <a:lnTo>
                    <a:pt x="555" y="3"/>
                  </a:lnTo>
                  <a:lnTo>
                    <a:pt x="552" y="2"/>
                  </a:lnTo>
                  <a:lnTo>
                    <a:pt x="547" y="0"/>
                  </a:lnTo>
                  <a:lnTo>
                    <a:pt x="543" y="0"/>
                  </a:lnTo>
                  <a:lnTo>
                    <a:pt x="543" y="0"/>
                  </a:lnTo>
                  <a:lnTo>
                    <a:pt x="536" y="2"/>
                  </a:lnTo>
                  <a:lnTo>
                    <a:pt x="532" y="3"/>
                  </a:lnTo>
                  <a:lnTo>
                    <a:pt x="521" y="11"/>
                  </a:lnTo>
                  <a:lnTo>
                    <a:pt x="513" y="19"/>
                  </a:lnTo>
                  <a:lnTo>
                    <a:pt x="506" y="28"/>
                  </a:lnTo>
                  <a:lnTo>
                    <a:pt x="506" y="28"/>
                  </a:lnTo>
                  <a:lnTo>
                    <a:pt x="473" y="69"/>
                  </a:lnTo>
                  <a:lnTo>
                    <a:pt x="443" y="111"/>
                  </a:lnTo>
                  <a:lnTo>
                    <a:pt x="413" y="156"/>
                  </a:lnTo>
                  <a:lnTo>
                    <a:pt x="399" y="177"/>
                  </a:lnTo>
                  <a:lnTo>
                    <a:pt x="387" y="200"/>
                  </a:lnTo>
                  <a:lnTo>
                    <a:pt x="387" y="200"/>
                  </a:lnTo>
                  <a:lnTo>
                    <a:pt x="375" y="228"/>
                  </a:lnTo>
                  <a:lnTo>
                    <a:pt x="363" y="254"/>
                  </a:lnTo>
                  <a:lnTo>
                    <a:pt x="353" y="282"/>
                  </a:lnTo>
                  <a:lnTo>
                    <a:pt x="346" y="311"/>
                  </a:lnTo>
                  <a:lnTo>
                    <a:pt x="338" y="339"/>
                  </a:lnTo>
                  <a:lnTo>
                    <a:pt x="333" y="368"/>
                  </a:lnTo>
                  <a:lnTo>
                    <a:pt x="329" y="397"/>
                  </a:lnTo>
                  <a:lnTo>
                    <a:pt x="326" y="427"/>
                  </a:lnTo>
                  <a:lnTo>
                    <a:pt x="326" y="427"/>
                  </a:lnTo>
                  <a:lnTo>
                    <a:pt x="320" y="501"/>
                  </a:lnTo>
                  <a:lnTo>
                    <a:pt x="318" y="538"/>
                  </a:lnTo>
                  <a:lnTo>
                    <a:pt x="320" y="575"/>
                  </a:lnTo>
                  <a:lnTo>
                    <a:pt x="320" y="575"/>
                  </a:lnTo>
                  <a:lnTo>
                    <a:pt x="321" y="604"/>
                  </a:lnTo>
                  <a:lnTo>
                    <a:pt x="326" y="638"/>
                  </a:lnTo>
                  <a:lnTo>
                    <a:pt x="327" y="673"/>
                  </a:lnTo>
                  <a:lnTo>
                    <a:pt x="329" y="692"/>
                  </a:lnTo>
                  <a:lnTo>
                    <a:pt x="327" y="708"/>
                  </a:lnTo>
                  <a:lnTo>
                    <a:pt x="326" y="727"/>
                  </a:lnTo>
                  <a:lnTo>
                    <a:pt x="323" y="744"/>
                  </a:lnTo>
                  <a:lnTo>
                    <a:pt x="320" y="759"/>
                  </a:lnTo>
                  <a:lnTo>
                    <a:pt x="313" y="775"/>
                  </a:lnTo>
                  <a:lnTo>
                    <a:pt x="304" y="787"/>
                  </a:lnTo>
                  <a:lnTo>
                    <a:pt x="295" y="798"/>
                  </a:lnTo>
                  <a:lnTo>
                    <a:pt x="281" y="807"/>
                  </a:lnTo>
                  <a:lnTo>
                    <a:pt x="266" y="815"/>
                  </a:lnTo>
                  <a:lnTo>
                    <a:pt x="266" y="815"/>
                  </a:lnTo>
                  <a:lnTo>
                    <a:pt x="246" y="819"/>
                  </a:lnTo>
                  <a:lnTo>
                    <a:pt x="227" y="821"/>
                  </a:lnTo>
                  <a:lnTo>
                    <a:pt x="210" y="821"/>
                  </a:lnTo>
                  <a:lnTo>
                    <a:pt x="193" y="816"/>
                  </a:lnTo>
                  <a:lnTo>
                    <a:pt x="178" y="810"/>
                  </a:lnTo>
                  <a:lnTo>
                    <a:pt x="164" y="802"/>
                  </a:lnTo>
                  <a:lnTo>
                    <a:pt x="152" y="792"/>
                  </a:lnTo>
                  <a:lnTo>
                    <a:pt x="140" y="779"/>
                  </a:lnTo>
                  <a:lnTo>
                    <a:pt x="127" y="765"/>
                  </a:lnTo>
                  <a:lnTo>
                    <a:pt x="118" y="752"/>
                  </a:lnTo>
                  <a:lnTo>
                    <a:pt x="109" y="736"/>
                  </a:lnTo>
                  <a:lnTo>
                    <a:pt x="100" y="719"/>
                  </a:lnTo>
                  <a:lnTo>
                    <a:pt x="86" y="685"/>
                  </a:lnTo>
                  <a:lnTo>
                    <a:pt x="75" y="653"/>
                  </a:lnTo>
                  <a:lnTo>
                    <a:pt x="75" y="653"/>
                  </a:lnTo>
                  <a:lnTo>
                    <a:pt x="67" y="625"/>
                  </a:lnTo>
                  <a:lnTo>
                    <a:pt x="61" y="598"/>
                  </a:lnTo>
                  <a:lnTo>
                    <a:pt x="55" y="568"/>
                  </a:lnTo>
                  <a:lnTo>
                    <a:pt x="50" y="541"/>
                  </a:lnTo>
                  <a:lnTo>
                    <a:pt x="47" y="511"/>
                  </a:lnTo>
                  <a:lnTo>
                    <a:pt x="46" y="482"/>
                  </a:lnTo>
                  <a:lnTo>
                    <a:pt x="44" y="453"/>
                  </a:lnTo>
                  <a:lnTo>
                    <a:pt x="43" y="424"/>
                  </a:lnTo>
                  <a:lnTo>
                    <a:pt x="43" y="424"/>
                  </a:lnTo>
                  <a:lnTo>
                    <a:pt x="43" y="419"/>
                  </a:lnTo>
                  <a:lnTo>
                    <a:pt x="41" y="416"/>
                  </a:lnTo>
                  <a:lnTo>
                    <a:pt x="40" y="411"/>
                  </a:lnTo>
                  <a:lnTo>
                    <a:pt x="37" y="408"/>
                  </a:lnTo>
                  <a:lnTo>
                    <a:pt x="29" y="405"/>
                  </a:lnTo>
                  <a:lnTo>
                    <a:pt x="21" y="404"/>
                  </a:lnTo>
                  <a:lnTo>
                    <a:pt x="14" y="405"/>
                  </a:lnTo>
                  <a:lnTo>
                    <a:pt x="6" y="408"/>
                  </a:lnTo>
                  <a:lnTo>
                    <a:pt x="4" y="411"/>
                  </a:lnTo>
                  <a:lnTo>
                    <a:pt x="1" y="414"/>
                  </a:lnTo>
                  <a:lnTo>
                    <a:pt x="0" y="419"/>
                  </a:lnTo>
                  <a:lnTo>
                    <a:pt x="0" y="424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8" name="Freeform 32">
              <a:extLst>
                <a:ext uri="{FF2B5EF4-FFF2-40B4-BE49-F238E27FC236}">
                  <a16:creationId xmlns:a16="http://schemas.microsoft.com/office/drawing/2014/main" id="{0712BFE6-C091-0A21-514B-908079DAE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7" y="3920"/>
              <a:ext cx="252" cy="385"/>
            </a:xfrm>
            <a:custGeom>
              <a:avLst/>
              <a:gdLst>
                <a:gd name="T0" fmla="*/ 1 w 504"/>
                <a:gd name="T1" fmla="*/ 425 h 772"/>
                <a:gd name="T2" fmla="*/ 23 w 504"/>
                <a:gd name="T3" fmla="*/ 562 h 772"/>
                <a:gd name="T4" fmla="*/ 40 w 504"/>
                <a:gd name="T5" fmla="*/ 624 h 772"/>
                <a:gd name="T6" fmla="*/ 75 w 504"/>
                <a:gd name="T7" fmla="*/ 698 h 772"/>
                <a:gd name="T8" fmla="*/ 106 w 504"/>
                <a:gd name="T9" fmla="*/ 733 h 772"/>
                <a:gd name="T10" fmla="*/ 146 w 504"/>
                <a:gd name="T11" fmla="*/ 759 h 772"/>
                <a:gd name="T12" fmla="*/ 178 w 504"/>
                <a:gd name="T13" fmla="*/ 769 h 772"/>
                <a:gd name="T14" fmla="*/ 229 w 504"/>
                <a:gd name="T15" fmla="*/ 769 h 772"/>
                <a:gd name="T16" fmla="*/ 276 w 504"/>
                <a:gd name="T17" fmla="*/ 752 h 772"/>
                <a:gd name="T18" fmla="*/ 301 w 504"/>
                <a:gd name="T19" fmla="*/ 730 h 772"/>
                <a:gd name="T20" fmla="*/ 323 w 504"/>
                <a:gd name="T21" fmla="*/ 690 h 772"/>
                <a:gd name="T22" fmla="*/ 333 w 504"/>
                <a:gd name="T23" fmla="*/ 630 h 772"/>
                <a:gd name="T24" fmla="*/ 330 w 504"/>
                <a:gd name="T25" fmla="*/ 568 h 772"/>
                <a:gd name="T26" fmla="*/ 326 w 504"/>
                <a:gd name="T27" fmla="*/ 507 h 772"/>
                <a:gd name="T28" fmla="*/ 330 w 504"/>
                <a:gd name="T29" fmla="*/ 399 h 772"/>
                <a:gd name="T30" fmla="*/ 339 w 504"/>
                <a:gd name="T31" fmla="*/ 327 h 772"/>
                <a:gd name="T32" fmla="*/ 372 w 504"/>
                <a:gd name="T33" fmla="*/ 230 h 772"/>
                <a:gd name="T34" fmla="*/ 421 w 504"/>
                <a:gd name="T35" fmla="*/ 139 h 772"/>
                <a:gd name="T36" fmla="*/ 464 w 504"/>
                <a:gd name="T37" fmla="*/ 79 h 772"/>
                <a:gd name="T38" fmla="*/ 487 w 504"/>
                <a:gd name="T39" fmla="*/ 48 h 772"/>
                <a:gd name="T40" fmla="*/ 484 w 504"/>
                <a:gd name="T41" fmla="*/ 43 h 772"/>
                <a:gd name="T42" fmla="*/ 493 w 504"/>
                <a:gd name="T43" fmla="*/ 40 h 772"/>
                <a:gd name="T44" fmla="*/ 504 w 504"/>
                <a:gd name="T45" fmla="*/ 20 h 772"/>
                <a:gd name="T46" fmla="*/ 496 w 504"/>
                <a:gd name="T47" fmla="*/ 3 h 772"/>
                <a:gd name="T48" fmla="*/ 484 w 504"/>
                <a:gd name="T49" fmla="*/ 0 h 772"/>
                <a:gd name="T50" fmla="*/ 473 w 504"/>
                <a:gd name="T51" fmla="*/ 3 h 772"/>
                <a:gd name="T52" fmla="*/ 450 w 504"/>
                <a:gd name="T53" fmla="*/ 25 h 772"/>
                <a:gd name="T54" fmla="*/ 395 w 504"/>
                <a:gd name="T55" fmla="*/ 99 h 772"/>
                <a:gd name="T56" fmla="*/ 346 w 504"/>
                <a:gd name="T57" fmla="*/ 176 h 772"/>
                <a:gd name="T58" fmla="*/ 313 w 504"/>
                <a:gd name="T59" fmla="*/ 254 h 772"/>
                <a:gd name="T60" fmla="*/ 287 w 504"/>
                <a:gd name="T61" fmla="*/ 382 h 772"/>
                <a:gd name="T62" fmla="*/ 284 w 504"/>
                <a:gd name="T63" fmla="*/ 512 h 772"/>
                <a:gd name="T64" fmla="*/ 292 w 504"/>
                <a:gd name="T65" fmla="*/ 598 h 772"/>
                <a:gd name="T66" fmla="*/ 287 w 504"/>
                <a:gd name="T67" fmla="*/ 661 h 772"/>
                <a:gd name="T68" fmla="*/ 272 w 504"/>
                <a:gd name="T69" fmla="*/ 699 h 772"/>
                <a:gd name="T70" fmla="*/ 238 w 504"/>
                <a:gd name="T71" fmla="*/ 722 h 772"/>
                <a:gd name="T72" fmla="*/ 204 w 504"/>
                <a:gd name="T73" fmla="*/ 729 h 772"/>
                <a:gd name="T74" fmla="*/ 161 w 504"/>
                <a:gd name="T75" fmla="*/ 719 h 772"/>
                <a:gd name="T76" fmla="*/ 127 w 504"/>
                <a:gd name="T77" fmla="*/ 692 h 772"/>
                <a:gd name="T78" fmla="*/ 100 w 504"/>
                <a:gd name="T79" fmla="*/ 652 h 772"/>
                <a:gd name="T80" fmla="*/ 70 w 504"/>
                <a:gd name="T81" fmla="*/ 579 h 772"/>
                <a:gd name="T82" fmla="*/ 58 w 504"/>
                <a:gd name="T83" fmla="*/ 530 h 772"/>
                <a:gd name="T84" fmla="*/ 43 w 504"/>
                <a:gd name="T85" fmla="*/ 379 h 772"/>
                <a:gd name="T86" fmla="*/ 41 w 504"/>
                <a:gd name="T87" fmla="*/ 370 h 772"/>
                <a:gd name="T88" fmla="*/ 29 w 504"/>
                <a:gd name="T89" fmla="*/ 359 h 772"/>
                <a:gd name="T90" fmla="*/ 7 w 504"/>
                <a:gd name="T91" fmla="*/ 364 h 772"/>
                <a:gd name="T92" fmla="*/ 1 w 504"/>
                <a:gd name="T93" fmla="*/ 374 h 7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772">
                  <a:moveTo>
                    <a:pt x="0" y="379"/>
                  </a:moveTo>
                  <a:lnTo>
                    <a:pt x="0" y="379"/>
                  </a:lnTo>
                  <a:lnTo>
                    <a:pt x="1" y="425"/>
                  </a:lnTo>
                  <a:lnTo>
                    <a:pt x="6" y="471"/>
                  </a:lnTo>
                  <a:lnTo>
                    <a:pt x="13" y="518"/>
                  </a:lnTo>
                  <a:lnTo>
                    <a:pt x="23" y="562"/>
                  </a:lnTo>
                  <a:lnTo>
                    <a:pt x="23" y="562"/>
                  </a:lnTo>
                  <a:lnTo>
                    <a:pt x="30" y="593"/>
                  </a:lnTo>
                  <a:lnTo>
                    <a:pt x="40" y="624"/>
                  </a:lnTo>
                  <a:lnTo>
                    <a:pt x="52" y="655"/>
                  </a:lnTo>
                  <a:lnTo>
                    <a:pt x="66" y="684"/>
                  </a:lnTo>
                  <a:lnTo>
                    <a:pt x="75" y="698"/>
                  </a:lnTo>
                  <a:lnTo>
                    <a:pt x="84" y="710"/>
                  </a:lnTo>
                  <a:lnTo>
                    <a:pt x="95" y="722"/>
                  </a:lnTo>
                  <a:lnTo>
                    <a:pt x="106" y="733"/>
                  </a:lnTo>
                  <a:lnTo>
                    <a:pt x="118" y="744"/>
                  </a:lnTo>
                  <a:lnTo>
                    <a:pt x="132" y="752"/>
                  </a:lnTo>
                  <a:lnTo>
                    <a:pt x="146" y="759"/>
                  </a:lnTo>
                  <a:lnTo>
                    <a:pt x="161" y="766"/>
                  </a:lnTo>
                  <a:lnTo>
                    <a:pt x="161" y="766"/>
                  </a:lnTo>
                  <a:lnTo>
                    <a:pt x="178" y="769"/>
                  </a:lnTo>
                  <a:lnTo>
                    <a:pt x="195" y="770"/>
                  </a:lnTo>
                  <a:lnTo>
                    <a:pt x="212" y="772"/>
                  </a:lnTo>
                  <a:lnTo>
                    <a:pt x="229" y="769"/>
                  </a:lnTo>
                  <a:lnTo>
                    <a:pt x="246" y="766"/>
                  </a:lnTo>
                  <a:lnTo>
                    <a:pt x="263" y="759"/>
                  </a:lnTo>
                  <a:lnTo>
                    <a:pt x="276" y="752"/>
                  </a:lnTo>
                  <a:lnTo>
                    <a:pt x="290" y="742"/>
                  </a:lnTo>
                  <a:lnTo>
                    <a:pt x="290" y="742"/>
                  </a:lnTo>
                  <a:lnTo>
                    <a:pt x="301" y="730"/>
                  </a:lnTo>
                  <a:lnTo>
                    <a:pt x="310" y="718"/>
                  </a:lnTo>
                  <a:lnTo>
                    <a:pt x="316" y="704"/>
                  </a:lnTo>
                  <a:lnTo>
                    <a:pt x="323" y="690"/>
                  </a:lnTo>
                  <a:lnTo>
                    <a:pt x="327" y="676"/>
                  </a:lnTo>
                  <a:lnTo>
                    <a:pt x="329" y="661"/>
                  </a:lnTo>
                  <a:lnTo>
                    <a:pt x="333" y="630"/>
                  </a:lnTo>
                  <a:lnTo>
                    <a:pt x="333" y="630"/>
                  </a:lnTo>
                  <a:lnTo>
                    <a:pt x="333" y="599"/>
                  </a:lnTo>
                  <a:lnTo>
                    <a:pt x="330" y="568"/>
                  </a:lnTo>
                  <a:lnTo>
                    <a:pt x="329" y="538"/>
                  </a:lnTo>
                  <a:lnTo>
                    <a:pt x="326" y="507"/>
                  </a:lnTo>
                  <a:lnTo>
                    <a:pt x="326" y="507"/>
                  </a:lnTo>
                  <a:lnTo>
                    <a:pt x="326" y="471"/>
                  </a:lnTo>
                  <a:lnTo>
                    <a:pt x="327" y="435"/>
                  </a:lnTo>
                  <a:lnTo>
                    <a:pt x="330" y="399"/>
                  </a:lnTo>
                  <a:lnTo>
                    <a:pt x="333" y="362"/>
                  </a:lnTo>
                  <a:lnTo>
                    <a:pt x="333" y="362"/>
                  </a:lnTo>
                  <a:lnTo>
                    <a:pt x="339" y="327"/>
                  </a:lnTo>
                  <a:lnTo>
                    <a:pt x="347" y="293"/>
                  </a:lnTo>
                  <a:lnTo>
                    <a:pt x="358" y="261"/>
                  </a:lnTo>
                  <a:lnTo>
                    <a:pt x="372" y="230"/>
                  </a:lnTo>
                  <a:lnTo>
                    <a:pt x="386" y="199"/>
                  </a:lnTo>
                  <a:lnTo>
                    <a:pt x="403" y="168"/>
                  </a:lnTo>
                  <a:lnTo>
                    <a:pt x="421" y="139"/>
                  </a:lnTo>
                  <a:lnTo>
                    <a:pt x="441" y="110"/>
                  </a:lnTo>
                  <a:lnTo>
                    <a:pt x="441" y="110"/>
                  </a:lnTo>
                  <a:lnTo>
                    <a:pt x="464" y="79"/>
                  </a:lnTo>
                  <a:lnTo>
                    <a:pt x="475" y="63"/>
                  </a:lnTo>
                  <a:lnTo>
                    <a:pt x="487" y="48"/>
                  </a:lnTo>
                  <a:lnTo>
                    <a:pt x="487" y="48"/>
                  </a:lnTo>
                  <a:lnTo>
                    <a:pt x="495" y="40"/>
                  </a:lnTo>
                  <a:lnTo>
                    <a:pt x="492" y="42"/>
                  </a:lnTo>
                  <a:lnTo>
                    <a:pt x="484" y="43"/>
                  </a:lnTo>
                  <a:lnTo>
                    <a:pt x="484" y="43"/>
                  </a:lnTo>
                  <a:lnTo>
                    <a:pt x="489" y="42"/>
                  </a:lnTo>
                  <a:lnTo>
                    <a:pt x="493" y="40"/>
                  </a:lnTo>
                  <a:lnTo>
                    <a:pt x="499" y="36"/>
                  </a:lnTo>
                  <a:lnTo>
                    <a:pt x="504" y="28"/>
                  </a:lnTo>
                  <a:lnTo>
                    <a:pt x="504" y="20"/>
                  </a:lnTo>
                  <a:lnTo>
                    <a:pt x="504" y="13"/>
                  </a:lnTo>
                  <a:lnTo>
                    <a:pt x="499" y="5"/>
                  </a:lnTo>
                  <a:lnTo>
                    <a:pt x="496" y="3"/>
                  </a:lnTo>
                  <a:lnTo>
                    <a:pt x="493" y="2"/>
                  </a:lnTo>
                  <a:lnTo>
                    <a:pt x="489" y="0"/>
                  </a:lnTo>
                  <a:lnTo>
                    <a:pt x="484" y="0"/>
                  </a:lnTo>
                  <a:lnTo>
                    <a:pt x="484" y="0"/>
                  </a:lnTo>
                  <a:lnTo>
                    <a:pt x="478" y="2"/>
                  </a:lnTo>
                  <a:lnTo>
                    <a:pt x="473" y="3"/>
                  </a:lnTo>
                  <a:lnTo>
                    <a:pt x="466" y="10"/>
                  </a:lnTo>
                  <a:lnTo>
                    <a:pt x="458" y="17"/>
                  </a:lnTo>
                  <a:lnTo>
                    <a:pt x="450" y="25"/>
                  </a:lnTo>
                  <a:lnTo>
                    <a:pt x="450" y="25"/>
                  </a:lnTo>
                  <a:lnTo>
                    <a:pt x="423" y="60"/>
                  </a:lnTo>
                  <a:lnTo>
                    <a:pt x="395" y="99"/>
                  </a:lnTo>
                  <a:lnTo>
                    <a:pt x="369" y="137"/>
                  </a:lnTo>
                  <a:lnTo>
                    <a:pt x="346" y="176"/>
                  </a:lnTo>
                  <a:lnTo>
                    <a:pt x="346" y="176"/>
                  </a:lnTo>
                  <a:lnTo>
                    <a:pt x="336" y="194"/>
                  </a:lnTo>
                  <a:lnTo>
                    <a:pt x="327" y="214"/>
                  </a:lnTo>
                  <a:lnTo>
                    <a:pt x="313" y="254"/>
                  </a:lnTo>
                  <a:lnTo>
                    <a:pt x="301" y="296"/>
                  </a:lnTo>
                  <a:lnTo>
                    <a:pt x="292" y="339"/>
                  </a:lnTo>
                  <a:lnTo>
                    <a:pt x="287" y="382"/>
                  </a:lnTo>
                  <a:lnTo>
                    <a:pt x="283" y="427"/>
                  </a:lnTo>
                  <a:lnTo>
                    <a:pt x="283" y="470"/>
                  </a:lnTo>
                  <a:lnTo>
                    <a:pt x="284" y="512"/>
                  </a:lnTo>
                  <a:lnTo>
                    <a:pt x="284" y="512"/>
                  </a:lnTo>
                  <a:lnTo>
                    <a:pt x="289" y="567"/>
                  </a:lnTo>
                  <a:lnTo>
                    <a:pt x="292" y="598"/>
                  </a:lnTo>
                  <a:lnTo>
                    <a:pt x="292" y="630"/>
                  </a:lnTo>
                  <a:lnTo>
                    <a:pt x="290" y="645"/>
                  </a:lnTo>
                  <a:lnTo>
                    <a:pt x="287" y="661"/>
                  </a:lnTo>
                  <a:lnTo>
                    <a:pt x="284" y="675"/>
                  </a:lnTo>
                  <a:lnTo>
                    <a:pt x="278" y="687"/>
                  </a:lnTo>
                  <a:lnTo>
                    <a:pt x="272" y="699"/>
                  </a:lnTo>
                  <a:lnTo>
                    <a:pt x="263" y="709"/>
                  </a:lnTo>
                  <a:lnTo>
                    <a:pt x="252" y="716"/>
                  </a:lnTo>
                  <a:lnTo>
                    <a:pt x="238" y="722"/>
                  </a:lnTo>
                  <a:lnTo>
                    <a:pt x="238" y="722"/>
                  </a:lnTo>
                  <a:lnTo>
                    <a:pt x="221" y="727"/>
                  </a:lnTo>
                  <a:lnTo>
                    <a:pt x="204" y="729"/>
                  </a:lnTo>
                  <a:lnTo>
                    <a:pt x="189" y="729"/>
                  </a:lnTo>
                  <a:lnTo>
                    <a:pt x="175" y="724"/>
                  </a:lnTo>
                  <a:lnTo>
                    <a:pt x="161" y="719"/>
                  </a:lnTo>
                  <a:lnTo>
                    <a:pt x="149" y="712"/>
                  </a:lnTo>
                  <a:lnTo>
                    <a:pt x="136" y="702"/>
                  </a:lnTo>
                  <a:lnTo>
                    <a:pt x="127" y="692"/>
                  </a:lnTo>
                  <a:lnTo>
                    <a:pt x="116" y="679"/>
                  </a:lnTo>
                  <a:lnTo>
                    <a:pt x="107" y="665"/>
                  </a:lnTo>
                  <a:lnTo>
                    <a:pt x="100" y="652"/>
                  </a:lnTo>
                  <a:lnTo>
                    <a:pt x="92" y="638"/>
                  </a:lnTo>
                  <a:lnTo>
                    <a:pt x="80" y="609"/>
                  </a:lnTo>
                  <a:lnTo>
                    <a:pt x="70" y="579"/>
                  </a:lnTo>
                  <a:lnTo>
                    <a:pt x="70" y="579"/>
                  </a:lnTo>
                  <a:lnTo>
                    <a:pt x="64" y="555"/>
                  </a:lnTo>
                  <a:lnTo>
                    <a:pt x="58" y="530"/>
                  </a:lnTo>
                  <a:lnTo>
                    <a:pt x="50" y="481"/>
                  </a:lnTo>
                  <a:lnTo>
                    <a:pt x="46" y="430"/>
                  </a:lnTo>
                  <a:lnTo>
                    <a:pt x="43" y="379"/>
                  </a:lnTo>
                  <a:lnTo>
                    <a:pt x="43" y="379"/>
                  </a:lnTo>
                  <a:lnTo>
                    <a:pt x="43" y="374"/>
                  </a:lnTo>
                  <a:lnTo>
                    <a:pt x="41" y="370"/>
                  </a:lnTo>
                  <a:lnTo>
                    <a:pt x="40" y="367"/>
                  </a:lnTo>
                  <a:lnTo>
                    <a:pt x="37" y="364"/>
                  </a:lnTo>
                  <a:lnTo>
                    <a:pt x="29" y="359"/>
                  </a:lnTo>
                  <a:lnTo>
                    <a:pt x="21" y="358"/>
                  </a:lnTo>
                  <a:lnTo>
                    <a:pt x="13" y="359"/>
                  </a:lnTo>
                  <a:lnTo>
                    <a:pt x="7" y="364"/>
                  </a:lnTo>
                  <a:lnTo>
                    <a:pt x="4" y="367"/>
                  </a:lnTo>
                  <a:lnTo>
                    <a:pt x="3" y="370"/>
                  </a:lnTo>
                  <a:lnTo>
                    <a:pt x="1" y="374"/>
                  </a:lnTo>
                  <a:lnTo>
                    <a:pt x="0" y="379"/>
                  </a:lnTo>
                  <a:lnTo>
                    <a:pt x="0" y="3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4" name="Freeform 33">
              <a:extLst>
                <a:ext uri="{FF2B5EF4-FFF2-40B4-BE49-F238E27FC236}">
                  <a16:creationId xmlns:a16="http://schemas.microsoft.com/office/drawing/2014/main" id="{876C33B2-4346-94E9-AD5F-DFCEAC7D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2" y="2207"/>
              <a:ext cx="559" cy="640"/>
            </a:xfrm>
            <a:custGeom>
              <a:avLst/>
              <a:gdLst>
                <a:gd name="T0" fmla="*/ 305 w 1118"/>
                <a:gd name="T1" fmla="*/ 25 h 1281"/>
                <a:gd name="T2" fmla="*/ 160 w 1118"/>
                <a:gd name="T3" fmla="*/ 97 h 1281"/>
                <a:gd name="T4" fmla="*/ 100 w 1118"/>
                <a:gd name="T5" fmla="*/ 136 h 1281"/>
                <a:gd name="T6" fmla="*/ 53 w 1118"/>
                <a:gd name="T7" fmla="*/ 174 h 1281"/>
                <a:gd name="T8" fmla="*/ 17 w 1118"/>
                <a:gd name="T9" fmla="*/ 220 h 1281"/>
                <a:gd name="T10" fmla="*/ 7 w 1118"/>
                <a:gd name="T11" fmla="*/ 248 h 1281"/>
                <a:gd name="T12" fmla="*/ 0 w 1118"/>
                <a:gd name="T13" fmla="*/ 293 h 1281"/>
                <a:gd name="T14" fmla="*/ 5 w 1118"/>
                <a:gd name="T15" fmla="*/ 337 h 1281"/>
                <a:gd name="T16" fmla="*/ 39 w 1118"/>
                <a:gd name="T17" fmla="*/ 487 h 1281"/>
                <a:gd name="T18" fmla="*/ 94 w 1118"/>
                <a:gd name="T19" fmla="*/ 628 h 1281"/>
                <a:gd name="T20" fmla="*/ 139 w 1118"/>
                <a:gd name="T21" fmla="*/ 719 h 1281"/>
                <a:gd name="T22" fmla="*/ 231 w 1118"/>
                <a:gd name="T23" fmla="*/ 878 h 1281"/>
                <a:gd name="T24" fmla="*/ 339 w 1118"/>
                <a:gd name="T25" fmla="*/ 1024 h 1281"/>
                <a:gd name="T26" fmla="*/ 416 w 1118"/>
                <a:gd name="T27" fmla="*/ 1118 h 1281"/>
                <a:gd name="T28" fmla="*/ 503 w 1118"/>
                <a:gd name="T29" fmla="*/ 1220 h 1281"/>
                <a:gd name="T30" fmla="*/ 562 w 1118"/>
                <a:gd name="T31" fmla="*/ 1275 h 1281"/>
                <a:gd name="T32" fmla="*/ 577 w 1118"/>
                <a:gd name="T33" fmla="*/ 1281 h 1281"/>
                <a:gd name="T34" fmla="*/ 589 w 1118"/>
                <a:gd name="T35" fmla="*/ 1278 h 1281"/>
                <a:gd name="T36" fmla="*/ 1049 w 1118"/>
                <a:gd name="T37" fmla="*/ 718 h 1281"/>
                <a:gd name="T38" fmla="*/ 1114 w 1118"/>
                <a:gd name="T39" fmla="*/ 639 h 1281"/>
                <a:gd name="T40" fmla="*/ 1118 w 1118"/>
                <a:gd name="T41" fmla="*/ 622 h 1281"/>
                <a:gd name="T42" fmla="*/ 1105 w 1118"/>
                <a:gd name="T43" fmla="*/ 604 h 1281"/>
                <a:gd name="T44" fmla="*/ 1091 w 1118"/>
                <a:gd name="T45" fmla="*/ 602 h 1281"/>
                <a:gd name="T46" fmla="*/ 1083 w 1118"/>
                <a:gd name="T47" fmla="*/ 608 h 1281"/>
                <a:gd name="T48" fmla="*/ 562 w 1118"/>
                <a:gd name="T49" fmla="*/ 1244 h 1281"/>
                <a:gd name="T50" fmla="*/ 593 w 1118"/>
                <a:gd name="T51" fmla="*/ 1244 h 1281"/>
                <a:gd name="T52" fmla="*/ 496 w 1118"/>
                <a:gd name="T53" fmla="*/ 1144 h 1281"/>
                <a:gd name="T54" fmla="*/ 386 w 1118"/>
                <a:gd name="T55" fmla="*/ 1016 h 1281"/>
                <a:gd name="T56" fmla="*/ 285 w 1118"/>
                <a:gd name="T57" fmla="*/ 882 h 1281"/>
                <a:gd name="T58" fmla="*/ 223 w 1118"/>
                <a:gd name="T59" fmla="*/ 787 h 1281"/>
                <a:gd name="T60" fmla="*/ 151 w 1118"/>
                <a:gd name="T61" fmla="*/ 648 h 1281"/>
                <a:gd name="T62" fmla="*/ 91 w 1118"/>
                <a:gd name="T63" fmla="*/ 502 h 1281"/>
                <a:gd name="T64" fmla="*/ 60 w 1118"/>
                <a:gd name="T65" fmla="*/ 402 h 1281"/>
                <a:gd name="T66" fmla="*/ 45 w 1118"/>
                <a:gd name="T67" fmla="*/ 320 h 1281"/>
                <a:gd name="T68" fmla="*/ 45 w 1118"/>
                <a:gd name="T69" fmla="*/ 271 h 1281"/>
                <a:gd name="T70" fmla="*/ 56 w 1118"/>
                <a:gd name="T71" fmla="*/ 240 h 1281"/>
                <a:gd name="T72" fmla="*/ 87 w 1118"/>
                <a:gd name="T73" fmla="*/ 202 h 1281"/>
                <a:gd name="T74" fmla="*/ 125 w 1118"/>
                <a:gd name="T75" fmla="*/ 171 h 1281"/>
                <a:gd name="T76" fmla="*/ 216 w 1118"/>
                <a:gd name="T77" fmla="*/ 114 h 1281"/>
                <a:gd name="T78" fmla="*/ 311 w 1118"/>
                <a:gd name="T79" fmla="*/ 68 h 1281"/>
                <a:gd name="T80" fmla="*/ 382 w 1118"/>
                <a:gd name="T81" fmla="*/ 40 h 1281"/>
                <a:gd name="T82" fmla="*/ 391 w 1118"/>
                <a:gd name="T83" fmla="*/ 22 h 1281"/>
                <a:gd name="T84" fmla="*/ 382 w 1118"/>
                <a:gd name="T85" fmla="*/ 2 h 1281"/>
                <a:gd name="T86" fmla="*/ 370 w 1118"/>
                <a:gd name="T87" fmla="*/ 0 h 1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18" h="1281">
                  <a:moveTo>
                    <a:pt x="365" y="0"/>
                  </a:moveTo>
                  <a:lnTo>
                    <a:pt x="365" y="0"/>
                  </a:lnTo>
                  <a:lnTo>
                    <a:pt x="305" y="25"/>
                  </a:lnTo>
                  <a:lnTo>
                    <a:pt x="247" y="51"/>
                  </a:lnTo>
                  <a:lnTo>
                    <a:pt x="188" y="82"/>
                  </a:lnTo>
                  <a:lnTo>
                    <a:pt x="160" y="97"/>
                  </a:lnTo>
                  <a:lnTo>
                    <a:pt x="133" y="114"/>
                  </a:lnTo>
                  <a:lnTo>
                    <a:pt x="133" y="114"/>
                  </a:lnTo>
                  <a:lnTo>
                    <a:pt x="100" y="136"/>
                  </a:lnTo>
                  <a:lnTo>
                    <a:pt x="84" y="148"/>
                  </a:lnTo>
                  <a:lnTo>
                    <a:pt x="68" y="160"/>
                  </a:lnTo>
                  <a:lnTo>
                    <a:pt x="53" y="174"/>
                  </a:lnTo>
                  <a:lnTo>
                    <a:pt x="40" y="188"/>
                  </a:lnTo>
                  <a:lnTo>
                    <a:pt x="28" y="203"/>
                  </a:lnTo>
                  <a:lnTo>
                    <a:pt x="17" y="220"/>
                  </a:lnTo>
                  <a:lnTo>
                    <a:pt x="17" y="220"/>
                  </a:lnTo>
                  <a:lnTo>
                    <a:pt x="11" y="234"/>
                  </a:lnTo>
                  <a:lnTo>
                    <a:pt x="7" y="248"/>
                  </a:lnTo>
                  <a:lnTo>
                    <a:pt x="4" y="262"/>
                  </a:lnTo>
                  <a:lnTo>
                    <a:pt x="2" y="277"/>
                  </a:lnTo>
                  <a:lnTo>
                    <a:pt x="0" y="293"/>
                  </a:lnTo>
                  <a:lnTo>
                    <a:pt x="2" y="308"/>
                  </a:lnTo>
                  <a:lnTo>
                    <a:pt x="5" y="337"/>
                  </a:lnTo>
                  <a:lnTo>
                    <a:pt x="5" y="337"/>
                  </a:lnTo>
                  <a:lnTo>
                    <a:pt x="13" y="388"/>
                  </a:lnTo>
                  <a:lnTo>
                    <a:pt x="24" y="437"/>
                  </a:lnTo>
                  <a:lnTo>
                    <a:pt x="39" y="487"/>
                  </a:lnTo>
                  <a:lnTo>
                    <a:pt x="56" y="534"/>
                  </a:lnTo>
                  <a:lnTo>
                    <a:pt x="74" y="582"/>
                  </a:lnTo>
                  <a:lnTo>
                    <a:pt x="94" y="628"/>
                  </a:lnTo>
                  <a:lnTo>
                    <a:pt x="116" y="675"/>
                  </a:lnTo>
                  <a:lnTo>
                    <a:pt x="139" y="719"/>
                  </a:lnTo>
                  <a:lnTo>
                    <a:pt x="139" y="719"/>
                  </a:lnTo>
                  <a:lnTo>
                    <a:pt x="168" y="773"/>
                  </a:lnTo>
                  <a:lnTo>
                    <a:pt x="199" y="827"/>
                  </a:lnTo>
                  <a:lnTo>
                    <a:pt x="231" y="878"/>
                  </a:lnTo>
                  <a:lnTo>
                    <a:pt x="265" y="927"/>
                  </a:lnTo>
                  <a:lnTo>
                    <a:pt x="300" y="976"/>
                  </a:lnTo>
                  <a:lnTo>
                    <a:pt x="339" y="1024"/>
                  </a:lnTo>
                  <a:lnTo>
                    <a:pt x="376" y="1070"/>
                  </a:lnTo>
                  <a:lnTo>
                    <a:pt x="416" y="1118"/>
                  </a:lnTo>
                  <a:lnTo>
                    <a:pt x="416" y="1118"/>
                  </a:lnTo>
                  <a:lnTo>
                    <a:pt x="450" y="1158"/>
                  </a:lnTo>
                  <a:lnTo>
                    <a:pt x="485" y="1200"/>
                  </a:lnTo>
                  <a:lnTo>
                    <a:pt x="503" y="1220"/>
                  </a:lnTo>
                  <a:lnTo>
                    <a:pt x="522" y="1240"/>
                  </a:lnTo>
                  <a:lnTo>
                    <a:pt x="542" y="1258"/>
                  </a:lnTo>
                  <a:lnTo>
                    <a:pt x="562" y="1275"/>
                  </a:lnTo>
                  <a:lnTo>
                    <a:pt x="562" y="1275"/>
                  </a:lnTo>
                  <a:lnTo>
                    <a:pt x="569" y="1280"/>
                  </a:lnTo>
                  <a:lnTo>
                    <a:pt x="577" y="1281"/>
                  </a:lnTo>
                  <a:lnTo>
                    <a:pt x="582" y="1281"/>
                  </a:lnTo>
                  <a:lnTo>
                    <a:pt x="585" y="1280"/>
                  </a:lnTo>
                  <a:lnTo>
                    <a:pt x="589" y="1278"/>
                  </a:lnTo>
                  <a:lnTo>
                    <a:pt x="593" y="1275"/>
                  </a:lnTo>
                  <a:lnTo>
                    <a:pt x="593" y="1275"/>
                  </a:lnTo>
                  <a:lnTo>
                    <a:pt x="1049" y="718"/>
                  </a:lnTo>
                  <a:lnTo>
                    <a:pt x="1049" y="718"/>
                  </a:lnTo>
                  <a:lnTo>
                    <a:pt x="1114" y="639"/>
                  </a:lnTo>
                  <a:lnTo>
                    <a:pt x="1114" y="639"/>
                  </a:lnTo>
                  <a:lnTo>
                    <a:pt x="1117" y="635"/>
                  </a:lnTo>
                  <a:lnTo>
                    <a:pt x="1118" y="630"/>
                  </a:lnTo>
                  <a:lnTo>
                    <a:pt x="1118" y="622"/>
                  </a:lnTo>
                  <a:lnTo>
                    <a:pt x="1117" y="615"/>
                  </a:lnTo>
                  <a:lnTo>
                    <a:pt x="1112" y="608"/>
                  </a:lnTo>
                  <a:lnTo>
                    <a:pt x="1105" y="604"/>
                  </a:lnTo>
                  <a:lnTo>
                    <a:pt x="1099" y="601"/>
                  </a:lnTo>
                  <a:lnTo>
                    <a:pt x="1094" y="601"/>
                  </a:lnTo>
                  <a:lnTo>
                    <a:pt x="1091" y="602"/>
                  </a:lnTo>
                  <a:lnTo>
                    <a:pt x="1086" y="605"/>
                  </a:lnTo>
                  <a:lnTo>
                    <a:pt x="1083" y="608"/>
                  </a:lnTo>
                  <a:lnTo>
                    <a:pt x="1083" y="608"/>
                  </a:lnTo>
                  <a:lnTo>
                    <a:pt x="626" y="1166"/>
                  </a:lnTo>
                  <a:lnTo>
                    <a:pt x="626" y="1166"/>
                  </a:lnTo>
                  <a:lnTo>
                    <a:pt x="562" y="1244"/>
                  </a:lnTo>
                  <a:lnTo>
                    <a:pt x="562" y="1244"/>
                  </a:lnTo>
                  <a:lnTo>
                    <a:pt x="593" y="1244"/>
                  </a:lnTo>
                  <a:lnTo>
                    <a:pt x="593" y="1244"/>
                  </a:lnTo>
                  <a:lnTo>
                    <a:pt x="566" y="1221"/>
                  </a:lnTo>
                  <a:lnTo>
                    <a:pt x="542" y="1197"/>
                  </a:lnTo>
                  <a:lnTo>
                    <a:pt x="496" y="1144"/>
                  </a:lnTo>
                  <a:lnTo>
                    <a:pt x="496" y="1144"/>
                  </a:lnTo>
                  <a:lnTo>
                    <a:pt x="422" y="1060"/>
                  </a:lnTo>
                  <a:lnTo>
                    <a:pt x="386" y="1016"/>
                  </a:lnTo>
                  <a:lnTo>
                    <a:pt x="351" y="973"/>
                  </a:lnTo>
                  <a:lnTo>
                    <a:pt x="317" y="929"/>
                  </a:lnTo>
                  <a:lnTo>
                    <a:pt x="285" y="882"/>
                  </a:lnTo>
                  <a:lnTo>
                    <a:pt x="253" y="835"/>
                  </a:lnTo>
                  <a:lnTo>
                    <a:pt x="223" y="787"/>
                  </a:lnTo>
                  <a:lnTo>
                    <a:pt x="223" y="787"/>
                  </a:lnTo>
                  <a:lnTo>
                    <a:pt x="199" y="741"/>
                  </a:lnTo>
                  <a:lnTo>
                    <a:pt x="174" y="695"/>
                  </a:lnTo>
                  <a:lnTo>
                    <a:pt x="151" y="648"/>
                  </a:lnTo>
                  <a:lnTo>
                    <a:pt x="128" y="599"/>
                  </a:lnTo>
                  <a:lnTo>
                    <a:pt x="108" y="551"/>
                  </a:lnTo>
                  <a:lnTo>
                    <a:pt x="91" y="502"/>
                  </a:lnTo>
                  <a:lnTo>
                    <a:pt x="74" y="451"/>
                  </a:lnTo>
                  <a:lnTo>
                    <a:pt x="60" y="402"/>
                  </a:lnTo>
                  <a:lnTo>
                    <a:pt x="60" y="402"/>
                  </a:lnTo>
                  <a:lnTo>
                    <a:pt x="53" y="370"/>
                  </a:lnTo>
                  <a:lnTo>
                    <a:pt x="47" y="336"/>
                  </a:lnTo>
                  <a:lnTo>
                    <a:pt x="45" y="320"/>
                  </a:lnTo>
                  <a:lnTo>
                    <a:pt x="44" y="304"/>
                  </a:lnTo>
                  <a:lnTo>
                    <a:pt x="44" y="287"/>
                  </a:lnTo>
                  <a:lnTo>
                    <a:pt x="45" y="271"/>
                  </a:lnTo>
                  <a:lnTo>
                    <a:pt x="45" y="271"/>
                  </a:lnTo>
                  <a:lnTo>
                    <a:pt x="48" y="254"/>
                  </a:lnTo>
                  <a:lnTo>
                    <a:pt x="56" y="240"/>
                  </a:lnTo>
                  <a:lnTo>
                    <a:pt x="65" y="227"/>
                  </a:lnTo>
                  <a:lnTo>
                    <a:pt x="74" y="213"/>
                  </a:lnTo>
                  <a:lnTo>
                    <a:pt x="87" y="202"/>
                  </a:lnTo>
                  <a:lnTo>
                    <a:pt x="99" y="190"/>
                  </a:lnTo>
                  <a:lnTo>
                    <a:pt x="125" y="171"/>
                  </a:lnTo>
                  <a:lnTo>
                    <a:pt x="125" y="171"/>
                  </a:lnTo>
                  <a:lnTo>
                    <a:pt x="154" y="151"/>
                  </a:lnTo>
                  <a:lnTo>
                    <a:pt x="185" y="133"/>
                  </a:lnTo>
                  <a:lnTo>
                    <a:pt x="216" y="114"/>
                  </a:lnTo>
                  <a:lnTo>
                    <a:pt x="247" y="99"/>
                  </a:lnTo>
                  <a:lnTo>
                    <a:pt x="279" y="83"/>
                  </a:lnTo>
                  <a:lnTo>
                    <a:pt x="311" y="68"/>
                  </a:lnTo>
                  <a:lnTo>
                    <a:pt x="377" y="42"/>
                  </a:lnTo>
                  <a:lnTo>
                    <a:pt x="377" y="42"/>
                  </a:lnTo>
                  <a:lnTo>
                    <a:pt x="382" y="40"/>
                  </a:lnTo>
                  <a:lnTo>
                    <a:pt x="385" y="37"/>
                  </a:lnTo>
                  <a:lnTo>
                    <a:pt x="390" y="31"/>
                  </a:lnTo>
                  <a:lnTo>
                    <a:pt x="391" y="22"/>
                  </a:lnTo>
                  <a:lnTo>
                    <a:pt x="391" y="14"/>
                  </a:lnTo>
                  <a:lnTo>
                    <a:pt x="388" y="8"/>
                  </a:lnTo>
                  <a:lnTo>
                    <a:pt x="382" y="2"/>
                  </a:lnTo>
                  <a:lnTo>
                    <a:pt x="379" y="0"/>
                  </a:lnTo>
                  <a:lnTo>
                    <a:pt x="374" y="0"/>
                  </a:lnTo>
                  <a:lnTo>
                    <a:pt x="370" y="0"/>
                  </a:lnTo>
                  <a:lnTo>
                    <a:pt x="365" y="0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5" name="Freeform 34">
              <a:extLst>
                <a:ext uri="{FF2B5EF4-FFF2-40B4-BE49-F238E27FC236}">
                  <a16:creationId xmlns:a16="http://schemas.microsoft.com/office/drawing/2014/main" id="{4DE68708-4BE6-DC9A-D52C-AFDD5CBD2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" y="2240"/>
              <a:ext cx="438" cy="573"/>
            </a:xfrm>
            <a:custGeom>
              <a:avLst/>
              <a:gdLst>
                <a:gd name="T0" fmla="*/ 578 w 877"/>
                <a:gd name="T1" fmla="*/ 60 h 1146"/>
                <a:gd name="T2" fmla="*/ 728 w 877"/>
                <a:gd name="T3" fmla="*/ 120 h 1146"/>
                <a:gd name="T4" fmla="*/ 780 w 877"/>
                <a:gd name="T5" fmla="*/ 145 h 1146"/>
                <a:gd name="T6" fmla="*/ 817 w 877"/>
                <a:gd name="T7" fmla="*/ 169 h 1146"/>
                <a:gd name="T8" fmla="*/ 829 w 877"/>
                <a:gd name="T9" fmla="*/ 188 h 1146"/>
                <a:gd name="T10" fmla="*/ 834 w 877"/>
                <a:gd name="T11" fmla="*/ 236 h 1146"/>
                <a:gd name="T12" fmla="*/ 832 w 877"/>
                <a:gd name="T13" fmla="*/ 296 h 1146"/>
                <a:gd name="T14" fmla="*/ 821 w 877"/>
                <a:gd name="T15" fmla="*/ 419 h 1146"/>
                <a:gd name="T16" fmla="*/ 794 w 877"/>
                <a:gd name="T17" fmla="*/ 580 h 1146"/>
                <a:gd name="T18" fmla="*/ 771 w 877"/>
                <a:gd name="T19" fmla="*/ 670 h 1146"/>
                <a:gd name="T20" fmla="*/ 728 w 877"/>
                <a:gd name="T21" fmla="*/ 799 h 1146"/>
                <a:gd name="T22" fmla="*/ 671 w 877"/>
                <a:gd name="T23" fmla="*/ 924 h 1146"/>
                <a:gd name="T24" fmla="*/ 622 w 877"/>
                <a:gd name="T25" fmla="*/ 1021 h 1146"/>
                <a:gd name="T26" fmla="*/ 565 w 877"/>
                <a:gd name="T27" fmla="*/ 1113 h 1146"/>
                <a:gd name="T28" fmla="*/ 598 w 877"/>
                <a:gd name="T29" fmla="*/ 1109 h 1146"/>
                <a:gd name="T30" fmla="*/ 37 w 877"/>
                <a:gd name="T31" fmla="*/ 511 h 1146"/>
                <a:gd name="T32" fmla="*/ 29 w 877"/>
                <a:gd name="T33" fmla="*/ 507 h 1146"/>
                <a:gd name="T34" fmla="*/ 14 w 877"/>
                <a:gd name="T35" fmla="*/ 508 h 1146"/>
                <a:gd name="T36" fmla="*/ 0 w 877"/>
                <a:gd name="T37" fmla="*/ 527 h 1146"/>
                <a:gd name="T38" fmla="*/ 6 w 877"/>
                <a:gd name="T39" fmla="*/ 542 h 1146"/>
                <a:gd name="T40" fmla="*/ 499 w 877"/>
                <a:gd name="T41" fmla="*/ 1065 h 1146"/>
                <a:gd name="T42" fmla="*/ 572 w 877"/>
                <a:gd name="T43" fmla="*/ 1142 h 1146"/>
                <a:gd name="T44" fmla="*/ 586 w 877"/>
                <a:gd name="T45" fmla="*/ 1146 h 1146"/>
                <a:gd name="T46" fmla="*/ 602 w 877"/>
                <a:gd name="T47" fmla="*/ 1135 h 1146"/>
                <a:gd name="T48" fmla="*/ 628 w 877"/>
                <a:gd name="T49" fmla="*/ 1096 h 1146"/>
                <a:gd name="T50" fmla="*/ 695 w 877"/>
                <a:gd name="T51" fmla="*/ 972 h 1146"/>
                <a:gd name="T52" fmla="*/ 761 w 877"/>
                <a:gd name="T53" fmla="*/ 833 h 1146"/>
                <a:gd name="T54" fmla="*/ 795 w 877"/>
                <a:gd name="T55" fmla="*/ 742 h 1146"/>
                <a:gd name="T56" fmla="*/ 831 w 877"/>
                <a:gd name="T57" fmla="*/ 608 h 1146"/>
                <a:gd name="T58" fmla="*/ 857 w 877"/>
                <a:gd name="T59" fmla="*/ 479 h 1146"/>
                <a:gd name="T60" fmla="*/ 872 w 877"/>
                <a:gd name="T61" fmla="*/ 348 h 1146"/>
                <a:gd name="T62" fmla="*/ 877 w 877"/>
                <a:gd name="T63" fmla="*/ 260 h 1146"/>
                <a:gd name="T64" fmla="*/ 875 w 877"/>
                <a:gd name="T65" fmla="*/ 200 h 1146"/>
                <a:gd name="T66" fmla="*/ 866 w 877"/>
                <a:gd name="T67" fmla="*/ 165 h 1146"/>
                <a:gd name="T68" fmla="*/ 851 w 877"/>
                <a:gd name="T69" fmla="*/ 145 h 1146"/>
                <a:gd name="T70" fmla="*/ 811 w 877"/>
                <a:gd name="T71" fmla="*/ 114 h 1146"/>
                <a:gd name="T72" fmla="*/ 758 w 877"/>
                <a:gd name="T73" fmla="*/ 88 h 1146"/>
                <a:gd name="T74" fmla="*/ 603 w 877"/>
                <a:gd name="T75" fmla="*/ 23 h 1146"/>
                <a:gd name="T76" fmla="*/ 535 w 877"/>
                <a:gd name="T77" fmla="*/ 0 h 1146"/>
                <a:gd name="T78" fmla="*/ 523 w 877"/>
                <a:gd name="T79" fmla="*/ 3 h 1146"/>
                <a:gd name="T80" fmla="*/ 514 w 877"/>
                <a:gd name="T81" fmla="*/ 23 h 1146"/>
                <a:gd name="T82" fmla="*/ 523 w 877"/>
                <a:gd name="T83" fmla="*/ 41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877" h="1146">
                  <a:moveTo>
                    <a:pt x="528" y="43"/>
                  </a:moveTo>
                  <a:lnTo>
                    <a:pt x="528" y="43"/>
                  </a:lnTo>
                  <a:lnTo>
                    <a:pt x="578" y="60"/>
                  </a:lnTo>
                  <a:lnTo>
                    <a:pt x="629" y="78"/>
                  </a:lnTo>
                  <a:lnTo>
                    <a:pt x="678" y="98"/>
                  </a:lnTo>
                  <a:lnTo>
                    <a:pt x="728" y="120"/>
                  </a:lnTo>
                  <a:lnTo>
                    <a:pt x="728" y="120"/>
                  </a:lnTo>
                  <a:lnTo>
                    <a:pt x="752" y="131"/>
                  </a:lnTo>
                  <a:lnTo>
                    <a:pt x="780" y="145"/>
                  </a:lnTo>
                  <a:lnTo>
                    <a:pt x="794" y="152"/>
                  </a:lnTo>
                  <a:lnTo>
                    <a:pt x="806" y="160"/>
                  </a:lnTo>
                  <a:lnTo>
                    <a:pt x="817" y="169"/>
                  </a:lnTo>
                  <a:lnTo>
                    <a:pt x="825" y="180"/>
                  </a:lnTo>
                  <a:lnTo>
                    <a:pt x="825" y="180"/>
                  </a:lnTo>
                  <a:lnTo>
                    <a:pt x="829" y="188"/>
                  </a:lnTo>
                  <a:lnTo>
                    <a:pt x="831" y="195"/>
                  </a:lnTo>
                  <a:lnTo>
                    <a:pt x="834" y="215"/>
                  </a:lnTo>
                  <a:lnTo>
                    <a:pt x="834" y="236"/>
                  </a:lnTo>
                  <a:lnTo>
                    <a:pt x="834" y="256"/>
                  </a:lnTo>
                  <a:lnTo>
                    <a:pt x="834" y="256"/>
                  </a:lnTo>
                  <a:lnTo>
                    <a:pt x="832" y="296"/>
                  </a:lnTo>
                  <a:lnTo>
                    <a:pt x="831" y="337"/>
                  </a:lnTo>
                  <a:lnTo>
                    <a:pt x="826" y="379"/>
                  </a:lnTo>
                  <a:lnTo>
                    <a:pt x="821" y="419"/>
                  </a:lnTo>
                  <a:lnTo>
                    <a:pt x="815" y="460"/>
                  </a:lnTo>
                  <a:lnTo>
                    <a:pt x="809" y="500"/>
                  </a:lnTo>
                  <a:lnTo>
                    <a:pt x="794" y="580"/>
                  </a:lnTo>
                  <a:lnTo>
                    <a:pt x="794" y="580"/>
                  </a:lnTo>
                  <a:lnTo>
                    <a:pt x="783" y="627"/>
                  </a:lnTo>
                  <a:lnTo>
                    <a:pt x="771" y="670"/>
                  </a:lnTo>
                  <a:lnTo>
                    <a:pt x="758" y="713"/>
                  </a:lnTo>
                  <a:lnTo>
                    <a:pt x="743" y="756"/>
                  </a:lnTo>
                  <a:lnTo>
                    <a:pt x="728" y="799"/>
                  </a:lnTo>
                  <a:lnTo>
                    <a:pt x="711" y="841"/>
                  </a:lnTo>
                  <a:lnTo>
                    <a:pt x="691" y="882"/>
                  </a:lnTo>
                  <a:lnTo>
                    <a:pt x="671" y="924"/>
                  </a:lnTo>
                  <a:lnTo>
                    <a:pt x="671" y="924"/>
                  </a:lnTo>
                  <a:lnTo>
                    <a:pt x="646" y="972"/>
                  </a:lnTo>
                  <a:lnTo>
                    <a:pt x="622" y="1021"/>
                  </a:lnTo>
                  <a:lnTo>
                    <a:pt x="594" y="1069"/>
                  </a:lnTo>
                  <a:lnTo>
                    <a:pt x="580" y="1092"/>
                  </a:lnTo>
                  <a:lnTo>
                    <a:pt x="565" y="1113"/>
                  </a:lnTo>
                  <a:lnTo>
                    <a:pt x="565" y="1113"/>
                  </a:lnTo>
                  <a:lnTo>
                    <a:pt x="598" y="1109"/>
                  </a:lnTo>
                  <a:lnTo>
                    <a:pt x="598" y="1109"/>
                  </a:lnTo>
                  <a:lnTo>
                    <a:pt x="106" y="587"/>
                  </a:lnTo>
                  <a:lnTo>
                    <a:pt x="106" y="587"/>
                  </a:lnTo>
                  <a:lnTo>
                    <a:pt x="37" y="511"/>
                  </a:lnTo>
                  <a:lnTo>
                    <a:pt x="37" y="511"/>
                  </a:lnTo>
                  <a:lnTo>
                    <a:pt x="34" y="508"/>
                  </a:lnTo>
                  <a:lnTo>
                    <a:pt x="29" y="507"/>
                  </a:lnTo>
                  <a:lnTo>
                    <a:pt x="25" y="505"/>
                  </a:lnTo>
                  <a:lnTo>
                    <a:pt x="22" y="505"/>
                  </a:lnTo>
                  <a:lnTo>
                    <a:pt x="14" y="508"/>
                  </a:lnTo>
                  <a:lnTo>
                    <a:pt x="8" y="513"/>
                  </a:lnTo>
                  <a:lnTo>
                    <a:pt x="3" y="519"/>
                  </a:lnTo>
                  <a:lnTo>
                    <a:pt x="0" y="527"/>
                  </a:lnTo>
                  <a:lnTo>
                    <a:pt x="2" y="534"/>
                  </a:lnTo>
                  <a:lnTo>
                    <a:pt x="3" y="539"/>
                  </a:lnTo>
                  <a:lnTo>
                    <a:pt x="6" y="542"/>
                  </a:lnTo>
                  <a:lnTo>
                    <a:pt x="6" y="542"/>
                  </a:lnTo>
                  <a:lnTo>
                    <a:pt x="499" y="1065"/>
                  </a:lnTo>
                  <a:lnTo>
                    <a:pt x="499" y="1065"/>
                  </a:lnTo>
                  <a:lnTo>
                    <a:pt x="568" y="1139"/>
                  </a:lnTo>
                  <a:lnTo>
                    <a:pt x="568" y="1139"/>
                  </a:lnTo>
                  <a:lnTo>
                    <a:pt x="572" y="1142"/>
                  </a:lnTo>
                  <a:lnTo>
                    <a:pt x="577" y="1144"/>
                  </a:lnTo>
                  <a:lnTo>
                    <a:pt x="582" y="1146"/>
                  </a:lnTo>
                  <a:lnTo>
                    <a:pt x="586" y="1146"/>
                  </a:lnTo>
                  <a:lnTo>
                    <a:pt x="591" y="1144"/>
                  </a:lnTo>
                  <a:lnTo>
                    <a:pt x="594" y="1141"/>
                  </a:lnTo>
                  <a:lnTo>
                    <a:pt x="602" y="1135"/>
                  </a:lnTo>
                  <a:lnTo>
                    <a:pt x="602" y="1135"/>
                  </a:lnTo>
                  <a:lnTo>
                    <a:pt x="615" y="1116"/>
                  </a:lnTo>
                  <a:lnTo>
                    <a:pt x="628" y="1096"/>
                  </a:lnTo>
                  <a:lnTo>
                    <a:pt x="651" y="1055"/>
                  </a:lnTo>
                  <a:lnTo>
                    <a:pt x="695" y="972"/>
                  </a:lnTo>
                  <a:lnTo>
                    <a:pt x="695" y="972"/>
                  </a:lnTo>
                  <a:lnTo>
                    <a:pt x="718" y="925"/>
                  </a:lnTo>
                  <a:lnTo>
                    <a:pt x="742" y="881"/>
                  </a:lnTo>
                  <a:lnTo>
                    <a:pt x="761" y="833"/>
                  </a:lnTo>
                  <a:lnTo>
                    <a:pt x="781" y="787"/>
                  </a:lnTo>
                  <a:lnTo>
                    <a:pt x="781" y="787"/>
                  </a:lnTo>
                  <a:lnTo>
                    <a:pt x="795" y="742"/>
                  </a:lnTo>
                  <a:lnTo>
                    <a:pt x="809" y="697"/>
                  </a:lnTo>
                  <a:lnTo>
                    <a:pt x="820" y="653"/>
                  </a:lnTo>
                  <a:lnTo>
                    <a:pt x="831" y="608"/>
                  </a:lnTo>
                  <a:lnTo>
                    <a:pt x="831" y="608"/>
                  </a:lnTo>
                  <a:lnTo>
                    <a:pt x="849" y="522"/>
                  </a:lnTo>
                  <a:lnTo>
                    <a:pt x="857" y="479"/>
                  </a:lnTo>
                  <a:lnTo>
                    <a:pt x="863" y="436"/>
                  </a:lnTo>
                  <a:lnTo>
                    <a:pt x="869" y="393"/>
                  </a:lnTo>
                  <a:lnTo>
                    <a:pt x="872" y="348"/>
                  </a:lnTo>
                  <a:lnTo>
                    <a:pt x="875" y="305"/>
                  </a:lnTo>
                  <a:lnTo>
                    <a:pt x="877" y="260"/>
                  </a:lnTo>
                  <a:lnTo>
                    <a:pt x="877" y="260"/>
                  </a:lnTo>
                  <a:lnTo>
                    <a:pt x="877" y="237"/>
                  </a:lnTo>
                  <a:lnTo>
                    <a:pt x="877" y="212"/>
                  </a:lnTo>
                  <a:lnTo>
                    <a:pt x="875" y="200"/>
                  </a:lnTo>
                  <a:lnTo>
                    <a:pt x="874" y="188"/>
                  </a:lnTo>
                  <a:lnTo>
                    <a:pt x="871" y="175"/>
                  </a:lnTo>
                  <a:lnTo>
                    <a:pt x="866" y="165"/>
                  </a:lnTo>
                  <a:lnTo>
                    <a:pt x="866" y="165"/>
                  </a:lnTo>
                  <a:lnTo>
                    <a:pt x="860" y="154"/>
                  </a:lnTo>
                  <a:lnTo>
                    <a:pt x="851" y="145"/>
                  </a:lnTo>
                  <a:lnTo>
                    <a:pt x="841" y="135"/>
                  </a:lnTo>
                  <a:lnTo>
                    <a:pt x="832" y="128"/>
                  </a:lnTo>
                  <a:lnTo>
                    <a:pt x="811" y="114"/>
                  </a:lnTo>
                  <a:lnTo>
                    <a:pt x="788" y="103"/>
                  </a:lnTo>
                  <a:lnTo>
                    <a:pt x="788" y="103"/>
                  </a:lnTo>
                  <a:lnTo>
                    <a:pt x="758" y="88"/>
                  </a:lnTo>
                  <a:lnTo>
                    <a:pt x="728" y="72"/>
                  </a:lnTo>
                  <a:lnTo>
                    <a:pt x="666" y="46"/>
                  </a:lnTo>
                  <a:lnTo>
                    <a:pt x="603" y="23"/>
                  </a:lnTo>
                  <a:lnTo>
                    <a:pt x="540" y="1"/>
                  </a:lnTo>
                  <a:lnTo>
                    <a:pt x="540" y="1"/>
                  </a:lnTo>
                  <a:lnTo>
                    <a:pt x="535" y="0"/>
                  </a:lnTo>
                  <a:lnTo>
                    <a:pt x="531" y="0"/>
                  </a:lnTo>
                  <a:lnTo>
                    <a:pt x="526" y="1"/>
                  </a:lnTo>
                  <a:lnTo>
                    <a:pt x="523" y="3"/>
                  </a:lnTo>
                  <a:lnTo>
                    <a:pt x="517" y="9"/>
                  </a:lnTo>
                  <a:lnTo>
                    <a:pt x="514" y="15"/>
                  </a:lnTo>
                  <a:lnTo>
                    <a:pt x="514" y="23"/>
                  </a:lnTo>
                  <a:lnTo>
                    <a:pt x="515" y="32"/>
                  </a:lnTo>
                  <a:lnTo>
                    <a:pt x="520" y="38"/>
                  </a:lnTo>
                  <a:lnTo>
                    <a:pt x="523" y="41"/>
                  </a:lnTo>
                  <a:lnTo>
                    <a:pt x="528" y="43"/>
                  </a:lnTo>
                  <a:lnTo>
                    <a:pt x="528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6" name="Freeform 35">
              <a:extLst>
                <a:ext uri="{FF2B5EF4-FFF2-40B4-BE49-F238E27FC236}">
                  <a16:creationId xmlns:a16="http://schemas.microsoft.com/office/drawing/2014/main" id="{A3CB82CD-5359-D423-0DD5-3F3F8D277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" y="2317"/>
              <a:ext cx="1955" cy="1560"/>
            </a:xfrm>
            <a:custGeom>
              <a:avLst/>
              <a:gdLst>
                <a:gd name="T0" fmla="*/ 3711 w 3911"/>
                <a:gd name="T1" fmla="*/ 28 h 3118"/>
                <a:gd name="T2" fmla="*/ 3352 w 3911"/>
                <a:gd name="T3" fmla="*/ 105 h 3118"/>
                <a:gd name="T4" fmla="*/ 2994 w 3911"/>
                <a:gd name="T5" fmla="*/ 202 h 3118"/>
                <a:gd name="T6" fmla="*/ 2636 w 3911"/>
                <a:gd name="T7" fmla="*/ 316 h 3118"/>
                <a:gd name="T8" fmla="*/ 2356 w 3911"/>
                <a:gd name="T9" fmla="*/ 420 h 3118"/>
                <a:gd name="T10" fmla="*/ 1953 w 3911"/>
                <a:gd name="T11" fmla="*/ 597 h 3118"/>
                <a:gd name="T12" fmla="*/ 1658 w 3911"/>
                <a:gd name="T13" fmla="*/ 747 h 3118"/>
                <a:gd name="T14" fmla="*/ 880 w 3911"/>
                <a:gd name="T15" fmla="*/ 1150 h 3118"/>
                <a:gd name="T16" fmla="*/ 584 w 3911"/>
                <a:gd name="T17" fmla="*/ 1313 h 3118"/>
                <a:gd name="T18" fmla="*/ 303 w 3911"/>
                <a:gd name="T19" fmla="*/ 1498 h 3118"/>
                <a:gd name="T20" fmla="*/ 174 w 3911"/>
                <a:gd name="T21" fmla="*/ 1606 h 3118"/>
                <a:gd name="T22" fmla="*/ 97 w 3911"/>
                <a:gd name="T23" fmla="*/ 1689 h 3118"/>
                <a:gd name="T24" fmla="*/ 37 w 3911"/>
                <a:gd name="T25" fmla="*/ 1785 h 3118"/>
                <a:gd name="T26" fmla="*/ 8 w 3911"/>
                <a:gd name="T27" fmla="*/ 1868 h 3118"/>
                <a:gd name="T28" fmla="*/ 5 w 3911"/>
                <a:gd name="T29" fmla="*/ 1986 h 3118"/>
                <a:gd name="T30" fmla="*/ 40 w 3911"/>
                <a:gd name="T31" fmla="*/ 2100 h 3118"/>
                <a:gd name="T32" fmla="*/ 115 w 3911"/>
                <a:gd name="T33" fmla="*/ 2233 h 3118"/>
                <a:gd name="T34" fmla="*/ 243 w 3911"/>
                <a:gd name="T35" fmla="*/ 2410 h 3118"/>
                <a:gd name="T36" fmla="*/ 458 w 3911"/>
                <a:gd name="T37" fmla="*/ 2633 h 3118"/>
                <a:gd name="T38" fmla="*/ 661 w 3911"/>
                <a:gd name="T39" fmla="*/ 2795 h 3118"/>
                <a:gd name="T40" fmla="*/ 766 w 3911"/>
                <a:gd name="T41" fmla="*/ 2886 h 3118"/>
                <a:gd name="T42" fmla="*/ 938 w 3911"/>
                <a:gd name="T43" fmla="*/ 3076 h 3118"/>
                <a:gd name="T44" fmla="*/ 966 w 3911"/>
                <a:gd name="T45" fmla="*/ 3113 h 3118"/>
                <a:gd name="T46" fmla="*/ 993 w 3911"/>
                <a:gd name="T47" fmla="*/ 3115 h 3118"/>
                <a:gd name="T48" fmla="*/ 1004 w 3911"/>
                <a:gd name="T49" fmla="*/ 3096 h 3118"/>
                <a:gd name="T50" fmla="*/ 975 w 3911"/>
                <a:gd name="T51" fmla="*/ 3055 h 3118"/>
                <a:gd name="T52" fmla="*/ 849 w 3911"/>
                <a:gd name="T53" fmla="*/ 2912 h 3118"/>
                <a:gd name="T54" fmla="*/ 709 w 3911"/>
                <a:gd name="T55" fmla="*/ 2779 h 3118"/>
                <a:gd name="T56" fmla="*/ 504 w 3911"/>
                <a:gd name="T57" fmla="*/ 2615 h 3118"/>
                <a:gd name="T58" fmla="*/ 315 w 3911"/>
                <a:gd name="T59" fmla="*/ 2431 h 3118"/>
                <a:gd name="T60" fmla="*/ 225 w 3911"/>
                <a:gd name="T61" fmla="*/ 2316 h 3118"/>
                <a:gd name="T62" fmla="*/ 117 w 3911"/>
                <a:gd name="T63" fmla="*/ 2153 h 3118"/>
                <a:gd name="T64" fmla="*/ 71 w 3911"/>
                <a:gd name="T65" fmla="*/ 2066 h 3118"/>
                <a:gd name="T66" fmla="*/ 45 w 3911"/>
                <a:gd name="T67" fmla="*/ 1974 h 3118"/>
                <a:gd name="T68" fmla="*/ 45 w 3911"/>
                <a:gd name="T69" fmla="*/ 1900 h 3118"/>
                <a:gd name="T70" fmla="*/ 74 w 3911"/>
                <a:gd name="T71" fmla="*/ 1805 h 3118"/>
                <a:gd name="T72" fmla="*/ 129 w 3911"/>
                <a:gd name="T73" fmla="*/ 1718 h 3118"/>
                <a:gd name="T74" fmla="*/ 254 w 3911"/>
                <a:gd name="T75" fmla="*/ 1592 h 3118"/>
                <a:gd name="T76" fmla="*/ 377 w 3911"/>
                <a:gd name="T77" fmla="*/ 1497 h 3118"/>
                <a:gd name="T78" fmla="*/ 643 w 3911"/>
                <a:gd name="T79" fmla="*/ 1329 h 3118"/>
                <a:gd name="T80" fmla="*/ 1141 w 3911"/>
                <a:gd name="T81" fmla="*/ 1062 h 3118"/>
                <a:gd name="T82" fmla="*/ 1802 w 3911"/>
                <a:gd name="T83" fmla="*/ 722 h 3118"/>
                <a:gd name="T84" fmla="*/ 2204 w 3911"/>
                <a:gd name="T85" fmla="*/ 530 h 3118"/>
                <a:gd name="T86" fmla="*/ 2488 w 3911"/>
                <a:gd name="T87" fmla="*/ 416 h 3118"/>
                <a:gd name="T88" fmla="*/ 2856 w 3911"/>
                <a:gd name="T89" fmla="*/ 288 h 3118"/>
                <a:gd name="T90" fmla="*/ 3146 w 3911"/>
                <a:gd name="T91" fmla="*/ 203 h 3118"/>
                <a:gd name="T92" fmla="*/ 3565 w 3911"/>
                <a:gd name="T93" fmla="*/ 100 h 3118"/>
                <a:gd name="T94" fmla="*/ 3881 w 3911"/>
                <a:gd name="T95" fmla="*/ 45 h 3118"/>
                <a:gd name="T96" fmla="*/ 3900 w 3911"/>
                <a:gd name="T97" fmla="*/ 40 h 3118"/>
                <a:gd name="T98" fmla="*/ 3909 w 3911"/>
                <a:gd name="T99" fmla="*/ 11 h 3118"/>
                <a:gd name="T100" fmla="*/ 3895 w 3911"/>
                <a:gd name="T101" fmla="*/ 0 h 3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11" h="3118">
                  <a:moveTo>
                    <a:pt x="3891" y="0"/>
                  </a:moveTo>
                  <a:lnTo>
                    <a:pt x="3891" y="0"/>
                  </a:lnTo>
                  <a:lnTo>
                    <a:pt x="3800" y="12"/>
                  </a:lnTo>
                  <a:lnTo>
                    <a:pt x="3711" y="28"/>
                  </a:lnTo>
                  <a:lnTo>
                    <a:pt x="3620" y="45"/>
                  </a:lnTo>
                  <a:lnTo>
                    <a:pt x="3531" y="63"/>
                  </a:lnTo>
                  <a:lnTo>
                    <a:pt x="3442" y="83"/>
                  </a:lnTo>
                  <a:lnTo>
                    <a:pt x="3352" y="105"/>
                  </a:lnTo>
                  <a:lnTo>
                    <a:pt x="3176" y="151"/>
                  </a:lnTo>
                  <a:lnTo>
                    <a:pt x="3176" y="151"/>
                  </a:lnTo>
                  <a:lnTo>
                    <a:pt x="3085" y="175"/>
                  </a:lnTo>
                  <a:lnTo>
                    <a:pt x="2994" y="202"/>
                  </a:lnTo>
                  <a:lnTo>
                    <a:pt x="2905" y="228"/>
                  </a:lnTo>
                  <a:lnTo>
                    <a:pt x="2814" y="256"/>
                  </a:lnTo>
                  <a:lnTo>
                    <a:pt x="2725" y="285"/>
                  </a:lnTo>
                  <a:lnTo>
                    <a:pt x="2636" y="316"/>
                  </a:lnTo>
                  <a:lnTo>
                    <a:pt x="2548" y="348"/>
                  </a:lnTo>
                  <a:lnTo>
                    <a:pt x="2459" y="380"/>
                  </a:lnTo>
                  <a:lnTo>
                    <a:pt x="2459" y="380"/>
                  </a:lnTo>
                  <a:lnTo>
                    <a:pt x="2356" y="420"/>
                  </a:lnTo>
                  <a:lnTo>
                    <a:pt x="2254" y="462"/>
                  </a:lnTo>
                  <a:lnTo>
                    <a:pt x="2153" y="505"/>
                  </a:lnTo>
                  <a:lnTo>
                    <a:pt x="2053" y="551"/>
                  </a:lnTo>
                  <a:lnTo>
                    <a:pt x="1953" y="597"/>
                  </a:lnTo>
                  <a:lnTo>
                    <a:pt x="1855" y="645"/>
                  </a:lnTo>
                  <a:lnTo>
                    <a:pt x="1756" y="696"/>
                  </a:lnTo>
                  <a:lnTo>
                    <a:pt x="1658" y="747"/>
                  </a:lnTo>
                  <a:lnTo>
                    <a:pt x="1658" y="747"/>
                  </a:lnTo>
                  <a:lnTo>
                    <a:pt x="1464" y="848"/>
                  </a:lnTo>
                  <a:lnTo>
                    <a:pt x="1269" y="948"/>
                  </a:lnTo>
                  <a:lnTo>
                    <a:pt x="1073" y="1049"/>
                  </a:lnTo>
                  <a:lnTo>
                    <a:pt x="880" y="1150"/>
                  </a:lnTo>
                  <a:lnTo>
                    <a:pt x="880" y="1150"/>
                  </a:lnTo>
                  <a:lnTo>
                    <a:pt x="732" y="1230"/>
                  </a:lnTo>
                  <a:lnTo>
                    <a:pt x="658" y="1270"/>
                  </a:lnTo>
                  <a:lnTo>
                    <a:pt x="584" y="1313"/>
                  </a:lnTo>
                  <a:lnTo>
                    <a:pt x="512" y="1356"/>
                  </a:lnTo>
                  <a:lnTo>
                    <a:pt x="441" y="1401"/>
                  </a:lnTo>
                  <a:lnTo>
                    <a:pt x="371" y="1449"/>
                  </a:lnTo>
                  <a:lnTo>
                    <a:pt x="303" y="1498"/>
                  </a:lnTo>
                  <a:lnTo>
                    <a:pt x="303" y="1498"/>
                  </a:lnTo>
                  <a:lnTo>
                    <a:pt x="260" y="1532"/>
                  </a:lnTo>
                  <a:lnTo>
                    <a:pt x="215" y="1567"/>
                  </a:lnTo>
                  <a:lnTo>
                    <a:pt x="174" y="1606"/>
                  </a:lnTo>
                  <a:lnTo>
                    <a:pt x="154" y="1626"/>
                  </a:lnTo>
                  <a:lnTo>
                    <a:pt x="134" y="1646"/>
                  </a:lnTo>
                  <a:lnTo>
                    <a:pt x="115" y="1668"/>
                  </a:lnTo>
                  <a:lnTo>
                    <a:pt x="97" y="1689"/>
                  </a:lnTo>
                  <a:lnTo>
                    <a:pt x="80" y="1712"/>
                  </a:lnTo>
                  <a:lnTo>
                    <a:pt x="65" y="1735"/>
                  </a:lnTo>
                  <a:lnTo>
                    <a:pt x="51" y="1760"/>
                  </a:lnTo>
                  <a:lnTo>
                    <a:pt x="37" y="1785"/>
                  </a:lnTo>
                  <a:lnTo>
                    <a:pt x="26" y="1809"/>
                  </a:lnTo>
                  <a:lnTo>
                    <a:pt x="17" y="1835"/>
                  </a:lnTo>
                  <a:lnTo>
                    <a:pt x="17" y="1835"/>
                  </a:lnTo>
                  <a:lnTo>
                    <a:pt x="8" y="1868"/>
                  </a:lnTo>
                  <a:lnTo>
                    <a:pt x="3" y="1897"/>
                  </a:lnTo>
                  <a:lnTo>
                    <a:pt x="0" y="1928"/>
                  </a:lnTo>
                  <a:lnTo>
                    <a:pt x="2" y="1957"/>
                  </a:lnTo>
                  <a:lnTo>
                    <a:pt x="5" y="1986"/>
                  </a:lnTo>
                  <a:lnTo>
                    <a:pt x="11" y="2016"/>
                  </a:lnTo>
                  <a:lnTo>
                    <a:pt x="18" y="2045"/>
                  </a:lnTo>
                  <a:lnTo>
                    <a:pt x="28" y="2073"/>
                  </a:lnTo>
                  <a:lnTo>
                    <a:pt x="40" y="2100"/>
                  </a:lnTo>
                  <a:lnTo>
                    <a:pt x="52" y="2128"/>
                  </a:lnTo>
                  <a:lnTo>
                    <a:pt x="68" y="2154"/>
                  </a:lnTo>
                  <a:lnTo>
                    <a:pt x="83" y="2182"/>
                  </a:lnTo>
                  <a:lnTo>
                    <a:pt x="115" y="2233"/>
                  </a:lnTo>
                  <a:lnTo>
                    <a:pt x="149" y="2283"/>
                  </a:lnTo>
                  <a:lnTo>
                    <a:pt x="149" y="2283"/>
                  </a:lnTo>
                  <a:lnTo>
                    <a:pt x="194" y="2348"/>
                  </a:lnTo>
                  <a:lnTo>
                    <a:pt x="243" y="2410"/>
                  </a:lnTo>
                  <a:lnTo>
                    <a:pt x="294" y="2468"/>
                  </a:lnTo>
                  <a:lnTo>
                    <a:pt x="346" y="2525"/>
                  </a:lnTo>
                  <a:lnTo>
                    <a:pt x="401" y="2581"/>
                  </a:lnTo>
                  <a:lnTo>
                    <a:pt x="458" y="2633"/>
                  </a:lnTo>
                  <a:lnTo>
                    <a:pt x="518" y="2684"/>
                  </a:lnTo>
                  <a:lnTo>
                    <a:pt x="580" y="2733"/>
                  </a:lnTo>
                  <a:lnTo>
                    <a:pt x="580" y="2733"/>
                  </a:lnTo>
                  <a:lnTo>
                    <a:pt x="661" y="2795"/>
                  </a:lnTo>
                  <a:lnTo>
                    <a:pt x="701" y="2827"/>
                  </a:lnTo>
                  <a:lnTo>
                    <a:pt x="740" y="2861"/>
                  </a:lnTo>
                  <a:lnTo>
                    <a:pt x="740" y="2861"/>
                  </a:lnTo>
                  <a:lnTo>
                    <a:pt x="766" y="2886"/>
                  </a:lnTo>
                  <a:lnTo>
                    <a:pt x="792" y="2912"/>
                  </a:lnTo>
                  <a:lnTo>
                    <a:pt x="843" y="2964"/>
                  </a:lnTo>
                  <a:lnTo>
                    <a:pt x="890" y="3021"/>
                  </a:lnTo>
                  <a:lnTo>
                    <a:pt x="938" y="3076"/>
                  </a:lnTo>
                  <a:lnTo>
                    <a:pt x="938" y="3076"/>
                  </a:lnTo>
                  <a:lnTo>
                    <a:pt x="963" y="3109"/>
                  </a:lnTo>
                  <a:lnTo>
                    <a:pt x="963" y="3109"/>
                  </a:lnTo>
                  <a:lnTo>
                    <a:pt x="966" y="3113"/>
                  </a:lnTo>
                  <a:lnTo>
                    <a:pt x="970" y="3115"/>
                  </a:lnTo>
                  <a:lnTo>
                    <a:pt x="978" y="3118"/>
                  </a:lnTo>
                  <a:lnTo>
                    <a:pt x="986" y="3118"/>
                  </a:lnTo>
                  <a:lnTo>
                    <a:pt x="993" y="3115"/>
                  </a:lnTo>
                  <a:lnTo>
                    <a:pt x="1000" y="3110"/>
                  </a:lnTo>
                  <a:lnTo>
                    <a:pt x="1004" y="3104"/>
                  </a:lnTo>
                  <a:lnTo>
                    <a:pt x="1004" y="3100"/>
                  </a:lnTo>
                  <a:lnTo>
                    <a:pt x="1004" y="3096"/>
                  </a:lnTo>
                  <a:lnTo>
                    <a:pt x="1003" y="3092"/>
                  </a:lnTo>
                  <a:lnTo>
                    <a:pt x="1000" y="3087"/>
                  </a:lnTo>
                  <a:lnTo>
                    <a:pt x="1000" y="3087"/>
                  </a:lnTo>
                  <a:lnTo>
                    <a:pt x="975" y="3055"/>
                  </a:lnTo>
                  <a:lnTo>
                    <a:pt x="949" y="3021"/>
                  </a:lnTo>
                  <a:lnTo>
                    <a:pt x="893" y="2959"/>
                  </a:lnTo>
                  <a:lnTo>
                    <a:pt x="893" y="2959"/>
                  </a:lnTo>
                  <a:lnTo>
                    <a:pt x="849" y="2912"/>
                  </a:lnTo>
                  <a:lnTo>
                    <a:pt x="806" y="2866"/>
                  </a:lnTo>
                  <a:lnTo>
                    <a:pt x="758" y="2821"/>
                  </a:lnTo>
                  <a:lnTo>
                    <a:pt x="735" y="2799"/>
                  </a:lnTo>
                  <a:lnTo>
                    <a:pt x="709" y="2779"/>
                  </a:lnTo>
                  <a:lnTo>
                    <a:pt x="709" y="2779"/>
                  </a:lnTo>
                  <a:lnTo>
                    <a:pt x="606" y="2698"/>
                  </a:lnTo>
                  <a:lnTo>
                    <a:pt x="555" y="2656"/>
                  </a:lnTo>
                  <a:lnTo>
                    <a:pt x="504" y="2615"/>
                  </a:lnTo>
                  <a:lnTo>
                    <a:pt x="455" y="2571"/>
                  </a:lnTo>
                  <a:lnTo>
                    <a:pt x="406" y="2527"/>
                  </a:lnTo>
                  <a:lnTo>
                    <a:pt x="360" y="2481"/>
                  </a:lnTo>
                  <a:lnTo>
                    <a:pt x="315" y="2431"/>
                  </a:lnTo>
                  <a:lnTo>
                    <a:pt x="315" y="2431"/>
                  </a:lnTo>
                  <a:lnTo>
                    <a:pt x="283" y="2393"/>
                  </a:lnTo>
                  <a:lnTo>
                    <a:pt x="254" y="2356"/>
                  </a:lnTo>
                  <a:lnTo>
                    <a:pt x="225" y="2316"/>
                  </a:lnTo>
                  <a:lnTo>
                    <a:pt x="195" y="2276"/>
                  </a:lnTo>
                  <a:lnTo>
                    <a:pt x="168" y="2236"/>
                  </a:lnTo>
                  <a:lnTo>
                    <a:pt x="141" y="2194"/>
                  </a:lnTo>
                  <a:lnTo>
                    <a:pt x="117" y="2153"/>
                  </a:lnTo>
                  <a:lnTo>
                    <a:pt x="92" y="2109"/>
                  </a:lnTo>
                  <a:lnTo>
                    <a:pt x="92" y="2109"/>
                  </a:lnTo>
                  <a:lnTo>
                    <a:pt x="82" y="2088"/>
                  </a:lnTo>
                  <a:lnTo>
                    <a:pt x="71" y="2066"/>
                  </a:lnTo>
                  <a:lnTo>
                    <a:pt x="62" y="2045"/>
                  </a:lnTo>
                  <a:lnTo>
                    <a:pt x="55" y="2022"/>
                  </a:lnTo>
                  <a:lnTo>
                    <a:pt x="49" y="1999"/>
                  </a:lnTo>
                  <a:lnTo>
                    <a:pt x="45" y="1974"/>
                  </a:lnTo>
                  <a:lnTo>
                    <a:pt x="43" y="1951"/>
                  </a:lnTo>
                  <a:lnTo>
                    <a:pt x="43" y="1926"/>
                  </a:lnTo>
                  <a:lnTo>
                    <a:pt x="43" y="1926"/>
                  </a:lnTo>
                  <a:lnTo>
                    <a:pt x="45" y="1900"/>
                  </a:lnTo>
                  <a:lnTo>
                    <a:pt x="49" y="1875"/>
                  </a:lnTo>
                  <a:lnTo>
                    <a:pt x="57" y="1852"/>
                  </a:lnTo>
                  <a:lnTo>
                    <a:pt x="65" y="1828"/>
                  </a:lnTo>
                  <a:lnTo>
                    <a:pt x="74" y="1805"/>
                  </a:lnTo>
                  <a:lnTo>
                    <a:pt x="86" y="1783"/>
                  </a:lnTo>
                  <a:lnTo>
                    <a:pt x="98" y="1761"/>
                  </a:lnTo>
                  <a:lnTo>
                    <a:pt x="114" y="1740"/>
                  </a:lnTo>
                  <a:lnTo>
                    <a:pt x="129" y="1718"/>
                  </a:lnTo>
                  <a:lnTo>
                    <a:pt x="145" y="1698"/>
                  </a:lnTo>
                  <a:lnTo>
                    <a:pt x="180" y="1661"/>
                  </a:lnTo>
                  <a:lnTo>
                    <a:pt x="217" y="1626"/>
                  </a:lnTo>
                  <a:lnTo>
                    <a:pt x="254" y="1592"/>
                  </a:lnTo>
                  <a:lnTo>
                    <a:pt x="254" y="1592"/>
                  </a:lnTo>
                  <a:lnTo>
                    <a:pt x="283" y="1567"/>
                  </a:lnTo>
                  <a:lnTo>
                    <a:pt x="314" y="1543"/>
                  </a:lnTo>
                  <a:lnTo>
                    <a:pt x="377" y="1497"/>
                  </a:lnTo>
                  <a:lnTo>
                    <a:pt x="441" y="1452"/>
                  </a:lnTo>
                  <a:lnTo>
                    <a:pt x="507" y="1409"/>
                  </a:lnTo>
                  <a:lnTo>
                    <a:pt x="575" y="1369"/>
                  </a:lnTo>
                  <a:lnTo>
                    <a:pt x="643" y="1329"/>
                  </a:lnTo>
                  <a:lnTo>
                    <a:pt x="780" y="1253"/>
                  </a:lnTo>
                  <a:lnTo>
                    <a:pt x="780" y="1253"/>
                  </a:lnTo>
                  <a:lnTo>
                    <a:pt x="960" y="1156"/>
                  </a:lnTo>
                  <a:lnTo>
                    <a:pt x="1141" y="1062"/>
                  </a:lnTo>
                  <a:lnTo>
                    <a:pt x="1504" y="876"/>
                  </a:lnTo>
                  <a:lnTo>
                    <a:pt x="1504" y="876"/>
                  </a:lnTo>
                  <a:lnTo>
                    <a:pt x="1702" y="773"/>
                  </a:lnTo>
                  <a:lnTo>
                    <a:pt x="1802" y="722"/>
                  </a:lnTo>
                  <a:lnTo>
                    <a:pt x="1901" y="671"/>
                  </a:lnTo>
                  <a:lnTo>
                    <a:pt x="2001" y="622"/>
                  </a:lnTo>
                  <a:lnTo>
                    <a:pt x="2102" y="574"/>
                  </a:lnTo>
                  <a:lnTo>
                    <a:pt x="2204" y="530"/>
                  </a:lnTo>
                  <a:lnTo>
                    <a:pt x="2307" y="486"/>
                  </a:lnTo>
                  <a:lnTo>
                    <a:pt x="2307" y="486"/>
                  </a:lnTo>
                  <a:lnTo>
                    <a:pt x="2397" y="450"/>
                  </a:lnTo>
                  <a:lnTo>
                    <a:pt x="2488" y="416"/>
                  </a:lnTo>
                  <a:lnTo>
                    <a:pt x="2579" y="382"/>
                  </a:lnTo>
                  <a:lnTo>
                    <a:pt x="2671" y="349"/>
                  </a:lnTo>
                  <a:lnTo>
                    <a:pt x="2763" y="319"/>
                  </a:lnTo>
                  <a:lnTo>
                    <a:pt x="2856" y="288"/>
                  </a:lnTo>
                  <a:lnTo>
                    <a:pt x="2950" y="260"/>
                  </a:lnTo>
                  <a:lnTo>
                    <a:pt x="3042" y="232"/>
                  </a:lnTo>
                  <a:lnTo>
                    <a:pt x="3042" y="232"/>
                  </a:lnTo>
                  <a:lnTo>
                    <a:pt x="3146" y="203"/>
                  </a:lnTo>
                  <a:lnTo>
                    <a:pt x="3249" y="175"/>
                  </a:lnTo>
                  <a:lnTo>
                    <a:pt x="3354" y="149"/>
                  </a:lnTo>
                  <a:lnTo>
                    <a:pt x="3459" y="123"/>
                  </a:lnTo>
                  <a:lnTo>
                    <a:pt x="3565" y="100"/>
                  </a:lnTo>
                  <a:lnTo>
                    <a:pt x="3669" y="80"/>
                  </a:lnTo>
                  <a:lnTo>
                    <a:pt x="3775" y="60"/>
                  </a:lnTo>
                  <a:lnTo>
                    <a:pt x="3881" y="45"/>
                  </a:lnTo>
                  <a:lnTo>
                    <a:pt x="3881" y="45"/>
                  </a:lnTo>
                  <a:lnTo>
                    <a:pt x="3891" y="43"/>
                  </a:lnTo>
                  <a:lnTo>
                    <a:pt x="3891" y="43"/>
                  </a:lnTo>
                  <a:lnTo>
                    <a:pt x="3895" y="41"/>
                  </a:lnTo>
                  <a:lnTo>
                    <a:pt x="3900" y="40"/>
                  </a:lnTo>
                  <a:lnTo>
                    <a:pt x="3906" y="34"/>
                  </a:lnTo>
                  <a:lnTo>
                    <a:pt x="3909" y="28"/>
                  </a:lnTo>
                  <a:lnTo>
                    <a:pt x="3911" y="18"/>
                  </a:lnTo>
                  <a:lnTo>
                    <a:pt x="3909" y="11"/>
                  </a:lnTo>
                  <a:lnTo>
                    <a:pt x="3906" y="5"/>
                  </a:lnTo>
                  <a:lnTo>
                    <a:pt x="3903" y="3"/>
                  </a:lnTo>
                  <a:lnTo>
                    <a:pt x="3900" y="0"/>
                  </a:lnTo>
                  <a:lnTo>
                    <a:pt x="3895" y="0"/>
                  </a:lnTo>
                  <a:lnTo>
                    <a:pt x="3891" y="0"/>
                  </a:lnTo>
                  <a:lnTo>
                    <a:pt x="38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7" name="Freeform 36">
              <a:extLst>
                <a:ext uri="{FF2B5EF4-FFF2-40B4-BE49-F238E27FC236}">
                  <a16:creationId xmlns:a16="http://schemas.microsoft.com/office/drawing/2014/main" id="{4D5FC614-8B47-44BF-25CE-8E7B6024F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5" y="3117"/>
              <a:ext cx="583" cy="632"/>
            </a:xfrm>
            <a:custGeom>
              <a:avLst/>
              <a:gdLst>
                <a:gd name="T0" fmla="*/ 20 w 1165"/>
                <a:gd name="T1" fmla="*/ 43 h 1262"/>
                <a:gd name="T2" fmla="*/ 77 w 1165"/>
                <a:gd name="T3" fmla="*/ 48 h 1262"/>
                <a:gd name="T4" fmla="*/ 135 w 1165"/>
                <a:gd name="T5" fmla="*/ 58 h 1262"/>
                <a:gd name="T6" fmla="*/ 192 w 1165"/>
                <a:gd name="T7" fmla="*/ 74 h 1262"/>
                <a:gd name="T8" fmla="*/ 249 w 1165"/>
                <a:gd name="T9" fmla="*/ 92 h 1262"/>
                <a:gd name="T10" fmla="*/ 358 w 1165"/>
                <a:gd name="T11" fmla="*/ 140 h 1262"/>
                <a:gd name="T12" fmla="*/ 460 w 1165"/>
                <a:gd name="T13" fmla="*/ 198 h 1262"/>
                <a:gd name="T14" fmla="*/ 503 w 1165"/>
                <a:gd name="T15" fmla="*/ 228 h 1262"/>
                <a:gd name="T16" fmla="*/ 583 w 1165"/>
                <a:gd name="T17" fmla="*/ 294 h 1262"/>
                <a:gd name="T18" fmla="*/ 620 w 1165"/>
                <a:gd name="T19" fmla="*/ 331 h 1262"/>
                <a:gd name="T20" fmla="*/ 663 w 1165"/>
                <a:gd name="T21" fmla="*/ 380 h 1262"/>
                <a:gd name="T22" fmla="*/ 703 w 1165"/>
                <a:gd name="T23" fmla="*/ 432 h 1262"/>
                <a:gd name="T24" fmla="*/ 773 w 1165"/>
                <a:gd name="T25" fmla="*/ 543 h 1262"/>
                <a:gd name="T26" fmla="*/ 807 w 1165"/>
                <a:gd name="T27" fmla="*/ 599 h 1262"/>
                <a:gd name="T28" fmla="*/ 872 w 1165"/>
                <a:gd name="T29" fmla="*/ 713 h 1262"/>
                <a:gd name="T30" fmla="*/ 933 w 1165"/>
                <a:gd name="T31" fmla="*/ 828 h 1262"/>
                <a:gd name="T32" fmla="*/ 1019 w 1165"/>
                <a:gd name="T33" fmla="*/ 1004 h 1262"/>
                <a:gd name="T34" fmla="*/ 1046 w 1165"/>
                <a:gd name="T35" fmla="*/ 1064 h 1262"/>
                <a:gd name="T36" fmla="*/ 1098 w 1165"/>
                <a:gd name="T37" fmla="*/ 1185 h 1262"/>
                <a:gd name="T38" fmla="*/ 1122 w 1165"/>
                <a:gd name="T39" fmla="*/ 1247 h 1262"/>
                <a:gd name="T40" fmla="*/ 1127 w 1165"/>
                <a:gd name="T41" fmla="*/ 1255 h 1262"/>
                <a:gd name="T42" fmla="*/ 1142 w 1165"/>
                <a:gd name="T43" fmla="*/ 1262 h 1262"/>
                <a:gd name="T44" fmla="*/ 1158 w 1165"/>
                <a:gd name="T45" fmla="*/ 1258 h 1262"/>
                <a:gd name="T46" fmla="*/ 1164 w 1165"/>
                <a:gd name="T47" fmla="*/ 1249 h 1262"/>
                <a:gd name="T48" fmla="*/ 1165 w 1165"/>
                <a:gd name="T49" fmla="*/ 1241 h 1262"/>
                <a:gd name="T50" fmla="*/ 1164 w 1165"/>
                <a:gd name="T51" fmla="*/ 1236 h 1262"/>
                <a:gd name="T52" fmla="*/ 1095 w 1165"/>
                <a:gd name="T53" fmla="*/ 1062 h 1262"/>
                <a:gd name="T54" fmla="*/ 1016 w 1165"/>
                <a:gd name="T55" fmla="*/ 893 h 1262"/>
                <a:gd name="T56" fmla="*/ 930 w 1165"/>
                <a:gd name="T57" fmla="*/ 728 h 1262"/>
                <a:gd name="T58" fmla="*/ 838 w 1165"/>
                <a:gd name="T59" fmla="*/ 566 h 1262"/>
                <a:gd name="T60" fmla="*/ 806 w 1165"/>
                <a:gd name="T61" fmla="*/ 513 h 1262"/>
                <a:gd name="T62" fmla="*/ 736 w 1165"/>
                <a:gd name="T63" fmla="*/ 409 h 1262"/>
                <a:gd name="T64" fmla="*/ 661 w 1165"/>
                <a:gd name="T65" fmla="*/ 315 h 1262"/>
                <a:gd name="T66" fmla="*/ 618 w 1165"/>
                <a:gd name="T67" fmla="*/ 271 h 1262"/>
                <a:gd name="T68" fmla="*/ 573 w 1165"/>
                <a:gd name="T69" fmla="*/ 229 h 1262"/>
                <a:gd name="T70" fmla="*/ 524 w 1165"/>
                <a:gd name="T71" fmla="*/ 189 h 1262"/>
                <a:gd name="T72" fmla="*/ 487 w 1165"/>
                <a:gd name="T73" fmla="*/ 165 h 1262"/>
                <a:gd name="T74" fmla="*/ 409 w 1165"/>
                <a:gd name="T75" fmla="*/ 118 h 1262"/>
                <a:gd name="T76" fmla="*/ 329 w 1165"/>
                <a:gd name="T77" fmla="*/ 80 h 1262"/>
                <a:gd name="T78" fmla="*/ 244 w 1165"/>
                <a:gd name="T79" fmla="*/ 48 h 1262"/>
                <a:gd name="T80" fmla="*/ 201 w 1165"/>
                <a:gd name="T81" fmla="*/ 34 h 1262"/>
                <a:gd name="T82" fmla="*/ 112 w 1165"/>
                <a:gd name="T83" fmla="*/ 12 h 1262"/>
                <a:gd name="T84" fmla="*/ 20 w 1165"/>
                <a:gd name="T85" fmla="*/ 0 h 1262"/>
                <a:gd name="T86" fmla="*/ 15 w 1165"/>
                <a:gd name="T87" fmla="*/ 0 h 1262"/>
                <a:gd name="T88" fmla="*/ 7 w 1165"/>
                <a:gd name="T89" fmla="*/ 3 h 1262"/>
                <a:gd name="T90" fmla="*/ 1 w 1165"/>
                <a:gd name="T91" fmla="*/ 12 h 1262"/>
                <a:gd name="T92" fmla="*/ 1 w 1165"/>
                <a:gd name="T93" fmla="*/ 27 h 1262"/>
                <a:gd name="T94" fmla="*/ 11 w 1165"/>
                <a:gd name="T95" fmla="*/ 40 h 1262"/>
                <a:gd name="T96" fmla="*/ 20 w 1165"/>
                <a:gd name="T97" fmla="*/ 43 h 1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62">
                  <a:moveTo>
                    <a:pt x="20" y="43"/>
                  </a:moveTo>
                  <a:lnTo>
                    <a:pt x="20" y="43"/>
                  </a:lnTo>
                  <a:lnTo>
                    <a:pt x="49" y="44"/>
                  </a:lnTo>
                  <a:lnTo>
                    <a:pt x="77" y="48"/>
                  </a:lnTo>
                  <a:lnTo>
                    <a:pt x="106" y="52"/>
                  </a:lnTo>
                  <a:lnTo>
                    <a:pt x="135" y="58"/>
                  </a:lnTo>
                  <a:lnTo>
                    <a:pt x="164" y="66"/>
                  </a:lnTo>
                  <a:lnTo>
                    <a:pt x="192" y="74"/>
                  </a:lnTo>
                  <a:lnTo>
                    <a:pt x="221" y="83"/>
                  </a:lnTo>
                  <a:lnTo>
                    <a:pt x="249" y="92"/>
                  </a:lnTo>
                  <a:lnTo>
                    <a:pt x="304" y="115"/>
                  </a:lnTo>
                  <a:lnTo>
                    <a:pt x="358" y="140"/>
                  </a:lnTo>
                  <a:lnTo>
                    <a:pt x="410" y="168"/>
                  </a:lnTo>
                  <a:lnTo>
                    <a:pt x="460" y="198"/>
                  </a:lnTo>
                  <a:lnTo>
                    <a:pt x="460" y="198"/>
                  </a:lnTo>
                  <a:lnTo>
                    <a:pt x="503" y="228"/>
                  </a:lnTo>
                  <a:lnTo>
                    <a:pt x="544" y="260"/>
                  </a:lnTo>
                  <a:lnTo>
                    <a:pt x="583" y="294"/>
                  </a:lnTo>
                  <a:lnTo>
                    <a:pt x="620" y="331"/>
                  </a:lnTo>
                  <a:lnTo>
                    <a:pt x="620" y="331"/>
                  </a:lnTo>
                  <a:lnTo>
                    <a:pt x="643" y="355"/>
                  </a:lnTo>
                  <a:lnTo>
                    <a:pt x="663" y="380"/>
                  </a:lnTo>
                  <a:lnTo>
                    <a:pt x="683" y="406"/>
                  </a:lnTo>
                  <a:lnTo>
                    <a:pt x="703" y="432"/>
                  </a:lnTo>
                  <a:lnTo>
                    <a:pt x="738" y="488"/>
                  </a:lnTo>
                  <a:lnTo>
                    <a:pt x="773" y="543"/>
                  </a:lnTo>
                  <a:lnTo>
                    <a:pt x="773" y="543"/>
                  </a:lnTo>
                  <a:lnTo>
                    <a:pt x="807" y="599"/>
                  </a:lnTo>
                  <a:lnTo>
                    <a:pt x="839" y="656"/>
                  </a:lnTo>
                  <a:lnTo>
                    <a:pt x="872" y="713"/>
                  </a:lnTo>
                  <a:lnTo>
                    <a:pt x="902" y="770"/>
                  </a:lnTo>
                  <a:lnTo>
                    <a:pt x="933" y="828"/>
                  </a:lnTo>
                  <a:lnTo>
                    <a:pt x="962" y="887"/>
                  </a:lnTo>
                  <a:lnTo>
                    <a:pt x="1019" y="1004"/>
                  </a:lnTo>
                  <a:lnTo>
                    <a:pt x="1019" y="1004"/>
                  </a:lnTo>
                  <a:lnTo>
                    <a:pt x="1046" y="1064"/>
                  </a:lnTo>
                  <a:lnTo>
                    <a:pt x="1073" y="1125"/>
                  </a:lnTo>
                  <a:lnTo>
                    <a:pt x="1098" y="1185"/>
                  </a:lnTo>
                  <a:lnTo>
                    <a:pt x="1122" y="1247"/>
                  </a:lnTo>
                  <a:lnTo>
                    <a:pt x="1122" y="1247"/>
                  </a:lnTo>
                  <a:lnTo>
                    <a:pt x="1124" y="1252"/>
                  </a:lnTo>
                  <a:lnTo>
                    <a:pt x="1127" y="1255"/>
                  </a:lnTo>
                  <a:lnTo>
                    <a:pt x="1133" y="1259"/>
                  </a:lnTo>
                  <a:lnTo>
                    <a:pt x="1142" y="1262"/>
                  </a:lnTo>
                  <a:lnTo>
                    <a:pt x="1150" y="1261"/>
                  </a:lnTo>
                  <a:lnTo>
                    <a:pt x="1158" y="1258"/>
                  </a:lnTo>
                  <a:lnTo>
                    <a:pt x="1162" y="1252"/>
                  </a:lnTo>
                  <a:lnTo>
                    <a:pt x="1164" y="1249"/>
                  </a:lnTo>
                  <a:lnTo>
                    <a:pt x="1165" y="1246"/>
                  </a:lnTo>
                  <a:lnTo>
                    <a:pt x="1165" y="1241"/>
                  </a:lnTo>
                  <a:lnTo>
                    <a:pt x="1164" y="1236"/>
                  </a:lnTo>
                  <a:lnTo>
                    <a:pt x="1164" y="1236"/>
                  </a:lnTo>
                  <a:lnTo>
                    <a:pt x="1130" y="1148"/>
                  </a:lnTo>
                  <a:lnTo>
                    <a:pt x="1095" y="1062"/>
                  </a:lnTo>
                  <a:lnTo>
                    <a:pt x="1056" y="978"/>
                  </a:lnTo>
                  <a:lnTo>
                    <a:pt x="1016" y="893"/>
                  </a:lnTo>
                  <a:lnTo>
                    <a:pt x="973" y="810"/>
                  </a:lnTo>
                  <a:lnTo>
                    <a:pt x="930" y="728"/>
                  </a:lnTo>
                  <a:lnTo>
                    <a:pt x="884" y="647"/>
                  </a:lnTo>
                  <a:lnTo>
                    <a:pt x="838" y="566"/>
                  </a:lnTo>
                  <a:lnTo>
                    <a:pt x="838" y="566"/>
                  </a:lnTo>
                  <a:lnTo>
                    <a:pt x="806" y="513"/>
                  </a:lnTo>
                  <a:lnTo>
                    <a:pt x="772" y="460"/>
                  </a:lnTo>
                  <a:lnTo>
                    <a:pt x="736" y="409"/>
                  </a:lnTo>
                  <a:lnTo>
                    <a:pt x="699" y="362"/>
                  </a:lnTo>
                  <a:lnTo>
                    <a:pt x="661" y="315"/>
                  </a:lnTo>
                  <a:lnTo>
                    <a:pt x="640" y="292"/>
                  </a:lnTo>
                  <a:lnTo>
                    <a:pt x="618" y="271"/>
                  </a:lnTo>
                  <a:lnTo>
                    <a:pt x="596" y="249"/>
                  </a:lnTo>
                  <a:lnTo>
                    <a:pt x="573" y="229"/>
                  </a:lnTo>
                  <a:lnTo>
                    <a:pt x="549" y="209"/>
                  </a:lnTo>
                  <a:lnTo>
                    <a:pt x="524" y="189"/>
                  </a:lnTo>
                  <a:lnTo>
                    <a:pt x="524" y="189"/>
                  </a:lnTo>
                  <a:lnTo>
                    <a:pt x="487" y="165"/>
                  </a:lnTo>
                  <a:lnTo>
                    <a:pt x="449" y="140"/>
                  </a:lnTo>
                  <a:lnTo>
                    <a:pt x="409" y="118"/>
                  </a:lnTo>
                  <a:lnTo>
                    <a:pt x="369" y="98"/>
                  </a:lnTo>
                  <a:lnTo>
                    <a:pt x="329" y="80"/>
                  </a:lnTo>
                  <a:lnTo>
                    <a:pt x="286" y="63"/>
                  </a:lnTo>
                  <a:lnTo>
                    <a:pt x="244" y="48"/>
                  </a:lnTo>
                  <a:lnTo>
                    <a:pt x="201" y="34"/>
                  </a:lnTo>
                  <a:lnTo>
                    <a:pt x="201" y="34"/>
                  </a:lnTo>
                  <a:lnTo>
                    <a:pt x="157" y="21"/>
                  </a:lnTo>
                  <a:lnTo>
                    <a:pt x="112" y="12"/>
                  </a:lnTo>
                  <a:lnTo>
                    <a:pt x="66" y="4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7" y="3"/>
                  </a:lnTo>
                  <a:lnTo>
                    <a:pt x="4" y="4"/>
                  </a:lnTo>
                  <a:lnTo>
                    <a:pt x="1" y="12"/>
                  </a:lnTo>
                  <a:lnTo>
                    <a:pt x="0" y="20"/>
                  </a:lnTo>
                  <a:lnTo>
                    <a:pt x="1" y="27"/>
                  </a:lnTo>
                  <a:lnTo>
                    <a:pt x="4" y="35"/>
                  </a:lnTo>
                  <a:lnTo>
                    <a:pt x="11" y="40"/>
                  </a:lnTo>
                  <a:lnTo>
                    <a:pt x="15" y="41"/>
                  </a:lnTo>
                  <a:lnTo>
                    <a:pt x="20" y="43"/>
                  </a:lnTo>
                  <a:lnTo>
                    <a:pt x="20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8" name="Freeform 37">
              <a:extLst>
                <a:ext uri="{FF2B5EF4-FFF2-40B4-BE49-F238E27FC236}">
                  <a16:creationId xmlns:a16="http://schemas.microsoft.com/office/drawing/2014/main" id="{31E6E2E2-0DC0-1928-8EEE-7DA040413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" y="1406"/>
              <a:ext cx="2693" cy="1814"/>
            </a:xfrm>
            <a:custGeom>
              <a:avLst/>
              <a:gdLst>
                <a:gd name="T0" fmla="*/ 254 w 5386"/>
                <a:gd name="T1" fmla="*/ 1752 h 3628"/>
                <a:gd name="T2" fmla="*/ 806 w 5386"/>
                <a:gd name="T3" fmla="*/ 1607 h 3628"/>
                <a:gd name="T4" fmla="*/ 1804 w 5386"/>
                <a:gd name="T5" fmla="*/ 1344 h 3628"/>
                <a:gd name="T6" fmla="*/ 2306 w 5386"/>
                <a:gd name="T7" fmla="*/ 1207 h 3628"/>
                <a:gd name="T8" fmla="*/ 2493 w 5386"/>
                <a:gd name="T9" fmla="*/ 1148 h 3628"/>
                <a:gd name="T10" fmla="*/ 2573 w 5386"/>
                <a:gd name="T11" fmla="*/ 1118 h 3628"/>
                <a:gd name="T12" fmla="*/ 2810 w 5386"/>
                <a:gd name="T13" fmla="*/ 1013 h 3628"/>
                <a:gd name="T14" fmla="*/ 3374 w 5386"/>
                <a:gd name="T15" fmla="*/ 753 h 3628"/>
                <a:gd name="T16" fmla="*/ 4019 w 5386"/>
                <a:gd name="T17" fmla="*/ 449 h 3628"/>
                <a:gd name="T18" fmla="*/ 4869 w 5386"/>
                <a:gd name="T19" fmla="*/ 46 h 3628"/>
                <a:gd name="T20" fmla="*/ 4883 w 5386"/>
                <a:gd name="T21" fmla="*/ 40 h 3628"/>
                <a:gd name="T22" fmla="*/ 5020 w 5386"/>
                <a:gd name="T23" fmla="*/ 405 h 3628"/>
                <a:gd name="T24" fmla="*/ 5284 w 5386"/>
                <a:gd name="T25" fmla="*/ 998 h 3628"/>
                <a:gd name="T26" fmla="*/ 5354 w 5386"/>
                <a:gd name="T27" fmla="*/ 1105 h 3628"/>
                <a:gd name="T28" fmla="*/ 5246 w 5386"/>
                <a:gd name="T29" fmla="*/ 1172 h 3628"/>
                <a:gd name="T30" fmla="*/ 4515 w 5386"/>
                <a:gd name="T31" fmla="*/ 1618 h 3628"/>
                <a:gd name="T32" fmla="*/ 3985 w 5386"/>
                <a:gd name="T33" fmla="*/ 1945 h 3628"/>
                <a:gd name="T34" fmla="*/ 2816 w 5386"/>
                <a:gd name="T35" fmla="*/ 2662 h 3628"/>
                <a:gd name="T36" fmla="*/ 2267 w 5386"/>
                <a:gd name="T37" fmla="*/ 2998 h 3628"/>
                <a:gd name="T38" fmla="*/ 1471 w 5386"/>
                <a:gd name="T39" fmla="*/ 3486 h 3628"/>
                <a:gd name="T40" fmla="*/ 1312 w 5386"/>
                <a:gd name="T41" fmla="*/ 3583 h 3628"/>
                <a:gd name="T42" fmla="*/ 1306 w 5386"/>
                <a:gd name="T43" fmla="*/ 3588 h 3628"/>
                <a:gd name="T44" fmla="*/ 1297 w 5386"/>
                <a:gd name="T45" fmla="*/ 3601 h 3628"/>
                <a:gd name="T46" fmla="*/ 1304 w 5386"/>
                <a:gd name="T47" fmla="*/ 3623 h 3628"/>
                <a:gd name="T48" fmla="*/ 1318 w 5386"/>
                <a:gd name="T49" fmla="*/ 3628 h 3628"/>
                <a:gd name="T50" fmla="*/ 1327 w 5386"/>
                <a:gd name="T51" fmla="*/ 3624 h 3628"/>
                <a:gd name="T52" fmla="*/ 1730 w 5386"/>
                <a:gd name="T53" fmla="*/ 3378 h 3628"/>
                <a:gd name="T54" fmla="*/ 2166 w 5386"/>
                <a:gd name="T55" fmla="*/ 3112 h 3628"/>
                <a:gd name="T56" fmla="*/ 3277 w 5386"/>
                <a:gd name="T57" fmla="*/ 2428 h 3628"/>
                <a:gd name="T58" fmla="*/ 3865 w 5386"/>
                <a:gd name="T59" fmla="*/ 2068 h 3628"/>
                <a:gd name="T60" fmla="*/ 4878 w 5386"/>
                <a:gd name="T61" fmla="*/ 1447 h 3628"/>
                <a:gd name="T62" fmla="*/ 5211 w 5386"/>
                <a:gd name="T63" fmla="*/ 1244 h 3628"/>
                <a:gd name="T64" fmla="*/ 5369 w 5386"/>
                <a:gd name="T65" fmla="*/ 1147 h 3628"/>
                <a:gd name="T66" fmla="*/ 5381 w 5386"/>
                <a:gd name="T67" fmla="*/ 1136 h 3628"/>
                <a:gd name="T68" fmla="*/ 5383 w 5386"/>
                <a:gd name="T69" fmla="*/ 1113 h 3628"/>
                <a:gd name="T70" fmla="*/ 5217 w 5386"/>
                <a:gd name="T71" fmla="*/ 740 h 3628"/>
                <a:gd name="T72" fmla="*/ 4891 w 5386"/>
                <a:gd name="T73" fmla="*/ 11 h 3628"/>
                <a:gd name="T74" fmla="*/ 4886 w 5386"/>
                <a:gd name="T75" fmla="*/ 4 h 3628"/>
                <a:gd name="T76" fmla="*/ 4861 w 5386"/>
                <a:gd name="T77" fmla="*/ 3 h 3628"/>
                <a:gd name="T78" fmla="*/ 4654 w 5386"/>
                <a:gd name="T79" fmla="*/ 101 h 3628"/>
                <a:gd name="T80" fmla="*/ 3513 w 5386"/>
                <a:gd name="T81" fmla="*/ 640 h 3628"/>
                <a:gd name="T82" fmla="*/ 2913 w 5386"/>
                <a:gd name="T83" fmla="*/ 919 h 3628"/>
                <a:gd name="T84" fmla="*/ 2624 w 5386"/>
                <a:gd name="T85" fmla="*/ 1048 h 3628"/>
                <a:gd name="T86" fmla="*/ 2489 w 5386"/>
                <a:gd name="T87" fmla="*/ 1104 h 3628"/>
                <a:gd name="T88" fmla="*/ 2299 w 5386"/>
                <a:gd name="T89" fmla="*/ 1162 h 3628"/>
                <a:gd name="T90" fmla="*/ 1933 w 5386"/>
                <a:gd name="T91" fmla="*/ 1264 h 3628"/>
                <a:gd name="T92" fmla="*/ 1297 w 5386"/>
                <a:gd name="T93" fmla="*/ 1435 h 3628"/>
                <a:gd name="T94" fmla="*/ 353 w 5386"/>
                <a:gd name="T95" fmla="*/ 1681 h 3628"/>
                <a:gd name="T96" fmla="*/ 31 w 5386"/>
                <a:gd name="T97" fmla="*/ 1764 h 3628"/>
                <a:gd name="T98" fmla="*/ 11 w 5386"/>
                <a:gd name="T99" fmla="*/ 1771 h 3628"/>
                <a:gd name="T100" fmla="*/ 2 w 5386"/>
                <a:gd name="T101" fmla="*/ 1780 h 3628"/>
                <a:gd name="T102" fmla="*/ 5 w 5386"/>
                <a:gd name="T103" fmla="*/ 1801 h 3628"/>
                <a:gd name="T104" fmla="*/ 22 w 5386"/>
                <a:gd name="T105" fmla="*/ 1811 h 3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386" h="3628">
                  <a:moveTo>
                    <a:pt x="26" y="1811"/>
                  </a:moveTo>
                  <a:lnTo>
                    <a:pt x="26" y="1811"/>
                  </a:lnTo>
                  <a:lnTo>
                    <a:pt x="254" y="1752"/>
                  </a:lnTo>
                  <a:lnTo>
                    <a:pt x="254" y="1752"/>
                  </a:lnTo>
                  <a:lnTo>
                    <a:pt x="806" y="1607"/>
                  </a:lnTo>
                  <a:lnTo>
                    <a:pt x="806" y="1607"/>
                  </a:lnTo>
                  <a:lnTo>
                    <a:pt x="1492" y="1427"/>
                  </a:lnTo>
                  <a:lnTo>
                    <a:pt x="1492" y="1427"/>
                  </a:lnTo>
                  <a:lnTo>
                    <a:pt x="1804" y="1344"/>
                  </a:lnTo>
                  <a:lnTo>
                    <a:pt x="2116" y="1259"/>
                  </a:lnTo>
                  <a:lnTo>
                    <a:pt x="2116" y="1259"/>
                  </a:lnTo>
                  <a:lnTo>
                    <a:pt x="2306" y="1207"/>
                  </a:lnTo>
                  <a:lnTo>
                    <a:pt x="2399" y="1179"/>
                  </a:lnTo>
                  <a:lnTo>
                    <a:pt x="2447" y="1164"/>
                  </a:lnTo>
                  <a:lnTo>
                    <a:pt x="2493" y="1148"/>
                  </a:lnTo>
                  <a:lnTo>
                    <a:pt x="2493" y="1148"/>
                  </a:lnTo>
                  <a:lnTo>
                    <a:pt x="2533" y="1133"/>
                  </a:lnTo>
                  <a:lnTo>
                    <a:pt x="2573" y="1118"/>
                  </a:lnTo>
                  <a:lnTo>
                    <a:pt x="2653" y="1084"/>
                  </a:lnTo>
                  <a:lnTo>
                    <a:pt x="2810" y="1013"/>
                  </a:lnTo>
                  <a:lnTo>
                    <a:pt x="2810" y="1013"/>
                  </a:lnTo>
                  <a:lnTo>
                    <a:pt x="3093" y="884"/>
                  </a:lnTo>
                  <a:lnTo>
                    <a:pt x="3374" y="753"/>
                  </a:lnTo>
                  <a:lnTo>
                    <a:pt x="3374" y="753"/>
                  </a:lnTo>
                  <a:lnTo>
                    <a:pt x="3696" y="602"/>
                  </a:lnTo>
                  <a:lnTo>
                    <a:pt x="4019" y="449"/>
                  </a:lnTo>
                  <a:lnTo>
                    <a:pt x="4019" y="449"/>
                  </a:lnTo>
                  <a:lnTo>
                    <a:pt x="4572" y="188"/>
                  </a:lnTo>
                  <a:lnTo>
                    <a:pt x="4572" y="188"/>
                  </a:lnTo>
                  <a:lnTo>
                    <a:pt x="4869" y="46"/>
                  </a:lnTo>
                  <a:lnTo>
                    <a:pt x="4869" y="46"/>
                  </a:lnTo>
                  <a:lnTo>
                    <a:pt x="4883" y="40"/>
                  </a:lnTo>
                  <a:lnTo>
                    <a:pt x="4883" y="40"/>
                  </a:lnTo>
                  <a:lnTo>
                    <a:pt x="4854" y="32"/>
                  </a:lnTo>
                  <a:lnTo>
                    <a:pt x="4854" y="32"/>
                  </a:lnTo>
                  <a:lnTo>
                    <a:pt x="5020" y="405"/>
                  </a:lnTo>
                  <a:lnTo>
                    <a:pt x="5020" y="405"/>
                  </a:lnTo>
                  <a:lnTo>
                    <a:pt x="5284" y="998"/>
                  </a:lnTo>
                  <a:lnTo>
                    <a:pt x="5284" y="998"/>
                  </a:lnTo>
                  <a:lnTo>
                    <a:pt x="5346" y="1135"/>
                  </a:lnTo>
                  <a:lnTo>
                    <a:pt x="5346" y="1135"/>
                  </a:lnTo>
                  <a:lnTo>
                    <a:pt x="5354" y="1105"/>
                  </a:lnTo>
                  <a:lnTo>
                    <a:pt x="5354" y="1105"/>
                  </a:lnTo>
                  <a:lnTo>
                    <a:pt x="5246" y="1172"/>
                  </a:lnTo>
                  <a:lnTo>
                    <a:pt x="5246" y="1172"/>
                  </a:lnTo>
                  <a:lnTo>
                    <a:pt x="4951" y="1352"/>
                  </a:lnTo>
                  <a:lnTo>
                    <a:pt x="4951" y="1352"/>
                  </a:lnTo>
                  <a:lnTo>
                    <a:pt x="4515" y="1618"/>
                  </a:lnTo>
                  <a:lnTo>
                    <a:pt x="4515" y="1618"/>
                  </a:lnTo>
                  <a:lnTo>
                    <a:pt x="3985" y="1945"/>
                  </a:lnTo>
                  <a:lnTo>
                    <a:pt x="3985" y="1945"/>
                  </a:lnTo>
                  <a:lnTo>
                    <a:pt x="3404" y="2302"/>
                  </a:lnTo>
                  <a:lnTo>
                    <a:pt x="3404" y="2302"/>
                  </a:lnTo>
                  <a:lnTo>
                    <a:pt x="2816" y="2662"/>
                  </a:lnTo>
                  <a:lnTo>
                    <a:pt x="2816" y="2662"/>
                  </a:lnTo>
                  <a:lnTo>
                    <a:pt x="2267" y="2998"/>
                  </a:lnTo>
                  <a:lnTo>
                    <a:pt x="2267" y="2998"/>
                  </a:lnTo>
                  <a:lnTo>
                    <a:pt x="1803" y="3283"/>
                  </a:lnTo>
                  <a:lnTo>
                    <a:pt x="1803" y="3283"/>
                  </a:lnTo>
                  <a:lnTo>
                    <a:pt x="1471" y="3486"/>
                  </a:lnTo>
                  <a:lnTo>
                    <a:pt x="1471" y="3486"/>
                  </a:lnTo>
                  <a:lnTo>
                    <a:pt x="1391" y="3535"/>
                  </a:lnTo>
                  <a:lnTo>
                    <a:pt x="1312" y="3583"/>
                  </a:lnTo>
                  <a:lnTo>
                    <a:pt x="1312" y="3583"/>
                  </a:lnTo>
                  <a:lnTo>
                    <a:pt x="1306" y="3588"/>
                  </a:lnTo>
                  <a:lnTo>
                    <a:pt x="1306" y="3588"/>
                  </a:lnTo>
                  <a:lnTo>
                    <a:pt x="1301" y="3591"/>
                  </a:lnTo>
                  <a:lnTo>
                    <a:pt x="1300" y="3594"/>
                  </a:lnTo>
                  <a:lnTo>
                    <a:pt x="1297" y="3601"/>
                  </a:lnTo>
                  <a:lnTo>
                    <a:pt x="1297" y="3609"/>
                  </a:lnTo>
                  <a:lnTo>
                    <a:pt x="1298" y="3617"/>
                  </a:lnTo>
                  <a:lnTo>
                    <a:pt x="1304" y="3623"/>
                  </a:lnTo>
                  <a:lnTo>
                    <a:pt x="1311" y="3628"/>
                  </a:lnTo>
                  <a:lnTo>
                    <a:pt x="1315" y="3628"/>
                  </a:lnTo>
                  <a:lnTo>
                    <a:pt x="1318" y="3628"/>
                  </a:lnTo>
                  <a:lnTo>
                    <a:pt x="1323" y="3626"/>
                  </a:lnTo>
                  <a:lnTo>
                    <a:pt x="1327" y="3624"/>
                  </a:lnTo>
                  <a:lnTo>
                    <a:pt x="1327" y="3624"/>
                  </a:lnTo>
                  <a:lnTo>
                    <a:pt x="1435" y="3558"/>
                  </a:lnTo>
                  <a:lnTo>
                    <a:pt x="1435" y="3558"/>
                  </a:lnTo>
                  <a:lnTo>
                    <a:pt x="1730" y="3378"/>
                  </a:lnTo>
                  <a:lnTo>
                    <a:pt x="1730" y="3378"/>
                  </a:lnTo>
                  <a:lnTo>
                    <a:pt x="2166" y="3112"/>
                  </a:lnTo>
                  <a:lnTo>
                    <a:pt x="2166" y="3112"/>
                  </a:lnTo>
                  <a:lnTo>
                    <a:pt x="2696" y="2785"/>
                  </a:lnTo>
                  <a:lnTo>
                    <a:pt x="2696" y="2785"/>
                  </a:lnTo>
                  <a:lnTo>
                    <a:pt x="3277" y="2428"/>
                  </a:lnTo>
                  <a:lnTo>
                    <a:pt x="3277" y="2428"/>
                  </a:lnTo>
                  <a:lnTo>
                    <a:pt x="3865" y="2068"/>
                  </a:lnTo>
                  <a:lnTo>
                    <a:pt x="3865" y="2068"/>
                  </a:lnTo>
                  <a:lnTo>
                    <a:pt x="4414" y="1732"/>
                  </a:lnTo>
                  <a:lnTo>
                    <a:pt x="4414" y="1732"/>
                  </a:lnTo>
                  <a:lnTo>
                    <a:pt x="4878" y="1447"/>
                  </a:lnTo>
                  <a:lnTo>
                    <a:pt x="4878" y="1447"/>
                  </a:lnTo>
                  <a:lnTo>
                    <a:pt x="5211" y="1244"/>
                  </a:lnTo>
                  <a:lnTo>
                    <a:pt x="5211" y="1244"/>
                  </a:lnTo>
                  <a:lnTo>
                    <a:pt x="5290" y="1195"/>
                  </a:lnTo>
                  <a:lnTo>
                    <a:pt x="5369" y="1147"/>
                  </a:lnTo>
                  <a:lnTo>
                    <a:pt x="5369" y="1147"/>
                  </a:lnTo>
                  <a:lnTo>
                    <a:pt x="5375" y="1142"/>
                  </a:lnTo>
                  <a:lnTo>
                    <a:pt x="5375" y="1142"/>
                  </a:lnTo>
                  <a:lnTo>
                    <a:pt x="5381" y="1136"/>
                  </a:lnTo>
                  <a:lnTo>
                    <a:pt x="5384" y="1130"/>
                  </a:lnTo>
                  <a:lnTo>
                    <a:pt x="5386" y="1121"/>
                  </a:lnTo>
                  <a:lnTo>
                    <a:pt x="5383" y="1113"/>
                  </a:lnTo>
                  <a:lnTo>
                    <a:pt x="5383" y="1113"/>
                  </a:lnTo>
                  <a:lnTo>
                    <a:pt x="5217" y="740"/>
                  </a:lnTo>
                  <a:lnTo>
                    <a:pt x="5217" y="740"/>
                  </a:lnTo>
                  <a:lnTo>
                    <a:pt x="4952" y="148"/>
                  </a:lnTo>
                  <a:lnTo>
                    <a:pt x="4952" y="148"/>
                  </a:lnTo>
                  <a:lnTo>
                    <a:pt x="4891" y="11"/>
                  </a:lnTo>
                  <a:lnTo>
                    <a:pt x="4891" y="11"/>
                  </a:lnTo>
                  <a:lnTo>
                    <a:pt x="4889" y="7"/>
                  </a:lnTo>
                  <a:lnTo>
                    <a:pt x="4886" y="4"/>
                  </a:lnTo>
                  <a:lnTo>
                    <a:pt x="4878" y="1"/>
                  </a:lnTo>
                  <a:lnTo>
                    <a:pt x="4869" y="0"/>
                  </a:lnTo>
                  <a:lnTo>
                    <a:pt x="4861" y="3"/>
                  </a:lnTo>
                  <a:lnTo>
                    <a:pt x="4861" y="3"/>
                  </a:lnTo>
                  <a:lnTo>
                    <a:pt x="4654" y="101"/>
                  </a:lnTo>
                  <a:lnTo>
                    <a:pt x="4654" y="101"/>
                  </a:lnTo>
                  <a:lnTo>
                    <a:pt x="4148" y="342"/>
                  </a:lnTo>
                  <a:lnTo>
                    <a:pt x="4148" y="342"/>
                  </a:lnTo>
                  <a:lnTo>
                    <a:pt x="3513" y="640"/>
                  </a:lnTo>
                  <a:lnTo>
                    <a:pt x="3513" y="640"/>
                  </a:lnTo>
                  <a:lnTo>
                    <a:pt x="3213" y="780"/>
                  </a:lnTo>
                  <a:lnTo>
                    <a:pt x="2913" y="919"/>
                  </a:lnTo>
                  <a:lnTo>
                    <a:pt x="2913" y="919"/>
                  </a:lnTo>
                  <a:lnTo>
                    <a:pt x="2721" y="1007"/>
                  </a:lnTo>
                  <a:lnTo>
                    <a:pt x="2624" y="1048"/>
                  </a:lnTo>
                  <a:lnTo>
                    <a:pt x="2525" y="1090"/>
                  </a:lnTo>
                  <a:lnTo>
                    <a:pt x="2525" y="1090"/>
                  </a:lnTo>
                  <a:lnTo>
                    <a:pt x="2489" y="1104"/>
                  </a:lnTo>
                  <a:lnTo>
                    <a:pt x="2452" y="1118"/>
                  </a:lnTo>
                  <a:lnTo>
                    <a:pt x="2376" y="1141"/>
                  </a:lnTo>
                  <a:lnTo>
                    <a:pt x="2299" y="1162"/>
                  </a:lnTo>
                  <a:lnTo>
                    <a:pt x="2224" y="1184"/>
                  </a:lnTo>
                  <a:lnTo>
                    <a:pt x="2224" y="1184"/>
                  </a:lnTo>
                  <a:lnTo>
                    <a:pt x="1933" y="1264"/>
                  </a:lnTo>
                  <a:lnTo>
                    <a:pt x="1641" y="1342"/>
                  </a:lnTo>
                  <a:lnTo>
                    <a:pt x="1641" y="1342"/>
                  </a:lnTo>
                  <a:lnTo>
                    <a:pt x="1297" y="1435"/>
                  </a:lnTo>
                  <a:lnTo>
                    <a:pt x="952" y="1526"/>
                  </a:lnTo>
                  <a:lnTo>
                    <a:pt x="952" y="1526"/>
                  </a:lnTo>
                  <a:lnTo>
                    <a:pt x="353" y="1681"/>
                  </a:lnTo>
                  <a:lnTo>
                    <a:pt x="353" y="1681"/>
                  </a:lnTo>
                  <a:lnTo>
                    <a:pt x="31" y="1764"/>
                  </a:lnTo>
                  <a:lnTo>
                    <a:pt x="31" y="1764"/>
                  </a:lnTo>
                  <a:lnTo>
                    <a:pt x="16" y="1769"/>
                  </a:lnTo>
                  <a:lnTo>
                    <a:pt x="16" y="1769"/>
                  </a:lnTo>
                  <a:lnTo>
                    <a:pt x="11" y="1771"/>
                  </a:lnTo>
                  <a:lnTo>
                    <a:pt x="6" y="1772"/>
                  </a:lnTo>
                  <a:lnTo>
                    <a:pt x="5" y="1775"/>
                  </a:lnTo>
                  <a:lnTo>
                    <a:pt x="2" y="1780"/>
                  </a:lnTo>
                  <a:lnTo>
                    <a:pt x="0" y="1786"/>
                  </a:lnTo>
                  <a:lnTo>
                    <a:pt x="2" y="1795"/>
                  </a:lnTo>
                  <a:lnTo>
                    <a:pt x="5" y="1801"/>
                  </a:lnTo>
                  <a:lnTo>
                    <a:pt x="10" y="1807"/>
                  </a:lnTo>
                  <a:lnTo>
                    <a:pt x="17" y="1811"/>
                  </a:lnTo>
                  <a:lnTo>
                    <a:pt x="22" y="1811"/>
                  </a:lnTo>
                  <a:lnTo>
                    <a:pt x="26" y="1811"/>
                  </a:lnTo>
                  <a:lnTo>
                    <a:pt x="26" y="18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9" name="Freeform 38">
              <a:extLst>
                <a:ext uri="{FF2B5EF4-FFF2-40B4-BE49-F238E27FC236}">
                  <a16:creationId xmlns:a16="http://schemas.microsoft.com/office/drawing/2014/main" id="{47C6D569-D39E-8883-33F1-55D6BB3CB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" y="1295"/>
              <a:ext cx="547" cy="364"/>
            </a:xfrm>
            <a:custGeom>
              <a:avLst/>
              <a:gdLst>
                <a:gd name="T0" fmla="*/ 474 w 1095"/>
                <a:gd name="T1" fmla="*/ 49 h 728"/>
                <a:gd name="T2" fmla="*/ 597 w 1095"/>
                <a:gd name="T3" fmla="*/ 72 h 728"/>
                <a:gd name="T4" fmla="*/ 717 w 1095"/>
                <a:gd name="T5" fmla="*/ 111 h 728"/>
                <a:gd name="T6" fmla="*/ 828 w 1095"/>
                <a:gd name="T7" fmla="*/ 166 h 728"/>
                <a:gd name="T8" fmla="*/ 900 w 1095"/>
                <a:gd name="T9" fmla="*/ 216 h 728"/>
                <a:gd name="T10" fmla="*/ 974 w 1095"/>
                <a:gd name="T11" fmla="*/ 288 h 728"/>
                <a:gd name="T12" fmla="*/ 1018 w 1095"/>
                <a:gd name="T13" fmla="*/ 353 h 728"/>
                <a:gd name="T14" fmla="*/ 1046 w 1095"/>
                <a:gd name="T15" fmla="*/ 423 h 728"/>
                <a:gd name="T16" fmla="*/ 1044 w 1095"/>
                <a:gd name="T17" fmla="*/ 497 h 728"/>
                <a:gd name="T18" fmla="*/ 1032 w 1095"/>
                <a:gd name="T19" fmla="*/ 527 h 728"/>
                <a:gd name="T20" fmla="*/ 997 w 1095"/>
                <a:gd name="T21" fmla="*/ 557 h 728"/>
                <a:gd name="T22" fmla="*/ 918 w 1095"/>
                <a:gd name="T23" fmla="*/ 574 h 728"/>
                <a:gd name="T24" fmla="*/ 834 w 1095"/>
                <a:gd name="T25" fmla="*/ 565 h 728"/>
                <a:gd name="T26" fmla="*/ 728 w 1095"/>
                <a:gd name="T27" fmla="*/ 534 h 728"/>
                <a:gd name="T28" fmla="*/ 605 w 1095"/>
                <a:gd name="T29" fmla="*/ 473 h 728"/>
                <a:gd name="T30" fmla="*/ 522 w 1095"/>
                <a:gd name="T31" fmla="*/ 413 h 728"/>
                <a:gd name="T32" fmla="*/ 503 w 1095"/>
                <a:gd name="T33" fmla="*/ 407 h 728"/>
                <a:gd name="T34" fmla="*/ 488 w 1095"/>
                <a:gd name="T35" fmla="*/ 417 h 728"/>
                <a:gd name="T36" fmla="*/ 432 w 1095"/>
                <a:gd name="T37" fmla="*/ 520 h 728"/>
                <a:gd name="T38" fmla="*/ 368 w 1095"/>
                <a:gd name="T39" fmla="*/ 599 h 728"/>
                <a:gd name="T40" fmla="*/ 305 w 1095"/>
                <a:gd name="T41" fmla="*/ 644 h 728"/>
                <a:gd name="T42" fmla="*/ 223 w 1095"/>
                <a:gd name="T43" fmla="*/ 670 h 728"/>
                <a:gd name="T44" fmla="*/ 88 w 1095"/>
                <a:gd name="T45" fmla="*/ 685 h 728"/>
                <a:gd name="T46" fmla="*/ 16 w 1095"/>
                <a:gd name="T47" fmla="*/ 684 h 728"/>
                <a:gd name="T48" fmla="*/ 0 w 1095"/>
                <a:gd name="T49" fmla="*/ 696 h 728"/>
                <a:gd name="T50" fmla="*/ 11 w 1095"/>
                <a:gd name="T51" fmla="*/ 724 h 728"/>
                <a:gd name="T52" fmla="*/ 57 w 1095"/>
                <a:gd name="T53" fmla="*/ 728 h 728"/>
                <a:gd name="T54" fmla="*/ 205 w 1095"/>
                <a:gd name="T55" fmla="*/ 718 h 728"/>
                <a:gd name="T56" fmla="*/ 311 w 1095"/>
                <a:gd name="T57" fmla="*/ 688 h 728"/>
                <a:gd name="T58" fmla="*/ 380 w 1095"/>
                <a:gd name="T59" fmla="*/ 645 h 728"/>
                <a:gd name="T60" fmla="*/ 440 w 1095"/>
                <a:gd name="T61" fmla="*/ 584 h 728"/>
                <a:gd name="T62" fmla="*/ 525 w 1095"/>
                <a:gd name="T63" fmla="*/ 439 h 728"/>
                <a:gd name="T64" fmla="*/ 517 w 1095"/>
                <a:gd name="T65" fmla="*/ 465 h 728"/>
                <a:gd name="T66" fmla="*/ 631 w 1095"/>
                <a:gd name="T67" fmla="*/ 536 h 728"/>
                <a:gd name="T68" fmla="*/ 722 w 1095"/>
                <a:gd name="T69" fmla="*/ 577 h 728"/>
                <a:gd name="T70" fmla="*/ 854 w 1095"/>
                <a:gd name="T71" fmla="*/ 613 h 728"/>
                <a:gd name="T72" fmla="*/ 948 w 1095"/>
                <a:gd name="T73" fmla="*/ 616 h 728"/>
                <a:gd name="T74" fmla="*/ 1031 w 1095"/>
                <a:gd name="T75" fmla="*/ 585 h 728"/>
                <a:gd name="T76" fmla="*/ 1075 w 1095"/>
                <a:gd name="T77" fmla="*/ 536 h 728"/>
                <a:gd name="T78" fmla="*/ 1095 w 1095"/>
                <a:gd name="T79" fmla="*/ 456 h 728"/>
                <a:gd name="T80" fmla="*/ 1075 w 1095"/>
                <a:gd name="T81" fmla="*/ 374 h 728"/>
                <a:gd name="T82" fmla="*/ 1034 w 1095"/>
                <a:gd name="T83" fmla="*/ 297 h 728"/>
                <a:gd name="T84" fmla="*/ 978 w 1095"/>
                <a:gd name="T85" fmla="*/ 229 h 728"/>
                <a:gd name="T86" fmla="*/ 901 w 1095"/>
                <a:gd name="T87" fmla="*/ 163 h 728"/>
                <a:gd name="T88" fmla="*/ 792 w 1095"/>
                <a:gd name="T89" fmla="*/ 99 h 728"/>
                <a:gd name="T90" fmla="*/ 649 w 1095"/>
                <a:gd name="T91" fmla="*/ 45 h 728"/>
                <a:gd name="T92" fmla="*/ 474 w 1095"/>
                <a:gd name="T93" fmla="*/ 6 h 728"/>
                <a:gd name="T94" fmla="*/ 409 w 1095"/>
                <a:gd name="T95" fmla="*/ 0 h 728"/>
                <a:gd name="T96" fmla="*/ 394 w 1095"/>
                <a:gd name="T97" fmla="*/ 12 h 728"/>
                <a:gd name="T98" fmla="*/ 405 w 1095"/>
                <a:gd name="T99" fmla="*/ 40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95" h="728">
                  <a:moveTo>
                    <a:pt x="414" y="43"/>
                  </a:moveTo>
                  <a:lnTo>
                    <a:pt x="414" y="43"/>
                  </a:lnTo>
                  <a:lnTo>
                    <a:pt x="445" y="45"/>
                  </a:lnTo>
                  <a:lnTo>
                    <a:pt x="474" y="49"/>
                  </a:lnTo>
                  <a:lnTo>
                    <a:pt x="505" y="52"/>
                  </a:lnTo>
                  <a:lnTo>
                    <a:pt x="535" y="59"/>
                  </a:lnTo>
                  <a:lnTo>
                    <a:pt x="566" y="65"/>
                  </a:lnTo>
                  <a:lnTo>
                    <a:pt x="597" y="72"/>
                  </a:lnTo>
                  <a:lnTo>
                    <a:pt x="628" y="80"/>
                  </a:lnTo>
                  <a:lnTo>
                    <a:pt x="657" y="89"/>
                  </a:lnTo>
                  <a:lnTo>
                    <a:pt x="688" y="100"/>
                  </a:lnTo>
                  <a:lnTo>
                    <a:pt x="717" y="111"/>
                  </a:lnTo>
                  <a:lnTo>
                    <a:pt x="746" y="123"/>
                  </a:lnTo>
                  <a:lnTo>
                    <a:pt x="774" y="136"/>
                  </a:lnTo>
                  <a:lnTo>
                    <a:pt x="801" y="151"/>
                  </a:lnTo>
                  <a:lnTo>
                    <a:pt x="828" y="166"/>
                  </a:lnTo>
                  <a:lnTo>
                    <a:pt x="854" y="182"/>
                  </a:lnTo>
                  <a:lnTo>
                    <a:pt x="878" y="199"/>
                  </a:lnTo>
                  <a:lnTo>
                    <a:pt x="878" y="199"/>
                  </a:lnTo>
                  <a:lnTo>
                    <a:pt x="900" y="216"/>
                  </a:lnTo>
                  <a:lnTo>
                    <a:pt x="920" y="233"/>
                  </a:lnTo>
                  <a:lnTo>
                    <a:pt x="938" y="249"/>
                  </a:lnTo>
                  <a:lnTo>
                    <a:pt x="957" y="268"/>
                  </a:lnTo>
                  <a:lnTo>
                    <a:pt x="974" y="288"/>
                  </a:lnTo>
                  <a:lnTo>
                    <a:pt x="991" y="308"/>
                  </a:lnTo>
                  <a:lnTo>
                    <a:pt x="1004" y="330"/>
                  </a:lnTo>
                  <a:lnTo>
                    <a:pt x="1018" y="353"/>
                  </a:lnTo>
                  <a:lnTo>
                    <a:pt x="1018" y="353"/>
                  </a:lnTo>
                  <a:lnTo>
                    <a:pt x="1028" y="370"/>
                  </a:lnTo>
                  <a:lnTo>
                    <a:pt x="1035" y="386"/>
                  </a:lnTo>
                  <a:lnTo>
                    <a:pt x="1041" y="405"/>
                  </a:lnTo>
                  <a:lnTo>
                    <a:pt x="1046" y="423"/>
                  </a:lnTo>
                  <a:lnTo>
                    <a:pt x="1051" y="442"/>
                  </a:lnTo>
                  <a:lnTo>
                    <a:pt x="1051" y="460"/>
                  </a:lnTo>
                  <a:lnTo>
                    <a:pt x="1049" y="479"/>
                  </a:lnTo>
                  <a:lnTo>
                    <a:pt x="1044" y="497"/>
                  </a:lnTo>
                  <a:lnTo>
                    <a:pt x="1044" y="497"/>
                  </a:lnTo>
                  <a:lnTo>
                    <a:pt x="1041" y="508"/>
                  </a:lnTo>
                  <a:lnTo>
                    <a:pt x="1037" y="517"/>
                  </a:lnTo>
                  <a:lnTo>
                    <a:pt x="1032" y="527"/>
                  </a:lnTo>
                  <a:lnTo>
                    <a:pt x="1026" y="533"/>
                  </a:lnTo>
                  <a:lnTo>
                    <a:pt x="1018" y="540"/>
                  </a:lnTo>
                  <a:lnTo>
                    <a:pt x="1012" y="547"/>
                  </a:lnTo>
                  <a:lnTo>
                    <a:pt x="997" y="557"/>
                  </a:lnTo>
                  <a:lnTo>
                    <a:pt x="978" y="565"/>
                  </a:lnTo>
                  <a:lnTo>
                    <a:pt x="960" y="570"/>
                  </a:lnTo>
                  <a:lnTo>
                    <a:pt x="940" y="573"/>
                  </a:lnTo>
                  <a:lnTo>
                    <a:pt x="918" y="574"/>
                  </a:lnTo>
                  <a:lnTo>
                    <a:pt x="897" y="574"/>
                  </a:lnTo>
                  <a:lnTo>
                    <a:pt x="875" y="573"/>
                  </a:lnTo>
                  <a:lnTo>
                    <a:pt x="854" y="570"/>
                  </a:lnTo>
                  <a:lnTo>
                    <a:pt x="834" y="565"/>
                  </a:lnTo>
                  <a:lnTo>
                    <a:pt x="794" y="556"/>
                  </a:lnTo>
                  <a:lnTo>
                    <a:pt x="760" y="545"/>
                  </a:lnTo>
                  <a:lnTo>
                    <a:pt x="760" y="545"/>
                  </a:lnTo>
                  <a:lnTo>
                    <a:pt x="728" y="534"/>
                  </a:lnTo>
                  <a:lnTo>
                    <a:pt x="695" y="520"/>
                  </a:lnTo>
                  <a:lnTo>
                    <a:pt x="665" y="507"/>
                  </a:lnTo>
                  <a:lnTo>
                    <a:pt x="634" y="490"/>
                  </a:lnTo>
                  <a:lnTo>
                    <a:pt x="605" y="473"/>
                  </a:lnTo>
                  <a:lnTo>
                    <a:pt x="575" y="454"/>
                  </a:lnTo>
                  <a:lnTo>
                    <a:pt x="548" y="434"/>
                  </a:lnTo>
                  <a:lnTo>
                    <a:pt x="522" y="413"/>
                  </a:lnTo>
                  <a:lnTo>
                    <a:pt x="522" y="413"/>
                  </a:lnTo>
                  <a:lnTo>
                    <a:pt x="517" y="410"/>
                  </a:lnTo>
                  <a:lnTo>
                    <a:pt x="512" y="408"/>
                  </a:lnTo>
                  <a:lnTo>
                    <a:pt x="508" y="407"/>
                  </a:lnTo>
                  <a:lnTo>
                    <a:pt x="503" y="407"/>
                  </a:lnTo>
                  <a:lnTo>
                    <a:pt x="499" y="408"/>
                  </a:lnTo>
                  <a:lnTo>
                    <a:pt x="494" y="410"/>
                  </a:lnTo>
                  <a:lnTo>
                    <a:pt x="491" y="413"/>
                  </a:lnTo>
                  <a:lnTo>
                    <a:pt x="488" y="417"/>
                  </a:lnTo>
                  <a:lnTo>
                    <a:pt x="488" y="417"/>
                  </a:lnTo>
                  <a:lnTo>
                    <a:pt x="472" y="451"/>
                  </a:lnTo>
                  <a:lnTo>
                    <a:pt x="452" y="487"/>
                  </a:lnTo>
                  <a:lnTo>
                    <a:pt x="432" y="520"/>
                  </a:lnTo>
                  <a:lnTo>
                    <a:pt x="408" y="554"/>
                  </a:lnTo>
                  <a:lnTo>
                    <a:pt x="395" y="570"/>
                  </a:lnTo>
                  <a:lnTo>
                    <a:pt x="382" y="584"/>
                  </a:lnTo>
                  <a:lnTo>
                    <a:pt x="368" y="599"/>
                  </a:lnTo>
                  <a:lnTo>
                    <a:pt x="354" y="611"/>
                  </a:lnTo>
                  <a:lnTo>
                    <a:pt x="339" y="624"/>
                  </a:lnTo>
                  <a:lnTo>
                    <a:pt x="322" y="634"/>
                  </a:lnTo>
                  <a:lnTo>
                    <a:pt x="305" y="644"/>
                  </a:lnTo>
                  <a:lnTo>
                    <a:pt x="288" y="651"/>
                  </a:lnTo>
                  <a:lnTo>
                    <a:pt x="288" y="651"/>
                  </a:lnTo>
                  <a:lnTo>
                    <a:pt x="256" y="662"/>
                  </a:lnTo>
                  <a:lnTo>
                    <a:pt x="223" y="670"/>
                  </a:lnTo>
                  <a:lnTo>
                    <a:pt x="189" y="678"/>
                  </a:lnTo>
                  <a:lnTo>
                    <a:pt x="156" y="681"/>
                  </a:lnTo>
                  <a:lnTo>
                    <a:pt x="122" y="684"/>
                  </a:lnTo>
                  <a:lnTo>
                    <a:pt x="88" y="685"/>
                  </a:lnTo>
                  <a:lnTo>
                    <a:pt x="54" y="685"/>
                  </a:lnTo>
                  <a:lnTo>
                    <a:pt x="20" y="684"/>
                  </a:lnTo>
                  <a:lnTo>
                    <a:pt x="20" y="684"/>
                  </a:lnTo>
                  <a:lnTo>
                    <a:pt x="16" y="684"/>
                  </a:lnTo>
                  <a:lnTo>
                    <a:pt x="11" y="685"/>
                  </a:lnTo>
                  <a:lnTo>
                    <a:pt x="8" y="687"/>
                  </a:lnTo>
                  <a:lnTo>
                    <a:pt x="5" y="690"/>
                  </a:lnTo>
                  <a:lnTo>
                    <a:pt x="0" y="696"/>
                  </a:lnTo>
                  <a:lnTo>
                    <a:pt x="0" y="704"/>
                  </a:lnTo>
                  <a:lnTo>
                    <a:pt x="0" y="711"/>
                  </a:lnTo>
                  <a:lnTo>
                    <a:pt x="5" y="719"/>
                  </a:lnTo>
                  <a:lnTo>
                    <a:pt x="11" y="724"/>
                  </a:lnTo>
                  <a:lnTo>
                    <a:pt x="16" y="727"/>
                  </a:lnTo>
                  <a:lnTo>
                    <a:pt x="20" y="727"/>
                  </a:lnTo>
                  <a:lnTo>
                    <a:pt x="20" y="727"/>
                  </a:lnTo>
                  <a:lnTo>
                    <a:pt x="57" y="728"/>
                  </a:lnTo>
                  <a:lnTo>
                    <a:pt x="94" y="728"/>
                  </a:lnTo>
                  <a:lnTo>
                    <a:pt x="131" y="727"/>
                  </a:lnTo>
                  <a:lnTo>
                    <a:pt x="168" y="724"/>
                  </a:lnTo>
                  <a:lnTo>
                    <a:pt x="205" y="718"/>
                  </a:lnTo>
                  <a:lnTo>
                    <a:pt x="242" y="710"/>
                  </a:lnTo>
                  <a:lnTo>
                    <a:pt x="277" y="701"/>
                  </a:lnTo>
                  <a:lnTo>
                    <a:pt x="311" y="688"/>
                  </a:lnTo>
                  <a:lnTo>
                    <a:pt x="311" y="688"/>
                  </a:lnTo>
                  <a:lnTo>
                    <a:pt x="329" y="679"/>
                  </a:lnTo>
                  <a:lnTo>
                    <a:pt x="346" y="668"/>
                  </a:lnTo>
                  <a:lnTo>
                    <a:pt x="365" y="658"/>
                  </a:lnTo>
                  <a:lnTo>
                    <a:pt x="380" y="645"/>
                  </a:lnTo>
                  <a:lnTo>
                    <a:pt x="395" y="631"/>
                  </a:lnTo>
                  <a:lnTo>
                    <a:pt x="411" y="616"/>
                  </a:lnTo>
                  <a:lnTo>
                    <a:pt x="426" y="601"/>
                  </a:lnTo>
                  <a:lnTo>
                    <a:pt x="440" y="584"/>
                  </a:lnTo>
                  <a:lnTo>
                    <a:pt x="465" y="548"/>
                  </a:lnTo>
                  <a:lnTo>
                    <a:pt x="488" y="513"/>
                  </a:lnTo>
                  <a:lnTo>
                    <a:pt x="508" y="476"/>
                  </a:lnTo>
                  <a:lnTo>
                    <a:pt x="525" y="439"/>
                  </a:lnTo>
                  <a:lnTo>
                    <a:pt x="525" y="439"/>
                  </a:lnTo>
                  <a:lnTo>
                    <a:pt x="491" y="443"/>
                  </a:lnTo>
                  <a:lnTo>
                    <a:pt x="491" y="443"/>
                  </a:lnTo>
                  <a:lnTo>
                    <a:pt x="517" y="465"/>
                  </a:lnTo>
                  <a:lnTo>
                    <a:pt x="545" y="485"/>
                  </a:lnTo>
                  <a:lnTo>
                    <a:pt x="572" y="504"/>
                  </a:lnTo>
                  <a:lnTo>
                    <a:pt x="602" y="520"/>
                  </a:lnTo>
                  <a:lnTo>
                    <a:pt x="631" y="536"/>
                  </a:lnTo>
                  <a:lnTo>
                    <a:pt x="660" y="551"/>
                  </a:lnTo>
                  <a:lnTo>
                    <a:pt x="691" y="565"/>
                  </a:lnTo>
                  <a:lnTo>
                    <a:pt x="722" y="577"/>
                  </a:lnTo>
                  <a:lnTo>
                    <a:pt x="722" y="577"/>
                  </a:lnTo>
                  <a:lnTo>
                    <a:pt x="761" y="591"/>
                  </a:lnTo>
                  <a:lnTo>
                    <a:pt x="806" y="604"/>
                  </a:lnTo>
                  <a:lnTo>
                    <a:pt x="829" y="610"/>
                  </a:lnTo>
                  <a:lnTo>
                    <a:pt x="854" y="613"/>
                  </a:lnTo>
                  <a:lnTo>
                    <a:pt x="877" y="616"/>
                  </a:lnTo>
                  <a:lnTo>
                    <a:pt x="901" y="617"/>
                  </a:lnTo>
                  <a:lnTo>
                    <a:pt x="924" y="617"/>
                  </a:lnTo>
                  <a:lnTo>
                    <a:pt x="948" y="616"/>
                  </a:lnTo>
                  <a:lnTo>
                    <a:pt x="969" y="611"/>
                  </a:lnTo>
                  <a:lnTo>
                    <a:pt x="991" y="605"/>
                  </a:lnTo>
                  <a:lnTo>
                    <a:pt x="1011" y="597"/>
                  </a:lnTo>
                  <a:lnTo>
                    <a:pt x="1031" y="585"/>
                  </a:lnTo>
                  <a:lnTo>
                    <a:pt x="1048" y="571"/>
                  </a:lnTo>
                  <a:lnTo>
                    <a:pt x="1063" y="554"/>
                  </a:lnTo>
                  <a:lnTo>
                    <a:pt x="1063" y="554"/>
                  </a:lnTo>
                  <a:lnTo>
                    <a:pt x="1075" y="536"/>
                  </a:lnTo>
                  <a:lnTo>
                    <a:pt x="1084" y="517"/>
                  </a:lnTo>
                  <a:lnTo>
                    <a:pt x="1091" y="497"/>
                  </a:lnTo>
                  <a:lnTo>
                    <a:pt x="1094" y="477"/>
                  </a:lnTo>
                  <a:lnTo>
                    <a:pt x="1095" y="456"/>
                  </a:lnTo>
                  <a:lnTo>
                    <a:pt x="1092" y="436"/>
                  </a:lnTo>
                  <a:lnTo>
                    <a:pt x="1089" y="414"/>
                  </a:lnTo>
                  <a:lnTo>
                    <a:pt x="1083" y="394"/>
                  </a:lnTo>
                  <a:lnTo>
                    <a:pt x="1075" y="374"/>
                  </a:lnTo>
                  <a:lnTo>
                    <a:pt x="1068" y="354"/>
                  </a:lnTo>
                  <a:lnTo>
                    <a:pt x="1057" y="334"/>
                  </a:lnTo>
                  <a:lnTo>
                    <a:pt x="1046" y="316"/>
                  </a:lnTo>
                  <a:lnTo>
                    <a:pt x="1034" y="297"/>
                  </a:lnTo>
                  <a:lnTo>
                    <a:pt x="1021" y="280"/>
                  </a:lnTo>
                  <a:lnTo>
                    <a:pt x="997" y="249"/>
                  </a:lnTo>
                  <a:lnTo>
                    <a:pt x="997" y="249"/>
                  </a:lnTo>
                  <a:lnTo>
                    <a:pt x="978" y="229"/>
                  </a:lnTo>
                  <a:lnTo>
                    <a:pt x="960" y="212"/>
                  </a:lnTo>
                  <a:lnTo>
                    <a:pt x="941" y="196"/>
                  </a:lnTo>
                  <a:lnTo>
                    <a:pt x="921" y="179"/>
                  </a:lnTo>
                  <a:lnTo>
                    <a:pt x="901" y="163"/>
                  </a:lnTo>
                  <a:lnTo>
                    <a:pt x="881" y="149"/>
                  </a:lnTo>
                  <a:lnTo>
                    <a:pt x="860" y="136"/>
                  </a:lnTo>
                  <a:lnTo>
                    <a:pt x="837" y="122"/>
                  </a:lnTo>
                  <a:lnTo>
                    <a:pt x="792" y="99"/>
                  </a:lnTo>
                  <a:lnTo>
                    <a:pt x="746" y="77"/>
                  </a:lnTo>
                  <a:lnTo>
                    <a:pt x="698" y="60"/>
                  </a:lnTo>
                  <a:lnTo>
                    <a:pt x="649" y="45"/>
                  </a:lnTo>
                  <a:lnTo>
                    <a:pt x="649" y="45"/>
                  </a:lnTo>
                  <a:lnTo>
                    <a:pt x="592" y="28"/>
                  </a:lnTo>
                  <a:lnTo>
                    <a:pt x="532" y="15"/>
                  </a:lnTo>
                  <a:lnTo>
                    <a:pt x="503" y="9"/>
                  </a:lnTo>
                  <a:lnTo>
                    <a:pt x="474" y="6"/>
                  </a:lnTo>
                  <a:lnTo>
                    <a:pt x="443" y="2"/>
                  </a:lnTo>
                  <a:lnTo>
                    <a:pt x="414" y="0"/>
                  </a:lnTo>
                  <a:lnTo>
                    <a:pt x="414" y="0"/>
                  </a:lnTo>
                  <a:lnTo>
                    <a:pt x="409" y="0"/>
                  </a:lnTo>
                  <a:lnTo>
                    <a:pt x="405" y="2"/>
                  </a:lnTo>
                  <a:lnTo>
                    <a:pt x="402" y="3"/>
                  </a:lnTo>
                  <a:lnTo>
                    <a:pt x="399" y="6"/>
                  </a:lnTo>
                  <a:lnTo>
                    <a:pt x="394" y="12"/>
                  </a:lnTo>
                  <a:lnTo>
                    <a:pt x="394" y="20"/>
                  </a:lnTo>
                  <a:lnTo>
                    <a:pt x="394" y="28"/>
                  </a:lnTo>
                  <a:lnTo>
                    <a:pt x="399" y="35"/>
                  </a:lnTo>
                  <a:lnTo>
                    <a:pt x="405" y="40"/>
                  </a:lnTo>
                  <a:lnTo>
                    <a:pt x="409" y="43"/>
                  </a:lnTo>
                  <a:lnTo>
                    <a:pt x="414" y="43"/>
                  </a:lnTo>
                  <a:lnTo>
                    <a:pt x="414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0" name="Freeform 39">
              <a:extLst>
                <a:ext uri="{FF2B5EF4-FFF2-40B4-BE49-F238E27FC236}">
                  <a16:creationId xmlns:a16="http://schemas.microsoft.com/office/drawing/2014/main" id="{D0FBCBF3-6FA7-AE69-26EF-39EAA951E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" y="1034"/>
              <a:ext cx="1332" cy="453"/>
            </a:xfrm>
            <a:custGeom>
              <a:avLst/>
              <a:gdLst>
                <a:gd name="T0" fmla="*/ 190 w 2664"/>
                <a:gd name="T1" fmla="*/ 811 h 907"/>
                <a:gd name="T2" fmla="*/ 668 w 2664"/>
                <a:gd name="T3" fmla="*/ 545 h 907"/>
                <a:gd name="T4" fmla="*/ 860 w 2664"/>
                <a:gd name="T5" fmla="*/ 450 h 907"/>
                <a:gd name="T6" fmla="*/ 1008 w 2664"/>
                <a:gd name="T7" fmla="*/ 386 h 907"/>
                <a:gd name="T8" fmla="*/ 1154 w 2664"/>
                <a:gd name="T9" fmla="*/ 331 h 907"/>
                <a:gd name="T10" fmla="*/ 1445 w 2664"/>
                <a:gd name="T11" fmla="*/ 236 h 907"/>
                <a:gd name="T12" fmla="*/ 1677 w 2664"/>
                <a:gd name="T13" fmla="*/ 169 h 907"/>
                <a:gd name="T14" fmla="*/ 1909 w 2664"/>
                <a:gd name="T15" fmla="*/ 112 h 907"/>
                <a:gd name="T16" fmla="*/ 2121 w 2664"/>
                <a:gd name="T17" fmla="*/ 69 h 907"/>
                <a:gd name="T18" fmla="*/ 2283 w 2664"/>
                <a:gd name="T19" fmla="*/ 49 h 907"/>
                <a:gd name="T20" fmla="*/ 2369 w 2664"/>
                <a:gd name="T21" fmla="*/ 45 h 907"/>
                <a:gd name="T22" fmla="*/ 2476 w 2664"/>
                <a:gd name="T23" fmla="*/ 48 h 907"/>
                <a:gd name="T24" fmla="*/ 2529 w 2664"/>
                <a:gd name="T25" fmla="*/ 59 h 907"/>
                <a:gd name="T26" fmla="*/ 2576 w 2664"/>
                <a:gd name="T27" fmla="*/ 80 h 907"/>
                <a:gd name="T28" fmla="*/ 2602 w 2664"/>
                <a:gd name="T29" fmla="*/ 102 h 907"/>
                <a:gd name="T30" fmla="*/ 2616 w 2664"/>
                <a:gd name="T31" fmla="*/ 125 h 907"/>
                <a:gd name="T32" fmla="*/ 2619 w 2664"/>
                <a:gd name="T33" fmla="*/ 148 h 907"/>
                <a:gd name="T34" fmla="*/ 2607 w 2664"/>
                <a:gd name="T35" fmla="*/ 176 h 907"/>
                <a:gd name="T36" fmla="*/ 2564 w 2664"/>
                <a:gd name="T37" fmla="*/ 214 h 907"/>
                <a:gd name="T38" fmla="*/ 2490 w 2664"/>
                <a:gd name="T39" fmla="*/ 257 h 907"/>
                <a:gd name="T40" fmla="*/ 2432 w 2664"/>
                <a:gd name="T41" fmla="*/ 282 h 907"/>
                <a:gd name="T42" fmla="*/ 2266 w 2664"/>
                <a:gd name="T43" fmla="*/ 345 h 907"/>
                <a:gd name="T44" fmla="*/ 2095 w 2664"/>
                <a:gd name="T45" fmla="*/ 400 h 907"/>
                <a:gd name="T46" fmla="*/ 1787 w 2664"/>
                <a:gd name="T47" fmla="*/ 488 h 907"/>
                <a:gd name="T48" fmla="*/ 1652 w 2664"/>
                <a:gd name="T49" fmla="*/ 524 h 907"/>
                <a:gd name="T50" fmla="*/ 1643 w 2664"/>
                <a:gd name="T51" fmla="*/ 527 h 907"/>
                <a:gd name="T52" fmla="*/ 1637 w 2664"/>
                <a:gd name="T53" fmla="*/ 540 h 907"/>
                <a:gd name="T54" fmla="*/ 1646 w 2664"/>
                <a:gd name="T55" fmla="*/ 562 h 907"/>
                <a:gd name="T56" fmla="*/ 1663 w 2664"/>
                <a:gd name="T57" fmla="*/ 565 h 907"/>
                <a:gd name="T58" fmla="*/ 1935 w 2664"/>
                <a:gd name="T59" fmla="*/ 493 h 907"/>
                <a:gd name="T60" fmla="*/ 2203 w 2664"/>
                <a:gd name="T61" fmla="*/ 411 h 907"/>
                <a:gd name="T62" fmla="*/ 2380 w 2664"/>
                <a:gd name="T63" fmla="*/ 350 h 907"/>
                <a:gd name="T64" fmla="*/ 2519 w 2664"/>
                <a:gd name="T65" fmla="*/ 289 h 907"/>
                <a:gd name="T66" fmla="*/ 2564 w 2664"/>
                <a:gd name="T67" fmla="*/ 265 h 907"/>
                <a:gd name="T68" fmla="*/ 2622 w 2664"/>
                <a:gd name="T69" fmla="*/ 220 h 907"/>
                <a:gd name="T70" fmla="*/ 2655 w 2664"/>
                <a:gd name="T71" fmla="*/ 177 h 907"/>
                <a:gd name="T72" fmla="*/ 2664 w 2664"/>
                <a:gd name="T73" fmla="*/ 142 h 907"/>
                <a:gd name="T74" fmla="*/ 2653 w 2664"/>
                <a:gd name="T75" fmla="*/ 94 h 907"/>
                <a:gd name="T76" fmla="*/ 2619 w 2664"/>
                <a:gd name="T77" fmla="*/ 59 h 907"/>
                <a:gd name="T78" fmla="*/ 2573 w 2664"/>
                <a:gd name="T79" fmla="*/ 32 h 907"/>
                <a:gd name="T80" fmla="*/ 2507 w 2664"/>
                <a:gd name="T81" fmla="*/ 11 h 907"/>
                <a:gd name="T82" fmla="*/ 2429 w 2664"/>
                <a:gd name="T83" fmla="*/ 2 h 907"/>
                <a:gd name="T84" fmla="*/ 2284 w 2664"/>
                <a:gd name="T85" fmla="*/ 5 h 907"/>
                <a:gd name="T86" fmla="*/ 2092 w 2664"/>
                <a:gd name="T87" fmla="*/ 32 h 907"/>
                <a:gd name="T88" fmla="*/ 1969 w 2664"/>
                <a:gd name="T89" fmla="*/ 55 h 907"/>
                <a:gd name="T90" fmla="*/ 1608 w 2664"/>
                <a:gd name="T91" fmla="*/ 143 h 907"/>
                <a:gd name="T92" fmla="*/ 1401 w 2664"/>
                <a:gd name="T93" fmla="*/ 203 h 907"/>
                <a:gd name="T94" fmla="*/ 1094 w 2664"/>
                <a:gd name="T95" fmla="*/ 306 h 907"/>
                <a:gd name="T96" fmla="*/ 846 w 2664"/>
                <a:gd name="T97" fmla="*/ 410 h 907"/>
                <a:gd name="T98" fmla="*/ 699 w 2664"/>
                <a:gd name="T99" fmla="*/ 480 h 907"/>
                <a:gd name="T100" fmla="*/ 406 w 2664"/>
                <a:gd name="T101" fmla="*/ 636 h 907"/>
                <a:gd name="T102" fmla="*/ 27 w 2664"/>
                <a:gd name="T103" fmla="*/ 858 h 907"/>
                <a:gd name="T104" fmla="*/ 11 w 2664"/>
                <a:gd name="T105" fmla="*/ 867 h 907"/>
                <a:gd name="T106" fmla="*/ 0 w 2664"/>
                <a:gd name="T107" fmla="*/ 881 h 907"/>
                <a:gd name="T108" fmla="*/ 10 w 2664"/>
                <a:gd name="T109" fmla="*/ 902 h 907"/>
                <a:gd name="T110" fmla="*/ 24 w 2664"/>
                <a:gd name="T111" fmla="*/ 907 h 907"/>
                <a:gd name="T112" fmla="*/ 33 w 2664"/>
                <a:gd name="T113" fmla="*/ 904 h 9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664" h="907">
                  <a:moveTo>
                    <a:pt x="33" y="904"/>
                  </a:moveTo>
                  <a:lnTo>
                    <a:pt x="33" y="904"/>
                  </a:lnTo>
                  <a:lnTo>
                    <a:pt x="190" y="811"/>
                  </a:lnTo>
                  <a:lnTo>
                    <a:pt x="348" y="719"/>
                  </a:lnTo>
                  <a:lnTo>
                    <a:pt x="506" y="631"/>
                  </a:lnTo>
                  <a:lnTo>
                    <a:pt x="668" y="545"/>
                  </a:lnTo>
                  <a:lnTo>
                    <a:pt x="668" y="545"/>
                  </a:lnTo>
                  <a:lnTo>
                    <a:pt x="763" y="497"/>
                  </a:lnTo>
                  <a:lnTo>
                    <a:pt x="860" y="450"/>
                  </a:lnTo>
                  <a:lnTo>
                    <a:pt x="909" y="428"/>
                  </a:lnTo>
                  <a:lnTo>
                    <a:pt x="957" y="407"/>
                  </a:lnTo>
                  <a:lnTo>
                    <a:pt x="1008" y="386"/>
                  </a:lnTo>
                  <a:lnTo>
                    <a:pt x="1057" y="366"/>
                  </a:lnTo>
                  <a:lnTo>
                    <a:pt x="1057" y="366"/>
                  </a:lnTo>
                  <a:lnTo>
                    <a:pt x="1154" y="331"/>
                  </a:lnTo>
                  <a:lnTo>
                    <a:pt x="1251" y="297"/>
                  </a:lnTo>
                  <a:lnTo>
                    <a:pt x="1348" y="266"/>
                  </a:lnTo>
                  <a:lnTo>
                    <a:pt x="1445" y="236"/>
                  </a:lnTo>
                  <a:lnTo>
                    <a:pt x="1445" y="236"/>
                  </a:lnTo>
                  <a:lnTo>
                    <a:pt x="1560" y="202"/>
                  </a:lnTo>
                  <a:lnTo>
                    <a:pt x="1677" y="169"/>
                  </a:lnTo>
                  <a:lnTo>
                    <a:pt x="1792" y="140"/>
                  </a:lnTo>
                  <a:lnTo>
                    <a:pt x="1909" y="112"/>
                  </a:lnTo>
                  <a:lnTo>
                    <a:pt x="1909" y="112"/>
                  </a:lnTo>
                  <a:lnTo>
                    <a:pt x="2015" y="89"/>
                  </a:lnTo>
                  <a:lnTo>
                    <a:pt x="2069" y="79"/>
                  </a:lnTo>
                  <a:lnTo>
                    <a:pt x="2121" y="69"/>
                  </a:lnTo>
                  <a:lnTo>
                    <a:pt x="2175" y="62"/>
                  </a:lnTo>
                  <a:lnTo>
                    <a:pt x="2229" y="55"/>
                  </a:lnTo>
                  <a:lnTo>
                    <a:pt x="2283" y="49"/>
                  </a:lnTo>
                  <a:lnTo>
                    <a:pt x="2336" y="46"/>
                  </a:lnTo>
                  <a:lnTo>
                    <a:pt x="2336" y="46"/>
                  </a:lnTo>
                  <a:lnTo>
                    <a:pt x="2369" y="45"/>
                  </a:lnTo>
                  <a:lnTo>
                    <a:pt x="2404" y="43"/>
                  </a:lnTo>
                  <a:lnTo>
                    <a:pt x="2441" y="45"/>
                  </a:lnTo>
                  <a:lnTo>
                    <a:pt x="2476" y="48"/>
                  </a:lnTo>
                  <a:lnTo>
                    <a:pt x="2495" y="49"/>
                  </a:lnTo>
                  <a:lnTo>
                    <a:pt x="2512" y="54"/>
                  </a:lnTo>
                  <a:lnTo>
                    <a:pt x="2529" y="59"/>
                  </a:lnTo>
                  <a:lnTo>
                    <a:pt x="2546" y="65"/>
                  </a:lnTo>
                  <a:lnTo>
                    <a:pt x="2561" y="71"/>
                  </a:lnTo>
                  <a:lnTo>
                    <a:pt x="2576" y="80"/>
                  </a:lnTo>
                  <a:lnTo>
                    <a:pt x="2590" y="91"/>
                  </a:lnTo>
                  <a:lnTo>
                    <a:pt x="2602" y="102"/>
                  </a:lnTo>
                  <a:lnTo>
                    <a:pt x="2602" y="102"/>
                  </a:lnTo>
                  <a:lnTo>
                    <a:pt x="2609" y="109"/>
                  </a:lnTo>
                  <a:lnTo>
                    <a:pt x="2613" y="117"/>
                  </a:lnTo>
                  <a:lnTo>
                    <a:pt x="2616" y="125"/>
                  </a:lnTo>
                  <a:lnTo>
                    <a:pt x="2618" y="132"/>
                  </a:lnTo>
                  <a:lnTo>
                    <a:pt x="2619" y="140"/>
                  </a:lnTo>
                  <a:lnTo>
                    <a:pt x="2619" y="148"/>
                  </a:lnTo>
                  <a:lnTo>
                    <a:pt x="2618" y="154"/>
                  </a:lnTo>
                  <a:lnTo>
                    <a:pt x="2615" y="162"/>
                  </a:lnTo>
                  <a:lnTo>
                    <a:pt x="2607" y="176"/>
                  </a:lnTo>
                  <a:lnTo>
                    <a:pt x="2595" y="189"/>
                  </a:lnTo>
                  <a:lnTo>
                    <a:pt x="2581" y="202"/>
                  </a:lnTo>
                  <a:lnTo>
                    <a:pt x="2564" y="214"/>
                  </a:lnTo>
                  <a:lnTo>
                    <a:pt x="2547" y="226"/>
                  </a:lnTo>
                  <a:lnTo>
                    <a:pt x="2529" y="237"/>
                  </a:lnTo>
                  <a:lnTo>
                    <a:pt x="2490" y="257"/>
                  </a:lnTo>
                  <a:lnTo>
                    <a:pt x="2458" y="273"/>
                  </a:lnTo>
                  <a:lnTo>
                    <a:pt x="2432" y="282"/>
                  </a:lnTo>
                  <a:lnTo>
                    <a:pt x="2432" y="282"/>
                  </a:lnTo>
                  <a:lnTo>
                    <a:pt x="2390" y="299"/>
                  </a:lnTo>
                  <a:lnTo>
                    <a:pt x="2349" y="316"/>
                  </a:lnTo>
                  <a:lnTo>
                    <a:pt x="2266" y="345"/>
                  </a:lnTo>
                  <a:lnTo>
                    <a:pt x="2181" y="373"/>
                  </a:lnTo>
                  <a:lnTo>
                    <a:pt x="2095" y="400"/>
                  </a:lnTo>
                  <a:lnTo>
                    <a:pt x="2095" y="400"/>
                  </a:lnTo>
                  <a:lnTo>
                    <a:pt x="1994" y="431"/>
                  </a:lnTo>
                  <a:lnTo>
                    <a:pt x="1890" y="460"/>
                  </a:lnTo>
                  <a:lnTo>
                    <a:pt x="1787" y="488"/>
                  </a:lnTo>
                  <a:lnTo>
                    <a:pt x="1683" y="514"/>
                  </a:lnTo>
                  <a:lnTo>
                    <a:pt x="1683" y="514"/>
                  </a:lnTo>
                  <a:lnTo>
                    <a:pt x="1652" y="524"/>
                  </a:lnTo>
                  <a:lnTo>
                    <a:pt x="1652" y="524"/>
                  </a:lnTo>
                  <a:lnTo>
                    <a:pt x="1647" y="525"/>
                  </a:lnTo>
                  <a:lnTo>
                    <a:pt x="1643" y="527"/>
                  </a:lnTo>
                  <a:lnTo>
                    <a:pt x="1640" y="530"/>
                  </a:lnTo>
                  <a:lnTo>
                    <a:pt x="1638" y="533"/>
                  </a:lnTo>
                  <a:lnTo>
                    <a:pt x="1637" y="540"/>
                  </a:lnTo>
                  <a:lnTo>
                    <a:pt x="1637" y="548"/>
                  </a:lnTo>
                  <a:lnTo>
                    <a:pt x="1640" y="556"/>
                  </a:lnTo>
                  <a:lnTo>
                    <a:pt x="1646" y="562"/>
                  </a:lnTo>
                  <a:lnTo>
                    <a:pt x="1654" y="565"/>
                  </a:lnTo>
                  <a:lnTo>
                    <a:pt x="1658" y="565"/>
                  </a:lnTo>
                  <a:lnTo>
                    <a:pt x="1663" y="565"/>
                  </a:lnTo>
                  <a:lnTo>
                    <a:pt x="1663" y="565"/>
                  </a:lnTo>
                  <a:lnTo>
                    <a:pt x="1844" y="517"/>
                  </a:lnTo>
                  <a:lnTo>
                    <a:pt x="1935" y="493"/>
                  </a:lnTo>
                  <a:lnTo>
                    <a:pt x="2024" y="467"/>
                  </a:lnTo>
                  <a:lnTo>
                    <a:pt x="2113" y="440"/>
                  </a:lnTo>
                  <a:lnTo>
                    <a:pt x="2203" y="411"/>
                  </a:lnTo>
                  <a:lnTo>
                    <a:pt x="2292" y="382"/>
                  </a:lnTo>
                  <a:lnTo>
                    <a:pt x="2380" y="350"/>
                  </a:lnTo>
                  <a:lnTo>
                    <a:pt x="2380" y="350"/>
                  </a:lnTo>
                  <a:lnTo>
                    <a:pt x="2427" y="331"/>
                  </a:lnTo>
                  <a:lnTo>
                    <a:pt x="2475" y="311"/>
                  </a:lnTo>
                  <a:lnTo>
                    <a:pt x="2519" y="289"/>
                  </a:lnTo>
                  <a:lnTo>
                    <a:pt x="2543" y="277"/>
                  </a:lnTo>
                  <a:lnTo>
                    <a:pt x="2564" y="265"/>
                  </a:lnTo>
                  <a:lnTo>
                    <a:pt x="2564" y="265"/>
                  </a:lnTo>
                  <a:lnTo>
                    <a:pt x="2595" y="245"/>
                  </a:lnTo>
                  <a:lnTo>
                    <a:pt x="2609" y="233"/>
                  </a:lnTo>
                  <a:lnTo>
                    <a:pt x="2622" y="220"/>
                  </a:lnTo>
                  <a:lnTo>
                    <a:pt x="2636" y="206"/>
                  </a:lnTo>
                  <a:lnTo>
                    <a:pt x="2647" y="192"/>
                  </a:lnTo>
                  <a:lnTo>
                    <a:pt x="2655" y="177"/>
                  </a:lnTo>
                  <a:lnTo>
                    <a:pt x="2661" y="159"/>
                  </a:lnTo>
                  <a:lnTo>
                    <a:pt x="2661" y="159"/>
                  </a:lnTo>
                  <a:lnTo>
                    <a:pt x="2664" y="142"/>
                  </a:lnTo>
                  <a:lnTo>
                    <a:pt x="2664" y="125"/>
                  </a:lnTo>
                  <a:lnTo>
                    <a:pt x="2659" y="109"/>
                  </a:lnTo>
                  <a:lnTo>
                    <a:pt x="2653" y="94"/>
                  </a:lnTo>
                  <a:lnTo>
                    <a:pt x="2644" y="82"/>
                  </a:lnTo>
                  <a:lnTo>
                    <a:pt x="2633" y="69"/>
                  </a:lnTo>
                  <a:lnTo>
                    <a:pt x="2619" y="59"/>
                  </a:lnTo>
                  <a:lnTo>
                    <a:pt x="2606" y="48"/>
                  </a:lnTo>
                  <a:lnTo>
                    <a:pt x="2590" y="40"/>
                  </a:lnTo>
                  <a:lnTo>
                    <a:pt x="2573" y="32"/>
                  </a:lnTo>
                  <a:lnTo>
                    <a:pt x="2558" y="25"/>
                  </a:lnTo>
                  <a:lnTo>
                    <a:pt x="2539" y="20"/>
                  </a:lnTo>
                  <a:lnTo>
                    <a:pt x="2507" y="11"/>
                  </a:lnTo>
                  <a:lnTo>
                    <a:pt x="2476" y="6"/>
                  </a:lnTo>
                  <a:lnTo>
                    <a:pt x="2476" y="6"/>
                  </a:lnTo>
                  <a:lnTo>
                    <a:pt x="2429" y="2"/>
                  </a:lnTo>
                  <a:lnTo>
                    <a:pt x="2381" y="0"/>
                  </a:lnTo>
                  <a:lnTo>
                    <a:pt x="2332" y="2"/>
                  </a:lnTo>
                  <a:lnTo>
                    <a:pt x="2284" y="5"/>
                  </a:lnTo>
                  <a:lnTo>
                    <a:pt x="2235" y="11"/>
                  </a:lnTo>
                  <a:lnTo>
                    <a:pt x="2187" y="17"/>
                  </a:lnTo>
                  <a:lnTo>
                    <a:pt x="2092" y="32"/>
                  </a:lnTo>
                  <a:lnTo>
                    <a:pt x="2092" y="32"/>
                  </a:lnTo>
                  <a:lnTo>
                    <a:pt x="2030" y="43"/>
                  </a:lnTo>
                  <a:lnTo>
                    <a:pt x="1969" y="55"/>
                  </a:lnTo>
                  <a:lnTo>
                    <a:pt x="1849" y="82"/>
                  </a:lnTo>
                  <a:lnTo>
                    <a:pt x="1727" y="111"/>
                  </a:lnTo>
                  <a:lnTo>
                    <a:pt x="1608" y="143"/>
                  </a:lnTo>
                  <a:lnTo>
                    <a:pt x="1608" y="143"/>
                  </a:lnTo>
                  <a:lnTo>
                    <a:pt x="1504" y="172"/>
                  </a:lnTo>
                  <a:lnTo>
                    <a:pt x="1401" y="203"/>
                  </a:lnTo>
                  <a:lnTo>
                    <a:pt x="1298" y="236"/>
                  </a:lnTo>
                  <a:lnTo>
                    <a:pt x="1195" y="269"/>
                  </a:lnTo>
                  <a:lnTo>
                    <a:pt x="1094" y="306"/>
                  </a:lnTo>
                  <a:lnTo>
                    <a:pt x="994" y="345"/>
                  </a:lnTo>
                  <a:lnTo>
                    <a:pt x="894" y="386"/>
                  </a:lnTo>
                  <a:lnTo>
                    <a:pt x="846" y="410"/>
                  </a:lnTo>
                  <a:lnTo>
                    <a:pt x="797" y="433"/>
                  </a:lnTo>
                  <a:lnTo>
                    <a:pt x="797" y="433"/>
                  </a:lnTo>
                  <a:lnTo>
                    <a:pt x="699" y="480"/>
                  </a:lnTo>
                  <a:lnTo>
                    <a:pt x="600" y="531"/>
                  </a:lnTo>
                  <a:lnTo>
                    <a:pt x="503" y="584"/>
                  </a:lnTo>
                  <a:lnTo>
                    <a:pt x="406" y="636"/>
                  </a:lnTo>
                  <a:lnTo>
                    <a:pt x="311" y="691"/>
                  </a:lnTo>
                  <a:lnTo>
                    <a:pt x="216" y="745"/>
                  </a:lnTo>
                  <a:lnTo>
                    <a:pt x="27" y="858"/>
                  </a:lnTo>
                  <a:lnTo>
                    <a:pt x="27" y="858"/>
                  </a:lnTo>
                  <a:lnTo>
                    <a:pt x="11" y="867"/>
                  </a:lnTo>
                  <a:lnTo>
                    <a:pt x="11" y="867"/>
                  </a:lnTo>
                  <a:lnTo>
                    <a:pt x="7" y="870"/>
                  </a:lnTo>
                  <a:lnTo>
                    <a:pt x="4" y="873"/>
                  </a:lnTo>
                  <a:lnTo>
                    <a:pt x="0" y="881"/>
                  </a:lnTo>
                  <a:lnTo>
                    <a:pt x="2" y="888"/>
                  </a:lnTo>
                  <a:lnTo>
                    <a:pt x="4" y="896"/>
                  </a:lnTo>
                  <a:lnTo>
                    <a:pt x="10" y="902"/>
                  </a:lnTo>
                  <a:lnTo>
                    <a:pt x="16" y="907"/>
                  </a:lnTo>
                  <a:lnTo>
                    <a:pt x="20" y="907"/>
                  </a:lnTo>
                  <a:lnTo>
                    <a:pt x="24" y="907"/>
                  </a:lnTo>
                  <a:lnTo>
                    <a:pt x="28" y="907"/>
                  </a:lnTo>
                  <a:lnTo>
                    <a:pt x="33" y="904"/>
                  </a:lnTo>
                  <a:lnTo>
                    <a:pt x="33" y="9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1" name="Freeform 40">
              <a:extLst>
                <a:ext uri="{FF2B5EF4-FFF2-40B4-BE49-F238E27FC236}">
                  <a16:creationId xmlns:a16="http://schemas.microsoft.com/office/drawing/2014/main" id="{59EA3591-8941-671A-FD1A-93007A07E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" y="1472"/>
              <a:ext cx="373" cy="241"/>
            </a:xfrm>
            <a:custGeom>
              <a:avLst/>
              <a:gdLst>
                <a:gd name="T0" fmla="*/ 109 w 747"/>
                <a:gd name="T1" fmla="*/ 163 h 482"/>
                <a:gd name="T2" fmla="*/ 60 w 747"/>
                <a:gd name="T3" fmla="*/ 186 h 482"/>
                <a:gd name="T4" fmla="*/ 20 w 747"/>
                <a:gd name="T5" fmla="*/ 220 h 482"/>
                <a:gd name="T6" fmla="*/ 6 w 747"/>
                <a:gd name="T7" fmla="*/ 243 h 482"/>
                <a:gd name="T8" fmla="*/ 0 w 747"/>
                <a:gd name="T9" fmla="*/ 270 h 482"/>
                <a:gd name="T10" fmla="*/ 9 w 747"/>
                <a:gd name="T11" fmla="*/ 319 h 482"/>
                <a:gd name="T12" fmla="*/ 43 w 747"/>
                <a:gd name="T13" fmla="*/ 362 h 482"/>
                <a:gd name="T14" fmla="*/ 88 w 747"/>
                <a:gd name="T15" fmla="*/ 401 h 482"/>
                <a:gd name="T16" fmla="*/ 163 w 747"/>
                <a:gd name="T17" fmla="*/ 444 h 482"/>
                <a:gd name="T18" fmla="*/ 206 w 747"/>
                <a:gd name="T19" fmla="*/ 459 h 482"/>
                <a:gd name="T20" fmla="*/ 272 w 747"/>
                <a:gd name="T21" fmla="*/ 476 h 482"/>
                <a:gd name="T22" fmla="*/ 340 w 747"/>
                <a:gd name="T23" fmla="*/ 482 h 482"/>
                <a:gd name="T24" fmla="*/ 408 w 747"/>
                <a:gd name="T25" fmla="*/ 479 h 482"/>
                <a:gd name="T26" fmla="*/ 474 w 747"/>
                <a:gd name="T27" fmla="*/ 467 h 482"/>
                <a:gd name="T28" fmla="*/ 518 w 747"/>
                <a:gd name="T29" fmla="*/ 453 h 482"/>
                <a:gd name="T30" fmla="*/ 614 w 747"/>
                <a:gd name="T31" fmla="*/ 410 h 482"/>
                <a:gd name="T32" fmla="*/ 674 w 747"/>
                <a:gd name="T33" fmla="*/ 367 h 482"/>
                <a:gd name="T34" fmla="*/ 709 w 747"/>
                <a:gd name="T35" fmla="*/ 328 h 482"/>
                <a:gd name="T36" fmla="*/ 734 w 747"/>
                <a:gd name="T37" fmla="*/ 282 h 482"/>
                <a:gd name="T38" fmla="*/ 741 w 747"/>
                <a:gd name="T39" fmla="*/ 250 h 482"/>
                <a:gd name="T40" fmla="*/ 747 w 747"/>
                <a:gd name="T41" fmla="*/ 182 h 482"/>
                <a:gd name="T42" fmla="*/ 734 w 747"/>
                <a:gd name="T43" fmla="*/ 79 h 482"/>
                <a:gd name="T44" fmla="*/ 714 w 747"/>
                <a:gd name="T45" fmla="*/ 16 h 482"/>
                <a:gd name="T46" fmla="*/ 701 w 747"/>
                <a:gd name="T47" fmla="*/ 2 h 482"/>
                <a:gd name="T48" fmla="*/ 678 w 747"/>
                <a:gd name="T49" fmla="*/ 5 h 482"/>
                <a:gd name="T50" fmla="*/ 671 w 747"/>
                <a:gd name="T51" fmla="*/ 17 h 482"/>
                <a:gd name="T52" fmla="*/ 672 w 747"/>
                <a:gd name="T53" fmla="*/ 26 h 482"/>
                <a:gd name="T54" fmla="*/ 692 w 747"/>
                <a:gd name="T55" fmla="*/ 94 h 482"/>
                <a:gd name="T56" fmla="*/ 703 w 747"/>
                <a:gd name="T57" fmla="*/ 163 h 482"/>
                <a:gd name="T58" fmla="*/ 703 w 747"/>
                <a:gd name="T59" fmla="*/ 210 h 482"/>
                <a:gd name="T60" fmla="*/ 695 w 747"/>
                <a:gd name="T61" fmla="*/ 256 h 482"/>
                <a:gd name="T62" fmla="*/ 677 w 747"/>
                <a:gd name="T63" fmla="*/ 294 h 482"/>
                <a:gd name="T64" fmla="*/ 649 w 747"/>
                <a:gd name="T65" fmla="*/ 328 h 482"/>
                <a:gd name="T66" fmla="*/ 591 w 747"/>
                <a:gd name="T67" fmla="*/ 371 h 482"/>
                <a:gd name="T68" fmla="*/ 529 w 747"/>
                <a:gd name="T69" fmla="*/ 404 h 482"/>
                <a:gd name="T70" fmla="*/ 417 w 747"/>
                <a:gd name="T71" fmla="*/ 434 h 482"/>
                <a:gd name="T72" fmla="*/ 301 w 747"/>
                <a:gd name="T73" fmla="*/ 437 h 482"/>
                <a:gd name="T74" fmla="*/ 263 w 747"/>
                <a:gd name="T75" fmla="*/ 431 h 482"/>
                <a:gd name="T76" fmla="*/ 197 w 747"/>
                <a:gd name="T77" fmla="*/ 411 h 482"/>
                <a:gd name="T78" fmla="*/ 135 w 747"/>
                <a:gd name="T79" fmla="*/ 379 h 482"/>
                <a:gd name="T80" fmla="*/ 98 w 747"/>
                <a:gd name="T81" fmla="*/ 353 h 482"/>
                <a:gd name="T82" fmla="*/ 58 w 747"/>
                <a:gd name="T83" fmla="*/ 316 h 482"/>
                <a:gd name="T84" fmla="*/ 43 w 747"/>
                <a:gd name="T85" fmla="*/ 279 h 482"/>
                <a:gd name="T86" fmla="*/ 45 w 747"/>
                <a:gd name="T87" fmla="*/ 267 h 482"/>
                <a:gd name="T88" fmla="*/ 58 w 747"/>
                <a:gd name="T89" fmla="*/ 242 h 482"/>
                <a:gd name="T90" fmla="*/ 95 w 747"/>
                <a:gd name="T91" fmla="*/ 214 h 482"/>
                <a:gd name="T92" fmla="*/ 137 w 747"/>
                <a:gd name="T93" fmla="*/ 199 h 482"/>
                <a:gd name="T94" fmla="*/ 149 w 747"/>
                <a:gd name="T95" fmla="*/ 188 h 482"/>
                <a:gd name="T96" fmla="*/ 148 w 747"/>
                <a:gd name="T97" fmla="*/ 165 h 482"/>
                <a:gd name="T98" fmla="*/ 134 w 747"/>
                <a:gd name="T99" fmla="*/ 157 h 482"/>
                <a:gd name="T100" fmla="*/ 125 w 747"/>
                <a:gd name="T101" fmla="*/ 157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47" h="482">
                  <a:moveTo>
                    <a:pt x="125" y="157"/>
                  </a:moveTo>
                  <a:lnTo>
                    <a:pt x="125" y="157"/>
                  </a:lnTo>
                  <a:lnTo>
                    <a:pt x="109" y="163"/>
                  </a:lnTo>
                  <a:lnTo>
                    <a:pt x="92" y="170"/>
                  </a:lnTo>
                  <a:lnTo>
                    <a:pt x="75" y="177"/>
                  </a:lnTo>
                  <a:lnTo>
                    <a:pt x="60" y="186"/>
                  </a:lnTo>
                  <a:lnTo>
                    <a:pt x="46" y="196"/>
                  </a:lnTo>
                  <a:lnTo>
                    <a:pt x="32" y="208"/>
                  </a:lnTo>
                  <a:lnTo>
                    <a:pt x="20" y="220"/>
                  </a:lnTo>
                  <a:lnTo>
                    <a:pt x="11" y="234"/>
                  </a:lnTo>
                  <a:lnTo>
                    <a:pt x="11" y="234"/>
                  </a:lnTo>
                  <a:lnTo>
                    <a:pt x="6" y="243"/>
                  </a:lnTo>
                  <a:lnTo>
                    <a:pt x="3" y="253"/>
                  </a:lnTo>
                  <a:lnTo>
                    <a:pt x="2" y="260"/>
                  </a:lnTo>
                  <a:lnTo>
                    <a:pt x="0" y="270"/>
                  </a:lnTo>
                  <a:lnTo>
                    <a:pt x="0" y="287"/>
                  </a:lnTo>
                  <a:lnTo>
                    <a:pt x="3" y="302"/>
                  </a:lnTo>
                  <a:lnTo>
                    <a:pt x="9" y="319"/>
                  </a:lnTo>
                  <a:lnTo>
                    <a:pt x="18" y="334"/>
                  </a:lnTo>
                  <a:lnTo>
                    <a:pt x="29" y="348"/>
                  </a:lnTo>
                  <a:lnTo>
                    <a:pt x="43" y="362"/>
                  </a:lnTo>
                  <a:lnTo>
                    <a:pt x="57" y="376"/>
                  </a:lnTo>
                  <a:lnTo>
                    <a:pt x="72" y="388"/>
                  </a:lnTo>
                  <a:lnTo>
                    <a:pt x="88" y="401"/>
                  </a:lnTo>
                  <a:lnTo>
                    <a:pt x="105" y="411"/>
                  </a:lnTo>
                  <a:lnTo>
                    <a:pt x="135" y="430"/>
                  </a:lnTo>
                  <a:lnTo>
                    <a:pt x="163" y="444"/>
                  </a:lnTo>
                  <a:lnTo>
                    <a:pt x="163" y="444"/>
                  </a:lnTo>
                  <a:lnTo>
                    <a:pt x="185" y="451"/>
                  </a:lnTo>
                  <a:lnTo>
                    <a:pt x="206" y="459"/>
                  </a:lnTo>
                  <a:lnTo>
                    <a:pt x="228" y="467"/>
                  </a:lnTo>
                  <a:lnTo>
                    <a:pt x="251" y="471"/>
                  </a:lnTo>
                  <a:lnTo>
                    <a:pt x="272" y="476"/>
                  </a:lnTo>
                  <a:lnTo>
                    <a:pt x="294" y="479"/>
                  </a:lnTo>
                  <a:lnTo>
                    <a:pt x="317" y="481"/>
                  </a:lnTo>
                  <a:lnTo>
                    <a:pt x="340" y="482"/>
                  </a:lnTo>
                  <a:lnTo>
                    <a:pt x="361" y="482"/>
                  </a:lnTo>
                  <a:lnTo>
                    <a:pt x="384" y="481"/>
                  </a:lnTo>
                  <a:lnTo>
                    <a:pt x="408" y="479"/>
                  </a:lnTo>
                  <a:lnTo>
                    <a:pt x="429" y="476"/>
                  </a:lnTo>
                  <a:lnTo>
                    <a:pt x="452" y="471"/>
                  </a:lnTo>
                  <a:lnTo>
                    <a:pt x="474" y="467"/>
                  </a:lnTo>
                  <a:lnTo>
                    <a:pt x="497" y="461"/>
                  </a:lnTo>
                  <a:lnTo>
                    <a:pt x="518" y="453"/>
                  </a:lnTo>
                  <a:lnTo>
                    <a:pt x="518" y="453"/>
                  </a:lnTo>
                  <a:lnTo>
                    <a:pt x="549" y="441"/>
                  </a:lnTo>
                  <a:lnTo>
                    <a:pt x="581" y="427"/>
                  </a:lnTo>
                  <a:lnTo>
                    <a:pt x="614" y="410"/>
                  </a:lnTo>
                  <a:lnTo>
                    <a:pt x="644" y="390"/>
                  </a:lnTo>
                  <a:lnTo>
                    <a:pt x="660" y="379"/>
                  </a:lnTo>
                  <a:lnTo>
                    <a:pt x="674" y="367"/>
                  </a:lnTo>
                  <a:lnTo>
                    <a:pt x="686" y="354"/>
                  </a:lnTo>
                  <a:lnTo>
                    <a:pt x="698" y="342"/>
                  </a:lnTo>
                  <a:lnTo>
                    <a:pt x="709" y="328"/>
                  </a:lnTo>
                  <a:lnTo>
                    <a:pt x="718" y="313"/>
                  </a:lnTo>
                  <a:lnTo>
                    <a:pt x="726" y="297"/>
                  </a:lnTo>
                  <a:lnTo>
                    <a:pt x="734" y="282"/>
                  </a:lnTo>
                  <a:lnTo>
                    <a:pt x="734" y="282"/>
                  </a:lnTo>
                  <a:lnTo>
                    <a:pt x="738" y="267"/>
                  </a:lnTo>
                  <a:lnTo>
                    <a:pt x="741" y="250"/>
                  </a:lnTo>
                  <a:lnTo>
                    <a:pt x="744" y="233"/>
                  </a:lnTo>
                  <a:lnTo>
                    <a:pt x="747" y="216"/>
                  </a:lnTo>
                  <a:lnTo>
                    <a:pt x="747" y="182"/>
                  </a:lnTo>
                  <a:lnTo>
                    <a:pt x="746" y="148"/>
                  </a:lnTo>
                  <a:lnTo>
                    <a:pt x="740" y="113"/>
                  </a:lnTo>
                  <a:lnTo>
                    <a:pt x="734" y="79"/>
                  </a:lnTo>
                  <a:lnTo>
                    <a:pt x="723" y="46"/>
                  </a:lnTo>
                  <a:lnTo>
                    <a:pt x="714" y="16"/>
                  </a:lnTo>
                  <a:lnTo>
                    <a:pt x="714" y="16"/>
                  </a:lnTo>
                  <a:lnTo>
                    <a:pt x="711" y="11"/>
                  </a:lnTo>
                  <a:lnTo>
                    <a:pt x="707" y="8"/>
                  </a:lnTo>
                  <a:lnTo>
                    <a:pt x="701" y="2"/>
                  </a:lnTo>
                  <a:lnTo>
                    <a:pt x="694" y="0"/>
                  </a:lnTo>
                  <a:lnTo>
                    <a:pt x="684" y="2"/>
                  </a:lnTo>
                  <a:lnTo>
                    <a:pt x="678" y="5"/>
                  </a:lnTo>
                  <a:lnTo>
                    <a:pt x="672" y="11"/>
                  </a:lnTo>
                  <a:lnTo>
                    <a:pt x="671" y="14"/>
                  </a:lnTo>
                  <a:lnTo>
                    <a:pt x="671" y="17"/>
                  </a:lnTo>
                  <a:lnTo>
                    <a:pt x="671" y="22"/>
                  </a:lnTo>
                  <a:lnTo>
                    <a:pt x="672" y="26"/>
                  </a:lnTo>
                  <a:lnTo>
                    <a:pt x="672" y="26"/>
                  </a:lnTo>
                  <a:lnTo>
                    <a:pt x="678" y="48"/>
                  </a:lnTo>
                  <a:lnTo>
                    <a:pt x="686" y="71"/>
                  </a:lnTo>
                  <a:lnTo>
                    <a:pt x="692" y="94"/>
                  </a:lnTo>
                  <a:lnTo>
                    <a:pt x="697" y="117"/>
                  </a:lnTo>
                  <a:lnTo>
                    <a:pt x="700" y="140"/>
                  </a:lnTo>
                  <a:lnTo>
                    <a:pt x="703" y="163"/>
                  </a:lnTo>
                  <a:lnTo>
                    <a:pt x="703" y="186"/>
                  </a:lnTo>
                  <a:lnTo>
                    <a:pt x="703" y="210"/>
                  </a:lnTo>
                  <a:lnTo>
                    <a:pt x="703" y="210"/>
                  </a:lnTo>
                  <a:lnTo>
                    <a:pt x="701" y="227"/>
                  </a:lnTo>
                  <a:lnTo>
                    <a:pt x="698" y="242"/>
                  </a:lnTo>
                  <a:lnTo>
                    <a:pt x="695" y="256"/>
                  </a:lnTo>
                  <a:lnTo>
                    <a:pt x="691" y="270"/>
                  </a:lnTo>
                  <a:lnTo>
                    <a:pt x="684" y="282"/>
                  </a:lnTo>
                  <a:lnTo>
                    <a:pt x="677" y="294"/>
                  </a:lnTo>
                  <a:lnTo>
                    <a:pt x="669" y="307"/>
                  </a:lnTo>
                  <a:lnTo>
                    <a:pt x="660" y="317"/>
                  </a:lnTo>
                  <a:lnTo>
                    <a:pt x="649" y="328"/>
                  </a:lnTo>
                  <a:lnTo>
                    <a:pt x="638" y="337"/>
                  </a:lnTo>
                  <a:lnTo>
                    <a:pt x="615" y="356"/>
                  </a:lnTo>
                  <a:lnTo>
                    <a:pt x="591" y="371"/>
                  </a:lnTo>
                  <a:lnTo>
                    <a:pt x="563" y="387"/>
                  </a:lnTo>
                  <a:lnTo>
                    <a:pt x="563" y="387"/>
                  </a:lnTo>
                  <a:lnTo>
                    <a:pt x="529" y="404"/>
                  </a:lnTo>
                  <a:lnTo>
                    <a:pt x="492" y="416"/>
                  </a:lnTo>
                  <a:lnTo>
                    <a:pt x="455" y="427"/>
                  </a:lnTo>
                  <a:lnTo>
                    <a:pt x="417" y="434"/>
                  </a:lnTo>
                  <a:lnTo>
                    <a:pt x="378" y="439"/>
                  </a:lnTo>
                  <a:lnTo>
                    <a:pt x="340" y="441"/>
                  </a:lnTo>
                  <a:lnTo>
                    <a:pt x="301" y="437"/>
                  </a:lnTo>
                  <a:lnTo>
                    <a:pt x="283" y="434"/>
                  </a:lnTo>
                  <a:lnTo>
                    <a:pt x="263" y="431"/>
                  </a:lnTo>
                  <a:lnTo>
                    <a:pt x="263" y="431"/>
                  </a:lnTo>
                  <a:lnTo>
                    <a:pt x="241" y="425"/>
                  </a:lnTo>
                  <a:lnTo>
                    <a:pt x="218" y="419"/>
                  </a:lnTo>
                  <a:lnTo>
                    <a:pt x="197" y="411"/>
                  </a:lnTo>
                  <a:lnTo>
                    <a:pt x="177" y="402"/>
                  </a:lnTo>
                  <a:lnTo>
                    <a:pt x="155" y="391"/>
                  </a:lnTo>
                  <a:lnTo>
                    <a:pt x="135" y="379"/>
                  </a:lnTo>
                  <a:lnTo>
                    <a:pt x="117" y="367"/>
                  </a:lnTo>
                  <a:lnTo>
                    <a:pt x="98" y="353"/>
                  </a:lnTo>
                  <a:lnTo>
                    <a:pt x="98" y="353"/>
                  </a:lnTo>
                  <a:lnTo>
                    <a:pt x="78" y="336"/>
                  </a:lnTo>
                  <a:lnTo>
                    <a:pt x="68" y="327"/>
                  </a:lnTo>
                  <a:lnTo>
                    <a:pt x="58" y="316"/>
                  </a:lnTo>
                  <a:lnTo>
                    <a:pt x="51" y="304"/>
                  </a:lnTo>
                  <a:lnTo>
                    <a:pt x="46" y="291"/>
                  </a:lnTo>
                  <a:lnTo>
                    <a:pt x="43" y="279"/>
                  </a:lnTo>
                  <a:lnTo>
                    <a:pt x="43" y="273"/>
                  </a:lnTo>
                  <a:lnTo>
                    <a:pt x="45" y="267"/>
                  </a:lnTo>
                  <a:lnTo>
                    <a:pt x="45" y="267"/>
                  </a:lnTo>
                  <a:lnTo>
                    <a:pt x="46" y="259"/>
                  </a:lnTo>
                  <a:lnTo>
                    <a:pt x="49" y="253"/>
                  </a:lnTo>
                  <a:lnTo>
                    <a:pt x="58" y="242"/>
                  </a:lnTo>
                  <a:lnTo>
                    <a:pt x="69" y="231"/>
                  </a:lnTo>
                  <a:lnTo>
                    <a:pt x="82" y="222"/>
                  </a:lnTo>
                  <a:lnTo>
                    <a:pt x="95" y="214"/>
                  </a:lnTo>
                  <a:lnTo>
                    <a:pt x="109" y="208"/>
                  </a:lnTo>
                  <a:lnTo>
                    <a:pt x="137" y="199"/>
                  </a:lnTo>
                  <a:lnTo>
                    <a:pt x="137" y="199"/>
                  </a:lnTo>
                  <a:lnTo>
                    <a:pt x="142" y="197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1" y="180"/>
                  </a:lnTo>
                  <a:lnTo>
                    <a:pt x="151" y="173"/>
                  </a:lnTo>
                  <a:lnTo>
                    <a:pt x="148" y="165"/>
                  </a:lnTo>
                  <a:lnTo>
                    <a:pt x="142" y="160"/>
                  </a:lnTo>
                  <a:lnTo>
                    <a:pt x="138" y="157"/>
                  </a:lnTo>
                  <a:lnTo>
                    <a:pt x="134" y="157"/>
                  </a:lnTo>
                  <a:lnTo>
                    <a:pt x="129" y="157"/>
                  </a:lnTo>
                  <a:lnTo>
                    <a:pt x="125" y="157"/>
                  </a:lnTo>
                  <a:lnTo>
                    <a:pt x="125" y="1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2" name="Freeform 41">
              <a:extLst>
                <a:ext uri="{FF2B5EF4-FFF2-40B4-BE49-F238E27FC236}">
                  <a16:creationId xmlns:a16="http://schemas.microsoft.com/office/drawing/2014/main" id="{2686DBF7-7F2E-BC51-6B97-DABD74274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" y="1267"/>
              <a:ext cx="149" cy="247"/>
            </a:xfrm>
            <a:custGeom>
              <a:avLst/>
              <a:gdLst>
                <a:gd name="T0" fmla="*/ 109 w 298"/>
                <a:gd name="T1" fmla="*/ 42 h 496"/>
                <a:gd name="T2" fmla="*/ 159 w 298"/>
                <a:gd name="T3" fmla="*/ 82 h 496"/>
                <a:gd name="T4" fmla="*/ 210 w 298"/>
                <a:gd name="T5" fmla="*/ 134 h 496"/>
                <a:gd name="T6" fmla="*/ 230 w 298"/>
                <a:gd name="T7" fmla="*/ 162 h 496"/>
                <a:gd name="T8" fmla="*/ 247 w 298"/>
                <a:gd name="T9" fmla="*/ 193 h 496"/>
                <a:gd name="T10" fmla="*/ 256 w 298"/>
                <a:gd name="T11" fmla="*/ 225 h 496"/>
                <a:gd name="T12" fmla="*/ 258 w 298"/>
                <a:gd name="T13" fmla="*/ 257 h 496"/>
                <a:gd name="T14" fmla="*/ 253 w 298"/>
                <a:gd name="T15" fmla="*/ 282 h 496"/>
                <a:gd name="T16" fmla="*/ 239 w 298"/>
                <a:gd name="T17" fmla="*/ 333 h 496"/>
                <a:gd name="T18" fmla="*/ 216 w 298"/>
                <a:gd name="T19" fmla="*/ 382 h 496"/>
                <a:gd name="T20" fmla="*/ 193 w 298"/>
                <a:gd name="T21" fmla="*/ 414 h 496"/>
                <a:gd name="T22" fmla="*/ 175 w 298"/>
                <a:gd name="T23" fmla="*/ 431 h 496"/>
                <a:gd name="T24" fmla="*/ 164 w 298"/>
                <a:gd name="T25" fmla="*/ 439 h 496"/>
                <a:gd name="T26" fmla="*/ 147 w 298"/>
                <a:gd name="T27" fmla="*/ 448 h 496"/>
                <a:gd name="T28" fmla="*/ 129 w 298"/>
                <a:gd name="T29" fmla="*/ 451 h 496"/>
                <a:gd name="T30" fmla="*/ 112 w 298"/>
                <a:gd name="T31" fmla="*/ 451 h 496"/>
                <a:gd name="T32" fmla="*/ 79 w 298"/>
                <a:gd name="T33" fmla="*/ 440 h 496"/>
                <a:gd name="T34" fmla="*/ 49 w 298"/>
                <a:gd name="T35" fmla="*/ 419 h 496"/>
                <a:gd name="T36" fmla="*/ 35 w 298"/>
                <a:gd name="T37" fmla="*/ 405 h 496"/>
                <a:gd name="T38" fmla="*/ 29 w 298"/>
                <a:gd name="T39" fmla="*/ 400 h 496"/>
                <a:gd name="T40" fmla="*/ 21 w 298"/>
                <a:gd name="T41" fmla="*/ 399 h 496"/>
                <a:gd name="T42" fmla="*/ 7 w 298"/>
                <a:gd name="T43" fmla="*/ 405 h 496"/>
                <a:gd name="T44" fmla="*/ 0 w 298"/>
                <a:gd name="T45" fmla="*/ 419 h 496"/>
                <a:gd name="T46" fmla="*/ 3 w 298"/>
                <a:gd name="T47" fmla="*/ 433 h 496"/>
                <a:gd name="T48" fmla="*/ 6 w 298"/>
                <a:gd name="T49" fmla="*/ 436 h 496"/>
                <a:gd name="T50" fmla="*/ 40 w 298"/>
                <a:gd name="T51" fmla="*/ 468 h 496"/>
                <a:gd name="T52" fmla="*/ 81 w 298"/>
                <a:gd name="T53" fmla="*/ 488 h 496"/>
                <a:gd name="T54" fmla="*/ 103 w 298"/>
                <a:gd name="T55" fmla="*/ 494 h 496"/>
                <a:gd name="T56" fmla="*/ 124 w 298"/>
                <a:gd name="T57" fmla="*/ 496 h 496"/>
                <a:gd name="T58" fmla="*/ 147 w 298"/>
                <a:gd name="T59" fmla="*/ 493 h 496"/>
                <a:gd name="T60" fmla="*/ 170 w 298"/>
                <a:gd name="T61" fmla="*/ 485 h 496"/>
                <a:gd name="T62" fmla="*/ 183 w 298"/>
                <a:gd name="T63" fmla="*/ 477 h 496"/>
                <a:gd name="T64" fmla="*/ 206 w 298"/>
                <a:gd name="T65" fmla="*/ 462 h 496"/>
                <a:gd name="T66" fmla="*/ 226 w 298"/>
                <a:gd name="T67" fmla="*/ 442 h 496"/>
                <a:gd name="T68" fmla="*/ 252 w 298"/>
                <a:gd name="T69" fmla="*/ 407 h 496"/>
                <a:gd name="T70" fmla="*/ 276 w 298"/>
                <a:gd name="T71" fmla="*/ 354 h 496"/>
                <a:gd name="T72" fmla="*/ 293 w 298"/>
                <a:gd name="T73" fmla="*/ 300 h 496"/>
                <a:gd name="T74" fmla="*/ 298 w 298"/>
                <a:gd name="T75" fmla="*/ 273 h 496"/>
                <a:gd name="T76" fmla="*/ 296 w 298"/>
                <a:gd name="T77" fmla="*/ 220 h 496"/>
                <a:gd name="T78" fmla="*/ 281 w 298"/>
                <a:gd name="T79" fmla="*/ 171 h 496"/>
                <a:gd name="T80" fmla="*/ 255 w 298"/>
                <a:gd name="T81" fmla="*/ 125 h 496"/>
                <a:gd name="T82" fmla="*/ 236 w 298"/>
                <a:gd name="T83" fmla="*/ 103 h 496"/>
                <a:gd name="T84" fmla="*/ 187 w 298"/>
                <a:gd name="T85" fmla="*/ 49 h 496"/>
                <a:gd name="T86" fmla="*/ 130 w 298"/>
                <a:gd name="T87" fmla="*/ 5 h 496"/>
                <a:gd name="T88" fmla="*/ 126 w 298"/>
                <a:gd name="T89" fmla="*/ 2 h 496"/>
                <a:gd name="T90" fmla="*/ 118 w 298"/>
                <a:gd name="T91" fmla="*/ 0 h 496"/>
                <a:gd name="T92" fmla="*/ 107 w 298"/>
                <a:gd name="T93" fmla="*/ 5 h 496"/>
                <a:gd name="T94" fmla="*/ 99 w 298"/>
                <a:gd name="T95" fmla="*/ 19 h 496"/>
                <a:gd name="T96" fmla="*/ 101 w 298"/>
                <a:gd name="T97" fmla="*/ 34 h 496"/>
                <a:gd name="T98" fmla="*/ 109 w 298"/>
                <a:gd name="T99" fmla="*/ 42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98" h="496">
                  <a:moveTo>
                    <a:pt x="109" y="42"/>
                  </a:moveTo>
                  <a:lnTo>
                    <a:pt x="109" y="42"/>
                  </a:lnTo>
                  <a:lnTo>
                    <a:pt x="133" y="60"/>
                  </a:lnTo>
                  <a:lnTo>
                    <a:pt x="159" y="82"/>
                  </a:lnTo>
                  <a:lnTo>
                    <a:pt x="186" y="106"/>
                  </a:lnTo>
                  <a:lnTo>
                    <a:pt x="210" y="134"/>
                  </a:lnTo>
                  <a:lnTo>
                    <a:pt x="221" y="148"/>
                  </a:lnTo>
                  <a:lnTo>
                    <a:pt x="230" y="162"/>
                  </a:lnTo>
                  <a:lnTo>
                    <a:pt x="239" y="177"/>
                  </a:lnTo>
                  <a:lnTo>
                    <a:pt x="247" y="193"/>
                  </a:lnTo>
                  <a:lnTo>
                    <a:pt x="252" y="208"/>
                  </a:lnTo>
                  <a:lnTo>
                    <a:pt x="256" y="225"/>
                  </a:lnTo>
                  <a:lnTo>
                    <a:pt x="258" y="240"/>
                  </a:lnTo>
                  <a:lnTo>
                    <a:pt x="258" y="257"/>
                  </a:lnTo>
                  <a:lnTo>
                    <a:pt x="258" y="257"/>
                  </a:lnTo>
                  <a:lnTo>
                    <a:pt x="253" y="282"/>
                  </a:lnTo>
                  <a:lnTo>
                    <a:pt x="249" y="306"/>
                  </a:lnTo>
                  <a:lnTo>
                    <a:pt x="239" y="333"/>
                  </a:lnTo>
                  <a:lnTo>
                    <a:pt x="230" y="357"/>
                  </a:lnTo>
                  <a:lnTo>
                    <a:pt x="216" y="382"/>
                  </a:lnTo>
                  <a:lnTo>
                    <a:pt x="201" y="403"/>
                  </a:lnTo>
                  <a:lnTo>
                    <a:pt x="193" y="414"/>
                  </a:lnTo>
                  <a:lnTo>
                    <a:pt x="184" y="423"/>
                  </a:lnTo>
                  <a:lnTo>
                    <a:pt x="175" y="431"/>
                  </a:lnTo>
                  <a:lnTo>
                    <a:pt x="164" y="439"/>
                  </a:lnTo>
                  <a:lnTo>
                    <a:pt x="164" y="439"/>
                  </a:lnTo>
                  <a:lnTo>
                    <a:pt x="156" y="443"/>
                  </a:lnTo>
                  <a:lnTo>
                    <a:pt x="147" y="448"/>
                  </a:lnTo>
                  <a:lnTo>
                    <a:pt x="138" y="450"/>
                  </a:lnTo>
                  <a:lnTo>
                    <a:pt x="129" y="451"/>
                  </a:lnTo>
                  <a:lnTo>
                    <a:pt x="121" y="453"/>
                  </a:lnTo>
                  <a:lnTo>
                    <a:pt x="112" y="451"/>
                  </a:lnTo>
                  <a:lnTo>
                    <a:pt x="95" y="448"/>
                  </a:lnTo>
                  <a:lnTo>
                    <a:pt x="79" y="440"/>
                  </a:lnTo>
                  <a:lnTo>
                    <a:pt x="63" y="431"/>
                  </a:lnTo>
                  <a:lnTo>
                    <a:pt x="49" y="419"/>
                  </a:lnTo>
                  <a:lnTo>
                    <a:pt x="35" y="405"/>
                  </a:lnTo>
                  <a:lnTo>
                    <a:pt x="35" y="405"/>
                  </a:lnTo>
                  <a:lnTo>
                    <a:pt x="32" y="402"/>
                  </a:lnTo>
                  <a:lnTo>
                    <a:pt x="29" y="400"/>
                  </a:lnTo>
                  <a:lnTo>
                    <a:pt x="24" y="399"/>
                  </a:lnTo>
                  <a:lnTo>
                    <a:pt x="21" y="399"/>
                  </a:lnTo>
                  <a:lnTo>
                    <a:pt x="13" y="400"/>
                  </a:lnTo>
                  <a:lnTo>
                    <a:pt x="7" y="405"/>
                  </a:lnTo>
                  <a:lnTo>
                    <a:pt x="3" y="411"/>
                  </a:lnTo>
                  <a:lnTo>
                    <a:pt x="0" y="419"/>
                  </a:lnTo>
                  <a:lnTo>
                    <a:pt x="1" y="428"/>
                  </a:lnTo>
                  <a:lnTo>
                    <a:pt x="3" y="433"/>
                  </a:lnTo>
                  <a:lnTo>
                    <a:pt x="6" y="436"/>
                  </a:lnTo>
                  <a:lnTo>
                    <a:pt x="6" y="436"/>
                  </a:lnTo>
                  <a:lnTo>
                    <a:pt x="21" y="453"/>
                  </a:lnTo>
                  <a:lnTo>
                    <a:pt x="40" y="468"/>
                  </a:lnTo>
                  <a:lnTo>
                    <a:pt x="60" y="479"/>
                  </a:lnTo>
                  <a:lnTo>
                    <a:pt x="81" y="488"/>
                  </a:lnTo>
                  <a:lnTo>
                    <a:pt x="92" y="493"/>
                  </a:lnTo>
                  <a:lnTo>
                    <a:pt x="103" y="494"/>
                  </a:lnTo>
                  <a:lnTo>
                    <a:pt x="113" y="496"/>
                  </a:lnTo>
                  <a:lnTo>
                    <a:pt x="124" y="496"/>
                  </a:lnTo>
                  <a:lnTo>
                    <a:pt x="136" y="496"/>
                  </a:lnTo>
                  <a:lnTo>
                    <a:pt x="147" y="493"/>
                  </a:lnTo>
                  <a:lnTo>
                    <a:pt x="159" y="490"/>
                  </a:lnTo>
                  <a:lnTo>
                    <a:pt x="170" y="485"/>
                  </a:lnTo>
                  <a:lnTo>
                    <a:pt x="170" y="485"/>
                  </a:lnTo>
                  <a:lnTo>
                    <a:pt x="183" y="477"/>
                  </a:lnTo>
                  <a:lnTo>
                    <a:pt x="195" y="470"/>
                  </a:lnTo>
                  <a:lnTo>
                    <a:pt x="206" y="462"/>
                  </a:lnTo>
                  <a:lnTo>
                    <a:pt x="216" y="451"/>
                  </a:lnTo>
                  <a:lnTo>
                    <a:pt x="226" y="442"/>
                  </a:lnTo>
                  <a:lnTo>
                    <a:pt x="235" y="431"/>
                  </a:lnTo>
                  <a:lnTo>
                    <a:pt x="252" y="407"/>
                  </a:lnTo>
                  <a:lnTo>
                    <a:pt x="266" y="380"/>
                  </a:lnTo>
                  <a:lnTo>
                    <a:pt x="276" y="354"/>
                  </a:lnTo>
                  <a:lnTo>
                    <a:pt x="286" y="326"/>
                  </a:lnTo>
                  <a:lnTo>
                    <a:pt x="293" y="300"/>
                  </a:lnTo>
                  <a:lnTo>
                    <a:pt x="293" y="300"/>
                  </a:lnTo>
                  <a:lnTo>
                    <a:pt x="298" y="273"/>
                  </a:lnTo>
                  <a:lnTo>
                    <a:pt x="298" y="245"/>
                  </a:lnTo>
                  <a:lnTo>
                    <a:pt x="296" y="220"/>
                  </a:lnTo>
                  <a:lnTo>
                    <a:pt x="290" y="196"/>
                  </a:lnTo>
                  <a:lnTo>
                    <a:pt x="281" y="171"/>
                  </a:lnTo>
                  <a:lnTo>
                    <a:pt x="269" y="148"/>
                  </a:lnTo>
                  <a:lnTo>
                    <a:pt x="255" y="125"/>
                  </a:lnTo>
                  <a:lnTo>
                    <a:pt x="236" y="103"/>
                  </a:lnTo>
                  <a:lnTo>
                    <a:pt x="236" y="103"/>
                  </a:lnTo>
                  <a:lnTo>
                    <a:pt x="213" y="75"/>
                  </a:lnTo>
                  <a:lnTo>
                    <a:pt x="187" y="49"/>
                  </a:lnTo>
                  <a:lnTo>
                    <a:pt x="159" y="26"/>
                  </a:lnTo>
                  <a:lnTo>
                    <a:pt x="130" y="5"/>
                  </a:lnTo>
                  <a:lnTo>
                    <a:pt x="130" y="5"/>
                  </a:lnTo>
                  <a:lnTo>
                    <a:pt x="126" y="2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3" y="2"/>
                  </a:lnTo>
                  <a:lnTo>
                    <a:pt x="107" y="5"/>
                  </a:lnTo>
                  <a:lnTo>
                    <a:pt x="103" y="11"/>
                  </a:lnTo>
                  <a:lnTo>
                    <a:pt x="99" y="19"/>
                  </a:lnTo>
                  <a:lnTo>
                    <a:pt x="99" y="26"/>
                  </a:lnTo>
                  <a:lnTo>
                    <a:pt x="101" y="34"/>
                  </a:lnTo>
                  <a:lnTo>
                    <a:pt x="104" y="39"/>
                  </a:lnTo>
                  <a:lnTo>
                    <a:pt x="109" y="42"/>
                  </a:lnTo>
                  <a:lnTo>
                    <a:pt x="109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3" name="Freeform 42">
              <a:extLst>
                <a:ext uri="{FF2B5EF4-FFF2-40B4-BE49-F238E27FC236}">
                  <a16:creationId xmlns:a16="http://schemas.microsoft.com/office/drawing/2014/main" id="{E7781649-2688-78FB-CFA3-2B9E905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5" y="1651"/>
              <a:ext cx="308" cy="169"/>
            </a:xfrm>
            <a:custGeom>
              <a:avLst/>
              <a:gdLst>
                <a:gd name="T0" fmla="*/ 571 w 617"/>
                <a:gd name="T1" fmla="*/ 38 h 337"/>
                <a:gd name="T2" fmla="*/ 572 w 617"/>
                <a:gd name="T3" fmla="*/ 80 h 337"/>
                <a:gd name="T4" fmla="*/ 563 w 617"/>
                <a:gd name="T5" fmla="*/ 122 h 337"/>
                <a:gd name="T6" fmla="*/ 549 w 617"/>
                <a:gd name="T7" fmla="*/ 148 h 337"/>
                <a:gd name="T8" fmla="*/ 520 w 617"/>
                <a:gd name="T9" fmla="*/ 188 h 337"/>
                <a:gd name="T10" fmla="*/ 469 w 617"/>
                <a:gd name="T11" fmla="*/ 231 h 337"/>
                <a:gd name="T12" fmla="*/ 379 w 617"/>
                <a:gd name="T13" fmla="*/ 276 h 337"/>
                <a:gd name="T14" fmla="*/ 322 w 617"/>
                <a:gd name="T15" fmla="*/ 289 h 337"/>
                <a:gd name="T16" fmla="*/ 239 w 617"/>
                <a:gd name="T17" fmla="*/ 294 h 337"/>
                <a:gd name="T18" fmla="*/ 157 w 617"/>
                <a:gd name="T19" fmla="*/ 277 h 337"/>
                <a:gd name="T20" fmla="*/ 122 w 617"/>
                <a:gd name="T21" fmla="*/ 259 h 337"/>
                <a:gd name="T22" fmla="*/ 91 w 617"/>
                <a:gd name="T23" fmla="*/ 234 h 337"/>
                <a:gd name="T24" fmla="*/ 66 w 617"/>
                <a:gd name="T25" fmla="*/ 203 h 337"/>
                <a:gd name="T26" fmla="*/ 50 w 617"/>
                <a:gd name="T27" fmla="*/ 168 h 337"/>
                <a:gd name="T28" fmla="*/ 42 w 617"/>
                <a:gd name="T29" fmla="*/ 128 h 337"/>
                <a:gd name="T30" fmla="*/ 43 w 617"/>
                <a:gd name="T31" fmla="*/ 88 h 337"/>
                <a:gd name="T32" fmla="*/ 53 w 617"/>
                <a:gd name="T33" fmla="*/ 68 h 337"/>
                <a:gd name="T34" fmla="*/ 76 w 617"/>
                <a:gd name="T35" fmla="*/ 60 h 337"/>
                <a:gd name="T36" fmla="*/ 100 w 617"/>
                <a:gd name="T37" fmla="*/ 68 h 337"/>
                <a:gd name="T38" fmla="*/ 110 w 617"/>
                <a:gd name="T39" fmla="*/ 71 h 337"/>
                <a:gd name="T40" fmla="*/ 130 w 617"/>
                <a:gd name="T41" fmla="*/ 60 h 337"/>
                <a:gd name="T42" fmla="*/ 131 w 617"/>
                <a:gd name="T43" fmla="*/ 40 h 337"/>
                <a:gd name="T44" fmla="*/ 122 w 617"/>
                <a:gd name="T45" fmla="*/ 31 h 337"/>
                <a:gd name="T46" fmla="*/ 97 w 617"/>
                <a:gd name="T47" fmla="*/ 21 h 337"/>
                <a:gd name="T48" fmla="*/ 56 w 617"/>
                <a:gd name="T49" fmla="*/ 18 h 337"/>
                <a:gd name="T50" fmla="*/ 20 w 617"/>
                <a:gd name="T51" fmla="*/ 37 h 337"/>
                <a:gd name="T52" fmla="*/ 6 w 617"/>
                <a:gd name="T53" fmla="*/ 62 h 337"/>
                <a:gd name="T54" fmla="*/ 0 w 617"/>
                <a:gd name="T55" fmla="*/ 103 h 337"/>
                <a:gd name="T56" fmla="*/ 3 w 617"/>
                <a:gd name="T57" fmla="*/ 145 h 337"/>
                <a:gd name="T58" fmla="*/ 14 w 617"/>
                <a:gd name="T59" fmla="*/ 192 h 337"/>
                <a:gd name="T60" fmla="*/ 34 w 617"/>
                <a:gd name="T61" fmla="*/ 234 h 337"/>
                <a:gd name="T62" fmla="*/ 54 w 617"/>
                <a:gd name="T63" fmla="*/ 259 h 337"/>
                <a:gd name="T64" fmla="*/ 90 w 617"/>
                <a:gd name="T65" fmla="*/ 291 h 337"/>
                <a:gd name="T66" fmla="*/ 133 w 617"/>
                <a:gd name="T67" fmla="*/ 313 h 337"/>
                <a:gd name="T68" fmla="*/ 194 w 617"/>
                <a:gd name="T69" fmla="*/ 331 h 337"/>
                <a:gd name="T70" fmla="*/ 289 w 617"/>
                <a:gd name="T71" fmla="*/ 337 h 337"/>
                <a:gd name="T72" fmla="*/ 366 w 617"/>
                <a:gd name="T73" fmla="*/ 323 h 337"/>
                <a:gd name="T74" fmla="*/ 440 w 617"/>
                <a:gd name="T75" fmla="*/ 297 h 337"/>
                <a:gd name="T76" fmla="*/ 491 w 617"/>
                <a:gd name="T77" fmla="*/ 268 h 337"/>
                <a:gd name="T78" fmla="*/ 537 w 617"/>
                <a:gd name="T79" fmla="*/ 231 h 337"/>
                <a:gd name="T80" fmla="*/ 563 w 617"/>
                <a:gd name="T81" fmla="*/ 202 h 337"/>
                <a:gd name="T82" fmla="*/ 602 w 617"/>
                <a:gd name="T83" fmla="*/ 137 h 337"/>
                <a:gd name="T84" fmla="*/ 617 w 617"/>
                <a:gd name="T85" fmla="*/ 75 h 337"/>
                <a:gd name="T86" fmla="*/ 615 w 617"/>
                <a:gd name="T87" fmla="*/ 38 h 337"/>
                <a:gd name="T88" fmla="*/ 608 w 617"/>
                <a:gd name="T89" fmla="*/ 14 h 337"/>
                <a:gd name="T90" fmla="*/ 595 w 617"/>
                <a:gd name="T91" fmla="*/ 1 h 337"/>
                <a:gd name="T92" fmla="*/ 572 w 617"/>
                <a:gd name="T93" fmla="*/ 5 h 337"/>
                <a:gd name="T94" fmla="*/ 565 w 617"/>
                <a:gd name="T95" fmla="*/ 17 h 337"/>
                <a:gd name="T96" fmla="*/ 566 w 617"/>
                <a:gd name="T97" fmla="*/ 26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17" h="337">
                  <a:moveTo>
                    <a:pt x="566" y="26"/>
                  </a:moveTo>
                  <a:lnTo>
                    <a:pt x="566" y="26"/>
                  </a:lnTo>
                  <a:lnTo>
                    <a:pt x="571" y="38"/>
                  </a:lnTo>
                  <a:lnTo>
                    <a:pt x="574" y="52"/>
                  </a:lnTo>
                  <a:lnTo>
                    <a:pt x="574" y="66"/>
                  </a:lnTo>
                  <a:lnTo>
                    <a:pt x="572" y="80"/>
                  </a:lnTo>
                  <a:lnTo>
                    <a:pt x="571" y="94"/>
                  </a:lnTo>
                  <a:lnTo>
                    <a:pt x="568" y="108"/>
                  </a:lnTo>
                  <a:lnTo>
                    <a:pt x="563" y="122"/>
                  </a:lnTo>
                  <a:lnTo>
                    <a:pt x="557" y="134"/>
                  </a:lnTo>
                  <a:lnTo>
                    <a:pt x="557" y="134"/>
                  </a:lnTo>
                  <a:lnTo>
                    <a:pt x="549" y="148"/>
                  </a:lnTo>
                  <a:lnTo>
                    <a:pt x="540" y="162"/>
                  </a:lnTo>
                  <a:lnTo>
                    <a:pt x="531" y="175"/>
                  </a:lnTo>
                  <a:lnTo>
                    <a:pt x="520" y="188"/>
                  </a:lnTo>
                  <a:lnTo>
                    <a:pt x="508" y="199"/>
                  </a:lnTo>
                  <a:lnTo>
                    <a:pt x="496" y="211"/>
                  </a:lnTo>
                  <a:lnTo>
                    <a:pt x="469" y="231"/>
                  </a:lnTo>
                  <a:lnTo>
                    <a:pt x="440" y="248"/>
                  </a:lnTo>
                  <a:lnTo>
                    <a:pt x="411" y="263"/>
                  </a:lnTo>
                  <a:lnTo>
                    <a:pt x="379" y="276"/>
                  </a:lnTo>
                  <a:lnTo>
                    <a:pt x="348" y="285"/>
                  </a:lnTo>
                  <a:lnTo>
                    <a:pt x="348" y="285"/>
                  </a:lnTo>
                  <a:lnTo>
                    <a:pt x="322" y="289"/>
                  </a:lnTo>
                  <a:lnTo>
                    <a:pt x="294" y="294"/>
                  </a:lnTo>
                  <a:lnTo>
                    <a:pt x="266" y="294"/>
                  </a:lnTo>
                  <a:lnTo>
                    <a:pt x="239" y="294"/>
                  </a:lnTo>
                  <a:lnTo>
                    <a:pt x="211" y="291"/>
                  </a:lnTo>
                  <a:lnTo>
                    <a:pt x="183" y="285"/>
                  </a:lnTo>
                  <a:lnTo>
                    <a:pt x="157" y="277"/>
                  </a:lnTo>
                  <a:lnTo>
                    <a:pt x="133" y="266"/>
                  </a:lnTo>
                  <a:lnTo>
                    <a:pt x="133" y="266"/>
                  </a:lnTo>
                  <a:lnTo>
                    <a:pt x="122" y="259"/>
                  </a:lnTo>
                  <a:lnTo>
                    <a:pt x="110" y="251"/>
                  </a:lnTo>
                  <a:lnTo>
                    <a:pt x="100" y="243"/>
                  </a:lnTo>
                  <a:lnTo>
                    <a:pt x="91" y="234"/>
                  </a:lnTo>
                  <a:lnTo>
                    <a:pt x="82" y="225"/>
                  </a:lnTo>
                  <a:lnTo>
                    <a:pt x="74" y="214"/>
                  </a:lnTo>
                  <a:lnTo>
                    <a:pt x="66" y="203"/>
                  </a:lnTo>
                  <a:lnTo>
                    <a:pt x="60" y="191"/>
                  </a:lnTo>
                  <a:lnTo>
                    <a:pt x="54" y="180"/>
                  </a:lnTo>
                  <a:lnTo>
                    <a:pt x="50" y="168"/>
                  </a:lnTo>
                  <a:lnTo>
                    <a:pt x="46" y="154"/>
                  </a:lnTo>
                  <a:lnTo>
                    <a:pt x="43" y="142"/>
                  </a:lnTo>
                  <a:lnTo>
                    <a:pt x="42" y="128"/>
                  </a:lnTo>
                  <a:lnTo>
                    <a:pt x="42" y="115"/>
                  </a:lnTo>
                  <a:lnTo>
                    <a:pt x="42" y="102"/>
                  </a:lnTo>
                  <a:lnTo>
                    <a:pt x="43" y="88"/>
                  </a:lnTo>
                  <a:lnTo>
                    <a:pt x="43" y="88"/>
                  </a:lnTo>
                  <a:lnTo>
                    <a:pt x="48" y="77"/>
                  </a:lnTo>
                  <a:lnTo>
                    <a:pt x="53" y="68"/>
                  </a:lnTo>
                  <a:lnTo>
                    <a:pt x="59" y="63"/>
                  </a:lnTo>
                  <a:lnTo>
                    <a:pt x="66" y="62"/>
                  </a:lnTo>
                  <a:lnTo>
                    <a:pt x="76" y="60"/>
                  </a:lnTo>
                  <a:lnTo>
                    <a:pt x="85" y="62"/>
                  </a:lnTo>
                  <a:lnTo>
                    <a:pt x="93" y="65"/>
                  </a:lnTo>
                  <a:lnTo>
                    <a:pt x="100" y="68"/>
                  </a:lnTo>
                  <a:lnTo>
                    <a:pt x="100" y="68"/>
                  </a:lnTo>
                  <a:lnTo>
                    <a:pt x="105" y="71"/>
                  </a:lnTo>
                  <a:lnTo>
                    <a:pt x="110" y="71"/>
                  </a:lnTo>
                  <a:lnTo>
                    <a:pt x="117" y="69"/>
                  </a:lnTo>
                  <a:lnTo>
                    <a:pt x="125" y="66"/>
                  </a:lnTo>
                  <a:lnTo>
                    <a:pt x="130" y="60"/>
                  </a:lnTo>
                  <a:lnTo>
                    <a:pt x="133" y="52"/>
                  </a:lnTo>
                  <a:lnTo>
                    <a:pt x="133" y="45"/>
                  </a:lnTo>
                  <a:lnTo>
                    <a:pt x="131" y="40"/>
                  </a:lnTo>
                  <a:lnTo>
                    <a:pt x="130" y="37"/>
                  </a:lnTo>
                  <a:lnTo>
                    <a:pt x="126" y="34"/>
                  </a:lnTo>
                  <a:lnTo>
                    <a:pt x="122" y="31"/>
                  </a:lnTo>
                  <a:lnTo>
                    <a:pt x="122" y="31"/>
                  </a:lnTo>
                  <a:lnTo>
                    <a:pt x="110" y="25"/>
                  </a:lnTo>
                  <a:lnTo>
                    <a:pt x="97" y="21"/>
                  </a:lnTo>
                  <a:lnTo>
                    <a:pt x="83" y="18"/>
                  </a:lnTo>
                  <a:lnTo>
                    <a:pt x="70" y="17"/>
                  </a:lnTo>
                  <a:lnTo>
                    <a:pt x="56" y="18"/>
                  </a:lnTo>
                  <a:lnTo>
                    <a:pt x="43" y="21"/>
                  </a:lnTo>
                  <a:lnTo>
                    <a:pt x="31" y="28"/>
                  </a:lnTo>
                  <a:lnTo>
                    <a:pt x="20" y="37"/>
                  </a:lnTo>
                  <a:lnTo>
                    <a:pt x="20" y="37"/>
                  </a:lnTo>
                  <a:lnTo>
                    <a:pt x="13" y="48"/>
                  </a:lnTo>
                  <a:lnTo>
                    <a:pt x="6" y="62"/>
                  </a:lnTo>
                  <a:lnTo>
                    <a:pt x="2" y="74"/>
                  </a:lnTo>
                  <a:lnTo>
                    <a:pt x="0" y="89"/>
                  </a:lnTo>
                  <a:lnTo>
                    <a:pt x="0" y="103"/>
                  </a:lnTo>
                  <a:lnTo>
                    <a:pt x="0" y="117"/>
                  </a:lnTo>
                  <a:lnTo>
                    <a:pt x="3" y="145"/>
                  </a:lnTo>
                  <a:lnTo>
                    <a:pt x="3" y="145"/>
                  </a:lnTo>
                  <a:lnTo>
                    <a:pt x="5" y="162"/>
                  </a:lnTo>
                  <a:lnTo>
                    <a:pt x="10" y="177"/>
                  </a:lnTo>
                  <a:lnTo>
                    <a:pt x="14" y="192"/>
                  </a:lnTo>
                  <a:lnTo>
                    <a:pt x="19" y="206"/>
                  </a:lnTo>
                  <a:lnTo>
                    <a:pt x="26" y="220"/>
                  </a:lnTo>
                  <a:lnTo>
                    <a:pt x="34" y="234"/>
                  </a:lnTo>
                  <a:lnTo>
                    <a:pt x="43" y="246"/>
                  </a:lnTo>
                  <a:lnTo>
                    <a:pt x="54" y="259"/>
                  </a:lnTo>
                  <a:lnTo>
                    <a:pt x="54" y="259"/>
                  </a:lnTo>
                  <a:lnTo>
                    <a:pt x="65" y="271"/>
                  </a:lnTo>
                  <a:lnTo>
                    <a:pt x="77" y="282"/>
                  </a:lnTo>
                  <a:lnTo>
                    <a:pt x="90" y="291"/>
                  </a:lnTo>
                  <a:lnTo>
                    <a:pt x="103" y="299"/>
                  </a:lnTo>
                  <a:lnTo>
                    <a:pt x="117" y="306"/>
                  </a:lnTo>
                  <a:lnTo>
                    <a:pt x="133" y="313"/>
                  </a:lnTo>
                  <a:lnTo>
                    <a:pt x="148" y="319"/>
                  </a:lnTo>
                  <a:lnTo>
                    <a:pt x="163" y="323"/>
                  </a:lnTo>
                  <a:lnTo>
                    <a:pt x="194" y="331"/>
                  </a:lnTo>
                  <a:lnTo>
                    <a:pt x="226" y="336"/>
                  </a:lnTo>
                  <a:lnTo>
                    <a:pt x="259" y="337"/>
                  </a:lnTo>
                  <a:lnTo>
                    <a:pt x="289" y="337"/>
                  </a:lnTo>
                  <a:lnTo>
                    <a:pt x="289" y="337"/>
                  </a:lnTo>
                  <a:lnTo>
                    <a:pt x="329" y="333"/>
                  </a:lnTo>
                  <a:lnTo>
                    <a:pt x="366" y="323"/>
                  </a:lnTo>
                  <a:lnTo>
                    <a:pt x="405" y="313"/>
                  </a:lnTo>
                  <a:lnTo>
                    <a:pt x="423" y="305"/>
                  </a:lnTo>
                  <a:lnTo>
                    <a:pt x="440" y="297"/>
                  </a:lnTo>
                  <a:lnTo>
                    <a:pt x="459" y="288"/>
                  </a:lnTo>
                  <a:lnTo>
                    <a:pt x="476" y="279"/>
                  </a:lnTo>
                  <a:lnTo>
                    <a:pt x="491" y="268"/>
                  </a:lnTo>
                  <a:lnTo>
                    <a:pt x="508" y="256"/>
                  </a:lnTo>
                  <a:lnTo>
                    <a:pt x="522" y="243"/>
                  </a:lnTo>
                  <a:lnTo>
                    <a:pt x="537" y="231"/>
                  </a:lnTo>
                  <a:lnTo>
                    <a:pt x="551" y="217"/>
                  </a:lnTo>
                  <a:lnTo>
                    <a:pt x="563" y="202"/>
                  </a:lnTo>
                  <a:lnTo>
                    <a:pt x="563" y="202"/>
                  </a:lnTo>
                  <a:lnTo>
                    <a:pt x="577" y="182"/>
                  </a:lnTo>
                  <a:lnTo>
                    <a:pt x="591" y="160"/>
                  </a:lnTo>
                  <a:lnTo>
                    <a:pt x="602" y="137"/>
                  </a:lnTo>
                  <a:lnTo>
                    <a:pt x="611" y="114"/>
                  </a:lnTo>
                  <a:lnTo>
                    <a:pt x="615" y="88"/>
                  </a:lnTo>
                  <a:lnTo>
                    <a:pt x="617" y="75"/>
                  </a:lnTo>
                  <a:lnTo>
                    <a:pt x="617" y="63"/>
                  </a:lnTo>
                  <a:lnTo>
                    <a:pt x="617" y="51"/>
                  </a:lnTo>
                  <a:lnTo>
                    <a:pt x="615" y="38"/>
                  </a:lnTo>
                  <a:lnTo>
                    <a:pt x="612" y="26"/>
                  </a:lnTo>
                  <a:lnTo>
                    <a:pt x="608" y="14"/>
                  </a:lnTo>
                  <a:lnTo>
                    <a:pt x="608" y="14"/>
                  </a:lnTo>
                  <a:lnTo>
                    <a:pt x="606" y="9"/>
                  </a:lnTo>
                  <a:lnTo>
                    <a:pt x="603" y="6"/>
                  </a:lnTo>
                  <a:lnTo>
                    <a:pt x="595" y="1"/>
                  </a:lnTo>
                  <a:lnTo>
                    <a:pt x="588" y="0"/>
                  </a:lnTo>
                  <a:lnTo>
                    <a:pt x="580" y="1"/>
                  </a:lnTo>
                  <a:lnTo>
                    <a:pt x="572" y="5"/>
                  </a:lnTo>
                  <a:lnTo>
                    <a:pt x="568" y="9"/>
                  </a:lnTo>
                  <a:lnTo>
                    <a:pt x="566" y="12"/>
                  </a:lnTo>
                  <a:lnTo>
                    <a:pt x="565" y="17"/>
                  </a:lnTo>
                  <a:lnTo>
                    <a:pt x="566" y="21"/>
                  </a:lnTo>
                  <a:lnTo>
                    <a:pt x="566" y="26"/>
                  </a:lnTo>
                  <a:lnTo>
                    <a:pt x="566" y="2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4" name="Freeform 43">
              <a:extLst>
                <a:ext uri="{FF2B5EF4-FFF2-40B4-BE49-F238E27FC236}">
                  <a16:creationId xmlns:a16="http://schemas.microsoft.com/office/drawing/2014/main" id="{8A349DAA-E30D-E969-746E-2C140DE962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3" y="1758"/>
              <a:ext cx="502" cy="144"/>
            </a:xfrm>
            <a:custGeom>
              <a:avLst/>
              <a:gdLst>
                <a:gd name="T0" fmla="*/ 31 w 1004"/>
                <a:gd name="T1" fmla="*/ 285 h 288"/>
                <a:gd name="T2" fmla="*/ 346 w 1004"/>
                <a:gd name="T3" fmla="*/ 101 h 288"/>
                <a:gd name="T4" fmla="*/ 315 w 1004"/>
                <a:gd name="T5" fmla="*/ 88 h 288"/>
                <a:gd name="T6" fmla="*/ 320 w 1004"/>
                <a:gd name="T7" fmla="*/ 99 h 288"/>
                <a:gd name="T8" fmla="*/ 337 w 1004"/>
                <a:gd name="T9" fmla="*/ 116 h 288"/>
                <a:gd name="T10" fmla="*/ 348 w 1004"/>
                <a:gd name="T11" fmla="*/ 122 h 288"/>
                <a:gd name="T12" fmla="*/ 383 w 1004"/>
                <a:gd name="T13" fmla="*/ 139 h 288"/>
                <a:gd name="T14" fmla="*/ 423 w 1004"/>
                <a:gd name="T15" fmla="*/ 148 h 288"/>
                <a:gd name="T16" fmla="*/ 503 w 1004"/>
                <a:gd name="T17" fmla="*/ 158 h 288"/>
                <a:gd name="T18" fmla="*/ 543 w 1004"/>
                <a:gd name="T19" fmla="*/ 161 h 288"/>
                <a:gd name="T20" fmla="*/ 623 w 1004"/>
                <a:gd name="T21" fmla="*/ 162 h 288"/>
                <a:gd name="T22" fmla="*/ 704 w 1004"/>
                <a:gd name="T23" fmla="*/ 158 h 288"/>
                <a:gd name="T24" fmla="*/ 784 w 1004"/>
                <a:gd name="T25" fmla="*/ 150 h 288"/>
                <a:gd name="T26" fmla="*/ 824 w 1004"/>
                <a:gd name="T27" fmla="*/ 142 h 288"/>
                <a:gd name="T28" fmla="*/ 884 w 1004"/>
                <a:gd name="T29" fmla="*/ 127 h 288"/>
                <a:gd name="T30" fmla="*/ 924 w 1004"/>
                <a:gd name="T31" fmla="*/ 113 h 288"/>
                <a:gd name="T32" fmla="*/ 960 w 1004"/>
                <a:gd name="T33" fmla="*/ 91 h 288"/>
                <a:gd name="T34" fmla="*/ 975 w 1004"/>
                <a:gd name="T35" fmla="*/ 77 h 288"/>
                <a:gd name="T36" fmla="*/ 995 w 1004"/>
                <a:gd name="T37" fmla="*/ 53 h 288"/>
                <a:gd name="T38" fmla="*/ 1003 w 1004"/>
                <a:gd name="T39" fmla="*/ 37 h 288"/>
                <a:gd name="T40" fmla="*/ 1004 w 1004"/>
                <a:gd name="T41" fmla="*/ 20 h 288"/>
                <a:gd name="T42" fmla="*/ 1004 w 1004"/>
                <a:gd name="T43" fmla="*/ 16 h 288"/>
                <a:gd name="T44" fmla="*/ 998 w 1004"/>
                <a:gd name="T45" fmla="*/ 5 h 288"/>
                <a:gd name="T46" fmla="*/ 983 w 1004"/>
                <a:gd name="T47" fmla="*/ 0 h 288"/>
                <a:gd name="T48" fmla="*/ 967 w 1004"/>
                <a:gd name="T49" fmla="*/ 5 h 288"/>
                <a:gd name="T50" fmla="*/ 963 w 1004"/>
                <a:gd name="T51" fmla="*/ 11 h 288"/>
                <a:gd name="T52" fmla="*/ 961 w 1004"/>
                <a:gd name="T53" fmla="*/ 20 h 288"/>
                <a:gd name="T54" fmla="*/ 963 w 1004"/>
                <a:gd name="T55" fmla="*/ 20 h 288"/>
                <a:gd name="T56" fmla="*/ 961 w 1004"/>
                <a:gd name="T57" fmla="*/ 25 h 288"/>
                <a:gd name="T58" fmla="*/ 960 w 1004"/>
                <a:gd name="T59" fmla="*/ 27 h 288"/>
                <a:gd name="T60" fmla="*/ 958 w 1004"/>
                <a:gd name="T61" fmla="*/ 31 h 288"/>
                <a:gd name="T62" fmla="*/ 950 w 1004"/>
                <a:gd name="T63" fmla="*/ 42 h 288"/>
                <a:gd name="T64" fmla="*/ 938 w 1004"/>
                <a:gd name="T65" fmla="*/ 53 h 288"/>
                <a:gd name="T66" fmla="*/ 912 w 1004"/>
                <a:gd name="T67" fmla="*/ 71 h 288"/>
                <a:gd name="T68" fmla="*/ 881 w 1004"/>
                <a:gd name="T69" fmla="*/ 84 h 288"/>
                <a:gd name="T70" fmla="*/ 835 w 1004"/>
                <a:gd name="T71" fmla="*/ 96 h 288"/>
                <a:gd name="T72" fmla="*/ 798 w 1004"/>
                <a:gd name="T73" fmla="*/ 104 h 288"/>
                <a:gd name="T74" fmla="*/ 726 w 1004"/>
                <a:gd name="T75" fmla="*/ 113 h 288"/>
                <a:gd name="T76" fmla="*/ 654 w 1004"/>
                <a:gd name="T77" fmla="*/ 117 h 288"/>
                <a:gd name="T78" fmla="*/ 543 w 1004"/>
                <a:gd name="T79" fmla="*/ 116 h 288"/>
                <a:gd name="T80" fmla="*/ 503 w 1004"/>
                <a:gd name="T81" fmla="*/ 114 h 288"/>
                <a:gd name="T82" fmla="*/ 440 w 1004"/>
                <a:gd name="T83" fmla="*/ 108 h 288"/>
                <a:gd name="T84" fmla="*/ 400 w 1004"/>
                <a:gd name="T85" fmla="*/ 99 h 288"/>
                <a:gd name="T86" fmla="*/ 381 w 1004"/>
                <a:gd name="T87" fmla="*/ 91 h 288"/>
                <a:gd name="T88" fmla="*/ 357 w 1004"/>
                <a:gd name="T89" fmla="*/ 76 h 288"/>
                <a:gd name="T90" fmla="*/ 355 w 1004"/>
                <a:gd name="T91" fmla="*/ 74 h 288"/>
                <a:gd name="T92" fmla="*/ 357 w 1004"/>
                <a:gd name="T93" fmla="*/ 76 h 288"/>
                <a:gd name="T94" fmla="*/ 352 w 1004"/>
                <a:gd name="T95" fmla="*/ 68 h 288"/>
                <a:gd name="T96" fmla="*/ 343 w 1004"/>
                <a:gd name="T97" fmla="*/ 62 h 288"/>
                <a:gd name="T98" fmla="*/ 334 w 1004"/>
                <a:gd name="T99" fmla="*/ 60 h 288"/>
                <a:gd name="T100" fmla="*/ 325 w 1004"/>
                <a:gd name="T101" fmla="*/ 64 h 288"/>
                <a:gd name="T102" fmla="*/ 9 w 1004"/>
                <a:gd name="T103" fmla="*/ 248 h 288"/>
                <a:gd name="T104" fmla="*/ 6 w 1004"/>
                <a:gd name="T105" fmla="*/ 251 h 288"/>
                <a:gd name="T106" fmla="*/ 2 w 1004"/>
                <a:gd name="T107" fmla="*/ 259 h 288"/>
                <a:gd name="T108" fmla="*/ 0 w 1004"/>
                <a:gd name="T109" fmla="*/ 270 h 288"/>
                <a:gd name="T110" fmla="*/ 8 w 1004"/>
                <a:gd name="T111" fmla="*/ 284 h 288"/>
                <a:gd name="T112" fmla="*/ 19 w 1004"/>
                <a:gd name="T113" fmla="*/ 288 h 288"/>
                <a:gd name="T114" fmla="*/ 28 w 1004"/>
                <a:gd name="T115" fmla="*/ 288 h 288"/>
                <a:gd name="T116" fmla="*/ 31 w 1004"/>
                <a:gd name="T117" fmla="*/ 285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004" h="288">
                  <a:moveTo>
                    <a:pt x="31" y="285"/>
                  </a:moveTo>
                  <a:lnTo>
                    <a:pt x="31" y="285"/>
                  </a:lnTo>
                  <a:lnTo>
                    <a:pt x="346" y="101"/>
                  </a:lnTo>
                  <a:lnTo>
                    <a:pt x="346" y="101"/>
                  </a:lnTo>
                  <a:lnTo>
                    <a:pt x="315" y="88"/>
                  </a:lnTo>
                  <a:lnTo>
                    <a:pt x="315" y="88"/>
                  </a:lnTo>
                  <a:lnTo>
                    <a:pt x="317" y="93"/>
                  </a:lnTo>
                  <a:lnTo>
                    <a:pt x="320" y="99"/>
                  </a:lnTo>
                  <a:lnTo>
                    <a:pt x="328" y="108"/>
                  </a:lnTo>
                  <a:lnTo>
                    <a:pt x="337" y="116"/>
                  </a:lnTo>
                  <a:lnTo>
                    <a:pt x="348" y="122"/>
                  </a:lnTo>
                  <a:lnTo>
                    <a:pt x="348" y="122"/>
                  </a:lnTo>
                  <a:lnTo>
                    <a:pt x="365" y="131"/>
                  </a:lnTo>
                  <a:lnTo>
                    <a:pt x="383" y="139"/>
                  </a:lnTo>
                  <a:lnTo>
                    <a:pt x="403" y="144"/>
                  </a:lnTo>
                  <a:lnTo>
                    <a:pt x="423" y="148"/>
                  </a:lnTo>
                  <a:lnTo>
                    <a:pt x="463" y="154"/>
                  </a:lnTo>
                  <a:lnTo>
                    <a:pt x="503" y="158"/>
                  </a:lnTo>
                  <a:lnTo>
                    <a:pt x="503" y="158"/>
                  </a:lnTo>
                  <a:lnTo>
                    <a:pt x="543" y="161"/>
                  </a:lnTo>
                  <a:lnTo>
                    <a:pt x="583" y="161"/>
                  </a:lnTo>
                  <a:lnTo>
                    <a:pt x="623" y="162"/>
                  </a:lnTo>
                  <a:lnTo>
                    <a:pt x="664" y="161"/>
                  </a:lnTo>
                  <a:lnTo>
                    <a:pt x="704" y="158"/>
                  </a:lnTo>
                  <a:lnTo>
                    <a:pt x="744" y="154"/>
                  </a:lnTo>
                  <a:lnTo>
                    <a:pt x="784" y="150"/>
                  </a:lnTo>
                  <a:lnTo>
                    <a:pt x="824" y="142"/>
                  </a:lnTo>
                  <a:lnTo>
                    <a:pt x="824" y="142"/>
                  </a:lnTo>
                  <a:lnTo>
                    <a:pt x="864" y="133"/>
                  </a:lnTo>
                  <a:lnTo>
                    <a:pt x="884" y="127"/>
                  </a:lnTo>
                  <a:lnTo>
                    <a:pt x="904" y="121"/>
                  </a:lnTo>
                  <a:lnTo>
                    <a:pt x="924" y="113"/>
                  </a:lnTo>
                  <a:lnTo>
                    <a:pt x="943" y="102"/>
                  </a:lnTo>
                  <a:lnTo>
                    <a:pt x="960" y="91"/>
                  </a:lnTo>
                  <a:lnTo>
                    <a:pt x="975" y="77"/>
                  </a:lnTo>
                  <a:lnTo>
                    <a:pt x="975" y="77"/>
                  </a:lnTo>
                  <a:lnTo>
                    <a:pt x="986" y="67"/>
                  </a:lnTo>
                  <a:lnTo>
                    <a:pt x="995" y="53"/>
                  </a:lnTo>
                  <a:lnTo>
                    <a:pt x="1000" y="45"/>
                  </a:lnTo>
                  <a:lnTo>
                    <a:pt x="1003" y="37"/>
                  </a:lnTo>
                  <a:lnTo>
                    <a:pt x="1004" y="30"/>
                  </a:lnTo>
                  <a:lnTo>
                    <a:pt x="1004" y="20"/>
                  </a:lnTo>
                  <a:lnTo>
                    <a:pt x="1004" y="20"/>
                  </a:lnTo>
                  <a:lnTo>
                    <a:pt x="1004" y="16"/>
                  </a:lnTo>
                  <a:lnTo>
                    <a:pt x="1003" y="11"/>
                  </a:lnTo>
                  <a:lnTo>
                    <a:pt x="998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75" y="2"/>
                  </a:lnTo>
                  <a:lnTo>
                    <a:pt x="967" y="5"/>
                  </a:lnTo>
                  <a:lnTo>
                    <a:pt x="966" y="8"/>
                  </a:lnTo>
                  <a:lnTo>
                    <a:pt x="963" y="11"/>
                  </a:lnTo>
                  <a:lnTo>
                    <a:pt x="963" y="16"/>
                  </a:lnTo>
                  <a:lnTo>
                    <a:pt x="961" y="20"/>
                  </a:lnTo>
                  <a:lnTo>
                    <a:pt x="961" y="20"/>
                  </a:lnTo>
                  <a:lnTo>
                    <a:pt x="963" y="20"/>
                  </a:lnTo>
                  <a:lnTo>
                    <a:pt x="963" y="20"/>
                  </a:lnTo>
                  <a:lnTo>
                    <a:pt x="961" y="25"/>
                  </a:lnTo>
                  <a:lnTo>
                    <a:pt x="961" y="25"/>
                  </a:lnTo>
                  <a:lnTo>
                    <a:pt x="960" y="27"/>
                  </a:lnTo>
                  <a:lnTo>
                    <a:pt x="958" y="31"/>
                  </a:lnTo>
                  <a:lnTo>
                    <a:pt x="958" y="31"/>
                  </a:lnTo>
                  <a:lnTo>
                    <a:pt x="954" y="37"/>
                  </a:lnTo>
                  <a:lnTo>
                    <a:pt x="950" y="42"/>
                  </a:lnTo>
                  <a:lnTo>
                    <a:pt x="950" y="42"/>
                  </a:lnTo>
                  <a:lnTo>
                    <a:pt x="938" y="53"/>
                  </a:lnTo>
                  <a:lnTo>
                    <a:pt x="926" y="62"/>
                  </a:lnTo>
                  <a:lnTo>
                    <a:pt x="912" y="71"/>
                  </a:lnTo>
                  <a:lnTo>
                    <a:pt x="897" y="77"/>
                  </a:lnTo>
                  <a:lnTo>
                    <a:pt x="881" y="84"/>
                  </a:lnTo>
                  <a:lnTo>
                    <a:pt x="866" y="88"/>
                  </a:lnTo>
                  <a:lnTo>
                    <a:pt x="835" y="96"/>
                  </a:lnTo>
                  <a:lnTo>
                    <a:pt x="835" y="96"/>
                  </a:lnTo>
                  <a:lnTo>
                    <a:pt x="798" y="104"/>
                  </a:lnTo>
                  <a:lnTo>
                    <a:pt x="763" y="110"/>
                  </a:lnTo>
                  <a:lnTo>
                    <a:pt x="726" y="113"/>
                  </a:lnTo>
                  <a:lnTo>
                    <a:pt x="689" y="116"/>
                  </a:lnTo>
                  <a:lnTo>
                    <a:pt x="654" y="117"/>
                  </a:lnTo>
                  <a:lnTo>
                    <a:pt x="617" y="117"/>
                  </a:lnTo>
                  <a:lnTo>
                    <a:pt x="543" y="116"/>
                  </a:lnTo>
                  <a:lnTo>
                    <a:pt x="543" y="116"/>
                  </a:lnTo>
                  <a:lnTo>
                    <a:pt x="503" y="114"/>
                  </a:lnTo>
                  <a:lnTo>
                    <a:pt x="461" y="111"/>
                  </a:lnTo>
                  <a:lnTo>
                    <a:pt x="440" y="108"/>
                  </a:lnTo>
                  <a:lnTo>
                    <a:pt x="420" y="104"/>
                  </a:lnTo>
                  <a:lnTo>
                    <a:pt x="400" y="99"/>
                  </a:lnTo>
                  <a:lnTo>
                    <a:pt x="381" y="91"/>
                  </a:lnTo>
                  <a:lnTo>
                    <a:pt x="381" y="91"/>
                  </a:lnTo>
                  <a:lnTo>
                    <a:pt x="366" y="8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5" y="74"/>
                  </a:lnTo>
                  <a:lnTo>
                    <a:pt x="357" y="76"/>
                  </a:lnTo>
                  <a:lnTo>
                    <a:pt x="357" y="76"/>
                  </a:lnTo>
                  <a:lnTo>
                    <a:pt x="354" y="71"/>
                  </a:lnTo>
                  <a:lnTo>
                    <a:pt x="352" y="68"/>
                  </a:lnTo>
                  <a:lnTo>
                    <a:pt x="348" y="65"/>
                  </a:lnTo>
                  <a:lnTo>
                    <a:pt x="343" y="62"/>
                  </a:lnTo>
                  <a:lnTo>
                    <a:pt x="338" y="60"/>
                  </a:lnTo>
                  <a:lnTo>
                    <a:pt x="334" y="60"/>
                  </a:lnTo>
                  <a:lnTo>
                    <a:pt x="329" y="62"/>
                  </a:lnTo>
                  <a:lnTo>
                    <a:pt x="325" y="64"/>
                  </a:lnTo>
                  <a:lnTo>
                    <a:pt x="325" y="64"/>
                  </a:lnTo>
                  <a:lnTo>
                    <a:pt x="9" y="248"/>
                  </a:lnTo>
                  <a:lnTo>
                    <a:pt x="9" y="248"/>
                  </a:lnTo>
                  <a:lnTo>
                    <a:pt x="6" y="251"/>
                  </a:lnTo>
                  <a:lnTo>
                    <a:pt x="3" y="255"/>
                  </a:lnTo>
                  <a:lnTo>
                    <a:pt x="2" y="259"/>
                  </a:lnTo>
                  <a:lnTo>
                    <a:pt x="0" y="262"/>
                  </a:lnTo>
                  <a:lnTo>
                    <a:pt x="0" y="270"/>
                  </a:lnTo>
                  <a:lnTo>
                    <a:pt x="3" y="278"/>
                  </a:lnTo>
                  <a:lnTo>
                    <a:pt x="8" y="284"/>
                  </a:lnTo>
                  <a:lnTo>
                    <a:pt x="14" y="288"/>
                  </a:lnTo>
                  <a:lnTo>
                    <a:pt x="19" y="288"/>
                  </a:lnTo>
                  <a:lnTo>
                    <a:pt x="23" y="288"/>
                  </a:lnTo>
                  <a:lnTo>
                    <a:pt x="28" y="288"/>
                  </a:lnTo>
                  <a:lnTo>
                    <a:pt x="31" y="285"/>
                  </a:lnTo>
                  <a:lnTo>
                    <a:pt x="31" y="2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Freeform 44">
              <a:extLst>
                <a:ext uri="{FF2B5EF4-FFF2-40B4-BE49-F238E27FC236}">
                  <a16:creationId xmlns:a16="http://schemas.microsoft.com/office/drawing/2014/main" id="{6FE1F17D-CCF7-1C00-76D3-1001A90A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" y="1330"/>
              <a:ext cx="40" cy="63"/>
            </a:xfrm>
            <a:custGeom>
              <a:avLst/>
              <a:gdLst>
                <a:gd name="T0" fmla="*/ 9 w 82"/>
                <a:gd name="T1" fmla="*/ 40 h 125"/>
                <a:gd name="T2" fmla="*/ 9 w 82"/>
                <a:gd name="T3" fmla="*/ 40 h 125"/>
                <a:gd name="T4" fmla="*/ 18 w 82"/>
                <a:gd name="T5" fmla="*/ 43 h 125"/>
                <a:gd name="T6" fmla="*/ 28 w 82"/>
                <a:gd name="T7" fmla="*/ 49 h 125"/>
                <a:gd name="T8" fmla="*/ 35 w 82"/>
                <a:gd name="T9" fmla="*/ 57 h 125"/>
                <a:gd name="T10" fmla="*/ 38 w 82"/>
                <a:gd name="T11" fmla="*/ 61 h 125"/>
                <a:gd name="T12" fmla="*/ 38 w 82"/>
                <a:gd name="T13" fmla="*/ 66 h 125"/>
                <a:gd name="T14" fmla="*/ 38 w 82"/>
                <a:gd name="T15" fmla="*/ 66 h 125"/>
                <a:gd name="T16" fmla="*/ 38 w 82"/>
                <a:gd name="T17" fmla="*/ 69 h 125"/>
                <a:gd name="T18" fmla="*/ 35 w 82"/>
                <a:gd name="T19" fmla="*/ 74 h 125"/>
                <a:gd name="T20" fmla="*/ 31 w 82"/>
                <a:gd name="T21" fmla="*/ 80 h 125"/>
                <a:gd name="T22" fmla="*/ 31 w 82"/>
                <a:gd name="T23" fmla="*/ 80 h 125"/>
                <a:gd name="T24" fmla="*/ 25 w 82"/>
                <a:gd name="T25" fmla="*/ 89 h 125"/>
                <a:gd name="T26" fmla="*/ 20 w 82"/>
                <a:gd name="T27" fmla="*/ 98 h 125"/>
                <a:gd name="T28" fmla="*/ 20 w 82"/>
                <a:gd name="T29" fmla="*/ 98 h 125"/>
                <a:gd name="T30" fmla="*/ 20 w 82"/>
                <a:gd name="T31" fmla="*/ 103 h 125"/>
                <a:gd name="T32" fmla="*/ 18 w 82"/>
                <a:gd name="T33" fmla="*/ 108 h 125"/>
                <a:gd name="T34" fmla="*/ 20 w 82"/>
                <a:gd name="T35" fmla="*/ 112 h 125"/>
                <a:gd name="T36" fmla="*/ 22 w 82"/>
                <a:gd name="T37" fmla="*/ 115 h 125"/>
                <a:gd name="T38" fmla="*/ 26 w 82"/>
                <a:gd name="T39" fmla="*/ 120 h 125"/>
                <a:gd name="T40" fmla="*/ 34 w 82"/>
                <a:gd name="T41" fmla="*/ 125 h 125"/>
                <a:gd name="T42" fmla="*/ 42 w 82"/>
                <a:gd name="T43" fmla="*/ 125 h 125"/>
                <a:gd name="T44" fmla="*/ 49 w 82"/>
                <a:gd name="T45" fmla="*/ 123 h 125"/>
                <a:gd name="T46" fmla="*/ 57 w 82"/>
                <a:gd name="T47" fmla="*/ 118 h 125"/>
                <a:gd name="T48" fmla="*/ 60 w 82"/>
                <a:gd name="T49" fmla="*/ 115 h 125"/>
                <a:gd name="T50" fmla="*/ 62 w 82"/>
                <a:gd name="T51" fmla="*/ 111 h 125"/>
                <a:gd name="T52" fmla="*/ 62 w 82"/>
                <a:gd name="T53" fmla="*/ 111 h 125"/>
                <a:gd name="T54" fmla="*/ 66 w 82"/>
                <a:gd name="T55" fmla="*/ 103 h 125"/>
                <a:gd name="T56" fmla="*/ 71 w 82"/>
                <a:gd name="T57" fmla="*/ 97 h 125"/>
                <a:gd name="T58" fmla="*/ 74 w 82"/>
                <a:gd name="T59" fmla="*/ 91 h 125"/>
                <a:gd name="T60" fmla="*/ 78 w 82"/>
                <a:gd name="T61" fmla="*/ 85 h 125"/>
                <a:gd name="T62" fmla="*/ 78 w 82"/>
                <a:gd name="T63" fmla="*/ 85 h 125"/>
                <a:gd name="T64" fmla="*/ 80 w 82"/>
                <a:gd name="T65" fmla="*/ 75 h 125"/>
                <a:gd name="T66" fmla="*/ 82 w 82"/>
                <a:gd name="T67" fmla="*/ 68 h 125"/>
                <a:gd name="T68" fmla="*/ 82 w 82"/>
                <a:gd name="T69" fmla="*/ 60 h 125"/>
                <a:gd name="T70" fmla="*/ 80 w 82"/>
                <a:gd name="T71" fmla="*/ 51 h 125"/>
                <a:gd name="T72" fmla="*/ 80 w 82"/>
                <a:gd name="T73" fmla="*/ 51 h 125"/>
                <a:gd name="T74" fmla="*/ 77 w 82"/>
                <a:gd name="T75" fmla="*/ 43 h 125"/>
                <a:gd name="T76" fmla="*/ 72 w 82"/>
                <a:gd name="T77" fmla="*/ 35 h 125"/>
                <a:gd name="T78" fmla="*/ 66 w 82"/>
                <a:gd name="T79" fmla="*/ 28 h 125"/>
                <a:gd name="T80" fmla="*/ 60 w 82"/>
                <a:gd name="T81" fmla="*/ 21 h 125"/>
                <a:gd name="T82" fmla="*/ 46 w 82"/>
                <a:gd name="T83" fmla="*/ 11 h 125"/>
                <a:gd name="T84" fmla="*/ 31 w 82"/>
                <a:gd name="T85" fmla="*/ 3 h 125"/>
                <a:gd name="T86" fmla="*/ 31 w 82"/>
                <a:gd name="T87" fmla="*/ 3 h 125"/>
                <a:gd name="T88" fmla="*/ 23 w 82"/>
                <a:gd name="T89" fmla="*/ 0 h 125"/>
                <a:gd name="T90" fmla="*/ 15 w 82"/>
                <a:gd name="T91" fmla="*/ 0 h 125"/>
                <a:gd name="T92" fmla="*/ 8 w 82"/>
                <a:gd name="T93" fmla="*/ 3 h 125"/>
                <a:gd name="T94" fmla="*/ 5 w 82"/>
                <a:gd name="T95" fmla="*/ 6 h 125"/>
                <a:gd name="T96" fmla="*/ 2 w 82"/>
                <a:gd name="T97" fmla="*/ 11 h 125"/>
                <a:gd name="T98" fmla="*/ 2 w 82"/>
                <a:gd name="T99" fmla="*/ 11 h 125"/>
                <a:gd name="T100" fmla="*/ 0 w 82"/>
                <a:gd name="T101" fmla="*/ 18 h 125"/>
                <a:gd name="T102" fmla="*/ 0 w 82"/>
                <a:gd name="T103" fmla="*/ 26 h 125"/>
                <a:gd name="T104" fmla="*/ 3 w 82"/>
                <a:gd name="T105" fmla="*/ 34 h 125"/>
                <a:gd name="T106" fmla="*/ 6 w 82"/>
                <a:gd name="T107" fmla="*/ 37 h 125"/>
                <a:gd name="T108" fmla="*/ 9 w 82"/>
                <a:gd name="T109" fmla="*/ 40 h 125"/>
                <a:gd name="T110" fmla="*/ 9 w 82"/>
                <a:gd name="T111" fmla="*/ 4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82" h="125">
                  <a:moveTo>
                    <a:pt x="9" y="40"/>
                  </a:moveTo>
                  <a:lnTo>
                    <a:pt x="9" y="40"/>
                  </a:lnTo>
                  <a:lnTo>
                    <a:pt x="18" y="43"/>
                  </a:lnTo>
                  <a:lnTo>
                    <a:pt x="28" y="49"/>
                  </a:lnTo>
                  <a:lnTo>
                    <a:pt x="35" y="57"/>
                  </a:lnTo>
                  <a:lnTo>
                    <a:pt x="38" y="61"/>
                  </a:lnTo>
                  <a:lnTo>
                    <a:pt x="38" y="66"/>
                  </a:lnTo>
                  <a:lnTo>
                    <a:pt x="38" y="66"/>
                  </a:lnTo>
                  <a:lnTo>
                    <a:pt x="38" y="69"/>
                  </a:lnTo>
                  <a:lnTo>
                    <a:pt x="35" y="74"/>
                  </a:lnTo>
                  <a:lnTo>
                    <a:pt x="31" y="80"/>
                  </a:lnTo>
                  <a:lnTo>
                    <a:pt x="31" y="80"/>
                  </a:lnTo>
                  <a:lnTo>
                    <a:pt x="25" y="89"/>
                  </a:lnTo>
                  <a:lnTo>
                    <a:pt x="20" y="98"/>
                  </a:lnTo>
                  <a:lnTo>
                    <a:pt x="20" y="98"/>
                  </a:lnTo>
                  <a:lnTo>
                    <a:pt x="20" y="103"/>
                  </a:lnTo>
                  <a:lnTo>
                    <a:pt x="18" y="108"/>
                  </a:lnTo>
                  <a:lnTo>
                    <a:pt x="20" y="112"/>
                  </a:lnTo>
                  <a:lnTo>
                    <a:pt x="22" y="115"/>
                  </a:lnTo>
                  <a:lnTo>
                    <a:pt x="26" y="120"/>
                  </a:lnTo>
                  <a:lnTo>
                    <a:pt x="34" y="125"/>
                  </a:lnTo>
                  <a:lnTo>
                    <a:pt x="42" y="125"/>
                  </a:lnTo>
                  <a:lnTo>
                    <a:pt x="49" y="123"/>
                  </a:lnTo>
                  <a:lnTo>
                    <a:pt x="57" y="118"/>
                  </a:lnTo>
                  <a:lnTo>
                    <a:pt x="60" y="115"/>
                  </a:lnTo>
                  <a:lnTo>
                    <a:pt x="62" y="111"/>
                  </a:lnTo>
                  <a:lnTo>
                    <a:pt x="62" y="111"/>
                  </a:lnTo>
                  <a:lnTo>
                    <a:pt x="66" y="103"/>
                  </a:lnTo>
                  <a:lnTo>
                    <a:pt x="71" y="97"/>
                  </a:lnTo>
                  <a:lnTo>
                    <a:pt x="74" y="91"/>
                  </a:lnTo>
                  <a:lnTo>
                    <a:pt x="78" y="85"/>
                  </a:lnTo>
                  <a:lnTo>
                    <a:pt x="78" y="85"/>
                  </a:lnTo>
                  <a:lnTo>
                    <a:pt x="80" y="75"/>
                  </a:lnTo>
                  <a:lnTo>
                    <a:pt x="82" y="68"/>
                  </a:lnTo>
                  <a:lnTo>
                    <a:pt x="82" y="60"/>
                  </a:lnTo>
                  <a:lnTo>
                    <a:pt x="80" y="51"/>
                  </a:lnTo>
                  <a:lnTo>
                    <a:pt x="80" y="51"/>
                  </a:lnTo>
                  <a:lnTo>
                    <a:pt x="77" y="43"/>
                  </a:lnTo>
                  <a:lnTo>
                    <a:pt x="72" y="35"/>
                  </a:lnTo>
                  <a:lnTo>
                    <a:pt x="66" y="28"/>
                  </a:lnTo>
                  <a:lnTo>
                    <a:pt x="60" y="21"/>
                  </a:lnTo>
                  <a:lnTo>
                    <a:pt x="46" y="11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3" y="0"/>
                  </a:lnTo>
                  <a:lnTo>
                    <a:pt x="15" y="0"/>
                  </a:lnTo>
                  <a:lnTo>
                    <a:pt x="8" y="3"/>
                  </a:lnTo>
                  <a:lnTo>
                    <a:pt x="5" y="6"/>
                  </a:lnTo>
                  <a:lnTo>
                    <a:pt x="2" y="11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3" y="34"/>
                  </a:lnTo>
                  <a:lnTo>
                    <a:pt x="6" y="37"/>
                  </a:lnTo>
                  <a:lnTo>
                    <a:pt x="9" y="40"/>
                  </a:lnTo>
                  <a:lnTo>
                    <a:pt x="9" y="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6" name="Freeform 45">
              <a:extLst>
                <a:ext uri="{FF2B5EF4-FFF2-40B4-BE49-F238E27FC236}">
                  <a16:creationId xmlns:a16="http://schemas.microsoft.com/office/drawing/2014/main" id="{61F1728B-ED1E-12E0-0F95-37179E79C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3" y="1239"/>
              <a:ext cx="27" cy="84"/>
            </a:xfrm>
            <a:custGeom>
              <a:avLst/>
              <a:gdLst>
                <a:gd name="T0" fmla="*/ 43 w 54"/>
                <a:gd name="T1" fmla="*/ 152 h 167"/>
                <a:gd name="T2" fmla="*/ 43 w 54"/>
                <a:gd name="T3" fmla="*/ 152 h 167"/>
                <a:gd name="T4" fmla="*/ 46 w 54"/>
                <a:gd name="T5" fmla="*/ 135 h 167"/>
                <a:gd name="T6" fmla="*/ 49 w 54"/>
                <a:gd name="T7" fmla="*/ 118 h 167"/>
                <a:gd name="T8" fmla="*/ 53 w 54"/>
                <a:gd name="T9" fmla="*/ 101 h 167"/>
                <a:gd name="T10" fmla="*/ 54 w 54"/>
                <a:gd name="T11" fmla="*/ 84 h 167"/>
                <a:gd name="T12" fmla="*/ 54 w 54"/>
                <a:gd name="T13" fmla="*/ 67 h 167"/>
                <a:gd name="T14" fmla="*/ 53 w 54"/>
                <a:gd name="T15" fmla="*/ 49 h 167"/>
                <a:gd name="T16" fmla="*/ 49 w 54"/>
                <a:gd name="T17" fmla="*/ 15 h 167"/>
                <a:gd name="T18" fmla="*/ 49 w 54"/>
                <a:gd name="T19" fmla="*/ 15 h 167"/>
                <a:gd name="T20" fmla="*/ 48 w 54"/>
                <a:gd name="T21" fmla="*/ 10 h 167"/>
                <a:gd name="T22" fmla="*/ 46 w 54"/>
                <a:gd name="T23" fmla="*/ 7 h 167"/>
                <a:gd name="T24" fmla="*/ 43 w 54"/>
                <a:gd name="T25" fmla="*/ 4 h 167"/>
                <a:gd name="T26" fmla="*/ 40 w 54"/>
                <a:gd name="T27" fmla="*/ 1 h 167"/>
                <a:gd name="T28" fmla="*/ 33 w 54"/>
                <a:gd name="T29" fmla="*/ 0 h 167"/>
                <a:gd name="T30" fmla="*/ 25 w 54"/>
                <a:gd name="T31" fmla="*/ 1 h 167"/>
                <a:gd name="T32" fmla="*/ 17 w 54"/>
                <a:gd name="T33" fmla="*/ 4 h 167"/>
                <a:gd name="T34" fmla="*/ 11 w 54"/>
                <a:gd name="T35" fmla="*/ 9 h 167"/>
                <a:gd name="T36" fmla="*/ 8 w 54"/>
                <a:gd name="T37" fmla="*/ 17 h 167"/>
                <a:gd name="T38" fmla="*/ 8 w 54"/>
                <a:gd name="T39" fmla="*/ 21 h 167"/>
                <a:gd name="T40" fmla="*/ 8 w 54"/>
                <a:gd name="T41" fmla="*/ 27 h 167"/>
                <a:gd name="T42" fmla="*/ 8 w 54"/>
                <a:gd name="T43" fmla="*/ 27 h 167"/>
                <a:gd name="T44" fmla="*/ 11 w 54"/>
                <a:gd name="T45" fmla="*/ 55 h 167"/>
                <a:gd name="T46" fmla="*/ 11 w 54"/>
                <a:gd name="T47" fmla="*/ 84 h 167"/>
                <a:gd name="T48" fmla="*/ 8 w 54"/>
                <a:gd name="T49" fmla="*/ 112 h 167"/>
                <a:gd name="T50" fmla="*/ 2 w 54"/>
                <a:gd name="T51" fmla="*/ 140 h 167"/>
                <a:gd name="T52" fmla="*/ 2 w 54"/>
                <a:gd name="T53" fmla="*/ 140 h 167"/>
                <a:gd name="T54" fmla="*/ 0 w 54"/>
                <a:gd name="T55" fmla="*/ 146 h 167"/>
                <a:gd name="T56" fmla="*/ 0 w 54"/>
                <a:gd name="T57" fmla="*/ 149 h 167"/>
                <a:gd name="T58" fmla="*/ 2 w 54"/>
                <a:gd name="T59" fmla="*/ 154 h 167"/>
                <a:gd name="T60" fmla="*/ 3 w 54"/>
                <a:gd name="T61" fmla="*/ 157 h 167"/>
                <a:gd name="T62" fmla="*/ 9 w 54"/>
                <a:gd name="T63" fmla="*/ 163 h 167"/>
                <a:gd name="T64" fmla="*/ 17 w 54"/>
                <a:gd name="T65" fmla="*/ 166 h 167"/>
                <a:gd name="T66" fmla="*/ 25 w 54"/>
                <a:gd name="T67" fmla="*/ 167 h 167"/>
                <a:gd name="T68" fmla="*/ 33 w 54"/>
                <a:gd name="T69" fmla="*/ 164 h 167"/>
                <a:gd name="T70" fmla="*/ 36 w 54"/>
                <a:gd name="T71" fmla="*/ 163 h 167"/>
                <a:gd name="T72" fmla="*/ 39 w 54"/>
                <a:gd name="T73" fmla="*/ 160 h 167"/>
                <a:gd name="T74" fmla="*/ 42 w 54"/>
                <a:gd name="T75" fmla="*/ 157 h 167"/>
                <a:gd name="T76" fmla="*/ 43 w 54"/>
                <a:gd name="T77" fmla="*/ 152 h 167"/>
                <a:gd name="T78" fmla="*/ 43 w 54"/>
                <a:gd name="T79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4" h="167">
                  <a:moveTo>
                    <a:pt x="43" y="152"/>
                  </a:moveTo>
                  <a:lnTo>
                    <a:pt x="43" y="152"/>
                  </a:lnTo>
                  <a:lnTo>
                    <a:pt x="46" y="135"/>
                  </a:lnTo>
                  <a:lnTo>
                    <a:pt x="49" y="118"/>
                  </a:lnTo>
                  <a:lnTo>
                    <a:pt x="53" y="101"/>
                  </a:lnTo>
                  <a:lnTo>
                    <a:pt x="54" y="84"/>
                  </a:lnTo>
                  <a:lnTo>
                    <a:pt x="54" y="67"/>
                  </a:lnTo>
                  <a:lnTo>
                    <a:pt x="53" y="49"/>
                  </a:lnTo>
                  <a:lnTo>
                    <a:pt x="49" y="15"/>
                  </a:lnTo>
                  <a:lnTo>
                    <a:pt x="49" y="15"/>
                  </a:lnTo>
                  <a:lnTo>
                    <a:pt x="48" y="10"/>
                  </a:lnTo>
                  <a:lnTo>
                    <a:pt x="46" y="7"/>
                  </a:lnTo>
                  <a:lnTo>
                    <a:pt x="43" y="4"/>
                  </a:lnTo>
                  <a:lnTo>
                    <a:pt x="40" y="1"/>
                  </a:lnTo>
                  <a:lnTo>
                    <a:pt x="33" y="0"/>
                  </a:lnTo>
                  <a:lnTo>
                    <a:pt x="25" y="1"/>
                  </a:lnTo>
                  <a:lnTo>
                    <a:pt x="17" y="4"/>
                  </a:lnTo>
                  <a:lnTo>
                    <a:pt x="11" y="9"/>
                  </a:lnTo>
                  <a:lnTo>
                    <a:pt x="8" y="17"/>
                  </a:lnTo>
                  <a:lnTo>
                    <a:pt x="8" y="21"/>
                  </a:lnTo>
                  <a:lnTo>
                    <a:pt x="8" y="27"/>
                  </a:lnTo>
                  <a:lnTo>
                    <a:pt x="8" y="27"/>
                  </a:lnTo>
                  <a:lnTo>
                    <a:pt x="11" y="55"/>
                  </a:lnTo>
                  <a:lnTo>
                    <a:pt x="11" y="84"/>
                  </a:lnTo>
                  <a:lnTo>
                    <a:pt x="8" y="112"/>
                  </a:lnTo>
                  <a:lnTo>
                    <a:pt x="2" y="140"/>
                  </a:lnTo>
                  <a:lnTo>
                    <a:pt x="2" y="140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2" y="154"/>
                  </a:lnTo>
                  <a:lnTo>
                    <a:pt x="3" y="157"/>
                  </a:lnTo>
                  <a:lnTo>
                    <a:pt x="9" y="163"/>
                  </a:lnTo>
                  <a:lnTo>
                    <a:pt x="17" y="166"/>
                  </a:lnTo>
                  <a:lnTo>
                    <a:pt x="25" y="167"/>
                  </a:lnTo>
                  <a:lnTo>
                    <a:pt x="33" y="164"/>
                  </a:lnTo>
                  <a:lnTo>
                    <a:pt x="36" y="163"/>
                  </a:lnTo>
                  <a:lnTo>
                    <a:pt x="39" y="160"/>
                  </a:lnTo>
                  <a:lnTo>
                    <a:pt x="42" y="157"/>
                  </a:lnTo>
                  <a:lnTo>
                    <a:pt x="43" y="152"/>
                  </a:lnTo>
                  <a:lnTo>
                    <a:pt x="43" y="1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F13D537E-2BFA-82A8-BD8A-4317B7D66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9" y="1329"/>
              <a:ext cx="82" cy="255"/>
            </a:xfrm>
            <a:custGeom>
              <a:avLst/>
              <a:gdLst>
                <a:gd name="T0" fmla="*/ 107 w 164"/>
                <a:gd name="T1" fmla="*/ 0 h 511"/>
                <a:gd name="T2" fmla="*/ 76 w 164"/>
                <a:gd name="T3" fmla="*/ 9 h 511"/>
                <a:gd name="T4" fmla="*/ 50 w 164"/>
                <a:gd name="T5" fmla="*/ 29 h 511"/>
                <a:gd name="T6" fmla="*/ 30 w 164"/>
                <a:gd name="T7" fmla="*/ 54 h 511"/>
                <a:gd name="T8" fmla="*/ 16 w 164"/>
                <a:gd name="T9" fmla="*/ 84 h 511"/>
                <a:gd name="T10" fmla="*/ 7 w 164"/>
                <a:gd name="T11" fmla="*/ 117 h 511"/>
                <a:gd name="T12" fmla="*/ 1 w 164"/>
                <a:gd name="T13" fmla="*/ 151 h 511"/>
                <a:gd name="T14" fmla="*/ 1 w 164"/>
                <a:gd name="T15" fmla="*/ 215 h 511"/>
                <a:gd name="T16" fmla="*/ 4 w 164"/>
                <a:gd name="T17" fmla="*/ 235 h 511"/>
                <a:gd name="T18" fmla="*/ 12 w 164"/>
                <a:gd name="T19" fmla="*/ 274 h 511"/>
                <a:gd name="T20" fmla="*/ 30 w 164"/>
                <a:gd name="T21" fmla="*/ 329 h 511"/>
                <a:gd name="T22" fmla="*/ 64 w 164"/>
                <a:gd name="T23" fmla="*/ 400 h 511"/>
                <a:gd name="T24" fmla="*/ 124 w 164"/>
                <a:gd name="T25" fmla="*/ 502 h 511"/>
                <a:gd name="T26" fmla="*/ 127 w 164"/>
                <a:gd name="T27" fmla="*/ 505 h 511"/>
                <a:gd name="T28" fmla="*/ 138 w 164"/>
                <a:gd name="T29" fmla="*/ 511 h 511"/>
                <a:gd name="T30" fmla="*/ 153 w 164"/>
                <a:gd name="T31" fmla="*/ 508 h 511"/>
                <a:gd name="T32" fmla="*/ 164 w 164"/>
                <a:gd name="T33" fmla="*/ 496 h 511"/>
                <a:gd name="T34" fmla="*/ 164 w 164"/>
                <a:gd name="T35" fmla="*/ 488 h 511"/>
                <a:gd name="T36" fmla="*/ 161 w 164"/>
                <a:gd name="T37" fmla="*/ 480 h 511"/>
                <a:gd name="T38" fmla="*/ 127 w 164"/>
                <a:gd name="T39" fmla="*/ 426 h 511"/>
                <a:gd name="T40" fmla="*/ 96 w 164"/>
                <a:gd name="T41" fmla="*/ 371 h 511"/>
                <a:gd name="T42" fmla="*/ 70 w 164"/>
                <a:gd name="T43" fmla="*/ 314 h 511"/>
                <a:gd name="T44" fmla="*/ 50 w 164"/>
                <a:gd name="T45" fmla="*/ 252 h 511"/>
                <a:gd name="T46" fmla="*/ 46 w 164"/>
                <a:gd name="T47" fmla="*/ 226 h 511"/>
                <a:gd name="T48" fmla="*/ 43 w 164"/>
                <a:gd name="T49" fmla="*/ 161 h 511"/>
                <a:gd name="T50" fmla="*/ 47 w 164"/>
                <a:gd name="T51" fmla="*/ 128 h 511"/>
                <a:gd name="T52" fmla="*/ 55 w 164"/>
                <a:gd name="T53" fmla="*/ 97 h 511"/>
                <a:gd name="T54" fmla="*/ 70 w 164"/>
                <a:gd name="T55" fmla="*/ 71 h 511"/>
                <a:gd name="T56" fmla="*/ 90 w 164"/>
                <a:gd name="T57" fmla="*/ 51 h 511"/>
                <a:gd name="T58" fmla="*/ 119 w 164"/>
                <a:gd name="T59" fmla="*/ 41 h 511"/>
                <a:gd name="T60" fmla="*/ 124 w 164"/>
                <a:gd name="T61" fmla="*/ 40 h 511"/>
                <a:gd name="T62" fmla="*/ 130 w 164"/>
                <a:gd name="T63" fmla="*/ 35 h 511"/>
                <a:gd name="T64" fmla="*/ 135 w 164"/>
                <a:gd name="T65" fmla="*/ 24 h 511"/>
                <a:gd name="T66" fmla="*/ 130 w 164"/>
                <a:gd name="T67" fmla="*/ 9 h 511"/>
                <a:gd name="T68" fmla="*/ 118 w 164"/>
                <a:gd name="T69" fmla="*/ 0 h 511"/>
                <a:gd name="T70" fmla="*/ 107 w 164"/>
                <a:gd name="T71" fmla="*/ 0 h 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4" h="511">
                  <a:moveTo>
                    <a:pt x="107" y="0"/>
                  </a:moveTo>
                  <a:lnTo>
                    <a:pt x="107" y="0"/>
                  </a:lnTo>
                  <a:lnTo>
                    <a:pt x="90" y="3"/>
                  </a:lnTo>
                  <a:lnTo>
                    <a:pt x="76" y="9"/>
                  </a:lnTo>
                  <a:lnTo>
                    <a:pt x="63" y="18"/>
                  </a:lnTo>
                  <a:lnTo>
                    <a:pt x="50" y="29"/>
                  </a:lnTo>
                  <a:lnTo>
                    <a:pt x="39" y="40"/>
                  </a:lnTo>
                  <a:lnTo>
                    <a:pt x="30" y="54"/>
                  </a:lnTo>
                  <a:lnTo>
                    <a:pt x="23" y="68"/>
                  </a:lnTo>
                  <a:lnTo>
                    <a:pt x="16" y="84"/>
                  </a:lnTo>
                  <a:lnTo>
                    <a:pt x="10" y="100"/>
                  </a:lnTo>
                  <a:lnTo>
                    <a:pt x="7" y="117"/>
                  </a:lnTo>
                  <a:lnTo>
                    <a:pt x="4" y="134"/>
                  </a:lnTo>
                  <a:lnTo>
                    <a:pt x="1" y="151"/>
                  </a:lnTo>
                  <a:lnTo>
                    <a:pt x="0" y="185"/>
                  </a:lnTo>
                  <a:lnTo>
                    <a:pt x="1" y="215"/>
                  </a:lnTo>
                  <a:lnTo>
                    <a:pt x="1" y="215"/>
                  </a:lnTo>
                  <a:lnTo>
                    <a:pt x="4" y="235"/>
                  </a:lnTo>
                  <a:lnTo>
                    <a:pt x="7" y="254"/>
                  </a:lnTo>
                  <a:lnTo>
                    <a:pt x="12" y="274"/>
                  </a:lnTo>
                  <a:lnTo>
                    <a:pt x="18" y="292"/>
                  </a:lnTo>
                  <a:lnTo>
                    <a:pt x="30" y="329"/>
                  </a:lnTo>
                  <a:lnTo>
                    <a:pt x="46" y="365"/>
                  </a:lnTo>
                  <a:lnTo>
                    <a:pt x="64" y="400"/>
                  </a:lnTo>
                  <a:lnTo>
                    <a:pt x="83" y="434"/>
                  </a:lnTo>
                  <a:lnTo>
                    <a:pt x="124" y="502"/>
                  </a:lnTo>
                  <a:lnTo>
                    <a:pt x="124" y="502"/>
                  </a:lnTo>
                  <a:lnTo>
                    <a:pt x="127" y="505"/>
                  </a:lnTo>
                  <a:lnTo>
                    <a:pt x="130" y="508"/>
                  </a:lnTo>
                  <a:lnTo>
                    <a:pt x="138" y="511"/>
                  </a:lnTo>
                  <a:lnTo>
                    <a:pt x="146" y="511"/>
                  </a:lnTo>
                  <a:lnTo>
                    <a:pt x="153" y="508"/>
                  </a:lnTo>
                  <a:lnTo>
                    <a:pt x="159" y="503"/>
                  </a:lnTo>
                  <a:lnTo>
                    <a:pt x="164" y="496"/>
                  </a:lnTo>
                  <a:lnTo>
                    <a:pt x="164" y="492"/>
                  </a:lnTo>
                  <a:lnTo>
                    <a:pt x="164" y="488"/>
                  </a:lnTo>
                  <a:lnTo>
                    <a:pt x="164" y="483"/>
                  </a:lnTo>
                  <a:lnTo>
                    <a:pt x="161" y="480"/>
                  </a:lnTo>
                  <a:lnTo>
                    <a:pt x="161" y="480"/>
                  </a:lnTo>
                  <a:lnTo>
                    <a:pt x="127" y="426"/>
                  </a:lnTo>
                  <a:lnTo>
                    <a:pt x="112" y="399"/>
                  </a:lnTo>
                  <a:lnTo>
                    <a:pt x="96" y="371"/>
                  </a:lnTo>
                  <a:lnTo>
                    <a:pt x="83" y="342"/>
                  </a:lnTo>
                  <a:lnTo>
                    <a:pt x="70" y="314"/>
                  </a:lnTo>
                  <a:lnTo>
                    <a:pt x="59" y="283"/>
                  </a:lnTo>
                  <a:lnTo>
                    <a:pt x="50" y="252"/>
                  </a:lnTo>
                  <a:lnTo>
                    <a:pt x="50" y="252"/>
                  </a:lnTo>
                  <a:lnTo>
                    <a:pt x="46" y="226"/>
                  </a:lnTo>
                  <a:lnTo>
                    <a:pt x="43" y="195"/>
                  </a:lnTo>
                  <a:lnTo>
                    <a:pt x="43" y="161"/>
                  </a:lnTo>
                  <a:lnTo>
                    <a:pt x="44" y="144"/>
                  </a:lnTo>
                  <a:lnTo>
                    <a:pt x="47" y="128"/>
                  </a:lnTo>
                  <a:lnTo>
                    <a:pt x="50" y="112"/>
                  </a:lnTo>
                  <a:lnTo>
                    <a:pt x="55" y="97"/>
                  </a:lnTo>
                  <a:lnTo>
                    <a:pt x="61" y="83"/>
                  </a:lnTo>
                  <a:lnTo>
                    <a:pt x="70" y="71"/>
                  </a:lnTo>
                  <a:lnTo>
                    <a:pt x="79" y="60"/>
                  </a:lnTo>
                  <a:lnTo>
                    <a:pt x="90" y="51"/>
                  </a:lnTo>
                  <a:lnTo>
                    <a:pt x="104" y="44"/>
                  </a:lnTo>
                  <a:lnTo>
                    <a:pt x="119" y="41"/>
                  </a:lnTo>
                  <a:lnTo>
                    <a:pt x="119" y="41"/>
                  </a:lnTo>
                  <a:lnTo>
                    <a:pt x="124" y="40"/>
                  </a:lnTo>
                  <a:lnTo>
                    <a:pt x="127" y="38"/>
                  </a:lnTo>
                  <a:lnTo>
                    <a:pt x="130" y="35"/>
                  </a:lnTo>
                  <a:lnTo>
                    <a:pt x="133" y="32"/>
                  </a:lnTo>
                  <a:lnTo>
                    <a:pt x="135" y="24"/>
                  </a:lnTo>
                  <a:lnTo>
                    <a:pt x="133" y="17"/>
                  </a:lnTo>
                  <a:lnTo>
                    <a:pt x="130" y="9"/>
                  </a:lnTo>
                  <a:lnTo>
                    <a:pt x="126" y="3"/>
                  </a:lnTo>
                  <a:lnTo>
                    <a:pt x="118" y="0"/>
                  </a:lnTo>
                  <a:lnTo>
                    <a:pt x="113" y="0"/>
                  </a:lnTo>
                  <a:lnTo>
                    <a:pt x="107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8" name="Freeform 47">
              <a:extLst>
                <a:ext uri="{FF2B5EF4-FFF2-40B4-BE49-F238E27FC236}">
                  <a16:creationId xmlns:a16="http://schemas.microsoft.com/office/drawing/2014/main" id="{2FD4C3FA-749D-8DC2-78B1-FBD3C0EA6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1439"/>
              <a:ext cx="132" cy="112"/>
            </a:xfrm>
            <a:custGeom>
              <a:avLst/>
              <a:gdLst>
                <a:gd name="T0" fmla="*/ 15 w 264"/>
                <a:gd name="T1" fmla="*/ 43 h 223"/>
                <a:gd name="T2" fmla="*/ 15 w 264"/>
                <a:gd name="T3" fmla="*/ 43 h 223"/>
                <a:gd name="T4" fmla="*/ 49 w 264"/>
                <a:gd name="T5" fmla="*/ 51 h 223"/>
                <a:gd name="T6" fmla="*/ 83 w 264"/>
                <a:gd name="T7" fmla="*/ 62 h 223"/>
                <a:gd name="T8" fmla="*/ 100 w 264"/>
                <a:gd name="T9" fmla="*/ 68 h 223"/>
                <a:gd name="T10" fmla="*/ 115 w 264"/>
                <a:gd name="T11" fmla="*/ 75 h 223"/>
                <a:gd name="T12" fmla="*/ 131 w 264"/>
                <a:gd name="T13" fmla="*/ 83 h 223"/>
                <a:gd name="T14" fmla="*/ 146 w 264"/>
                <a:gd name="T15" fmla="*/ 94 h 223"/>
                <a:gd name="T16" fmla="*/ 146 w 264"/>
                <a:gd name="T17" fmla="*/ 94 h 223"/>
                <a:gd name="T18" fmla="*/ 160 w 264"/>
                <a:gd name="T19" fmla="*/ 105 h 223"/>
                <a:gd name="T20" fmla="*/ 172 w 264"/>
                <a:gd name="T21" fmla="*/ 119 h 223"/>
                <a:gd name="T22" fmla="*/ 183 w 264"/>
                <a:gd name="T23" fmla="*/ 132 h 223"/>
                <a:gd name="T24" fmla="*/ 192 w 264"/>
                <a:gd name="T25" fmla="*/ 148 h 223"/>
                <a:gd name="T26" fmla="*/ 201 w 264"/>
                <a:gd name="T27" fmla="*/ 163 h 223"/>
                <a:gd name="T28" fmla="*/ 211 w 264"/>
                <a:gd name="T29" fmla="*/ 179 h 223"/>
                <a:gd name="T30" fmla="*/ 226 w 264"/>
                <a:gd name="T31" fmla="*/ 212 h 223"/>
                <a:gd name="T32" fmla="*/ 226 w 264"/>
                <a:gd name="T33" fmla="*/ 212 h 223"/>
                <a:gd name="T34" fmla="*/ 228 w 264"/>
                <a:gd name="T35" fmla="*/ 216 h 223"/>
                <a:gd name="T36" fmla="*/ 231 w 264"/>
                <a:gd name="T37" fmla="*/ 219 h 223"/>
                <a:gd name="T38" fmla="*/ 234 w 264"/>
                <a:gd name="T39" fmla="*/ 222 h 223"/>
                <a:gd name="T40" fmla="*/ 238 w 264"/>
                <a:gd name="T41" fmla="*/ 223 h 223"/>
                <a:gd name="T42" fmla="*/ 246 w 264"/>
                <a:gd name="T43" fmla="*/ 223 h 223"/>
                <a:gd name="T44" fmla="*/ 254 w 264"/>
                <a:gd name="T45" fmla="*/ 220 h 223"/>
                <a:gd name="T46" fmla="*/ 260 w 264"/>
                <a:gd name="T47" fmla="*/ 214 h 223"/>
                <a:gd name="T48" fmla="*/ 263 w 264"/>
                <a:gd name="T49" fmla="*/ 208 h 223"/>
                <a:gd name="T50" fmla="*/ 264 w 264"/>
                <a:gd name="T51" fmla="*/ 199 h 223"/>
                <a:gd name="T52" fmla="*/ 264 w 264"/>
                <a:gd name="T53" fmla="*/ 194 h 223"/>
                <a:gd name="T54" fmla="*/ 263 w 264"/>
                <a:gd name="T55" fmla="*/ 189 h 223"/>
                <a:gd name="T56" fmla="*/ 263 w 264"/>
                <a:gd name="T57" fmla="*/ 189 h 223"/>
                <a:gd name="T58" fmla="*/ 246 w 264"/>
                <a:gd name="T59" fmla="*/ 154 h 223"/>
                <a:gd name="T60" fmla="*/ 235 w 264"/>
                <a:gd name="T61" fmla="*/ 135 h 223"/>
                <a:gd name="T62" fmla="*/ 226 w 264"/>
                <a:gd name="T63" fmla="*/ 119 h 223"/>
                <a:gd name="T64" fmla="*/ 214 w 264"/>
                <a:gd name="T65" fmla="*/ 102 h 223"/>
                <a:gd name="T66" fmla="*/ 201 w 264"/>
                <a:gd name="T67" fmla="*/ 86 h 223"/>
                <a:gd name="T68" fmla="*/ 188 w 264"/>
                <a:gd name="T69" fmla="*/ 72 h 223"/>
                <a:gd name="T70" fmla="*/ 172 w 264"/>
                <a:gd name="T71" fmla="*/ 60 h 223"/>
                <a:gd name="T72" fmla="*/ 172 w 264"/>
                <a:gd name="T73" fmla="*/ 60 h 223"/>
                <a:gd name="T74" fmla="*/ 155 w 264"/>
                <a:gd name="T75" fmla="*/ 48 h 223"/>
                <a:gd name="T76" fmla="*/ 138 w 264"/>
                <a:gd name="T77" fmla="*/ 38 h 223"/>
                <a:gd name="T78" fmla="*/ 120 w 264"/>
                <a:gd name="T79" fmla="*/ 31 h 223"/>
                <a:gd name="T80" fmla="*/ 101 w 264"/>
                <a:gd name="T81" fmla="*/ 23 h 223"/>
                <a:gd name="T82" fmla="*/ 65 w 264"/>
                <a:gd name="T83" fmla="*/ 11 h 223"/>
                <a:gd name="T84" fmla="*/ 26 w 264"/>
                <a:gd name="T85" fmla="*/ 1 h 223"/>
                <a:gd name="T86" fmla="*/ 26 w 264"/>
                <a:gd name="T87" fmla="*/ 1 h 223"/>
                <a:gd name="T88" fmla="*/ 21 w 264"/>
                <a:gd name="T89" fmla="*/ 0 h 223"/>
                <a:gd name="T90" fmla="*/ 17 w 264"/>
                <a:gd name="T91" fmla="*/ 0 h 223"/>
                <a:gd name="T92" fmla="*/ 9 w 264"/>
                <a:gd name="T93" fmla="*/ 3 h 223"/>
                <a:gd name="T94" fmla="*/ 3 w 264"/>
                <a:gd name="T95" fmla="*/ 9 h 223"/>
                <a:gd name="T96" fmla="*/ 0 w 264"/>
                <a:gd name="T97" fmla="*/ 17 h 223"/>
                <a:gd name="T98" fmla="*/ 0 w 264"/>
                <a:gd name="T99" fmla="*/ 25 h 223"/>
                <a:gd name="T100" fmla="*/ 1 w 264"/>
                <a:gd name="T101" fmla="*/ 32 h 223"/>
                <a:gd name="T102" fmla="*/ 3 w 264"/>
                <a:gd name="T103" fmla="*/ 35 h 223"/>
                <a:gd name="T104" fmla="*/ 6 w 264"/>
                <a:gd name="T105" fmla="*/ 38 h 223"/>
                <a:gd name="T106" fmla="*/ 11 w 264"/>
                <a:gd name="T107" fmla="*/ 40 h 223"/>
                <a:gd name="T108" fmla="*/ 15 w 264"/>
                <a:gd name="T109" fmla="*/ 43 h 223"/>
                <a:gd name="T110" fmla="*/ 15 w 264"/>
                <a:gd name="T111" fmla="*/ 4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64" h="223">
                  <a:moveTo>
                    <a:pt x="15" y="43"/>
                  </a:moveTo>
                  <a:lnTo>
                    <a:pt x="15" y="43"/>
                  </a:lnTo>
                  <a:lnTo>
                    <a:pt x="49" y="51"/>
                  </a:lnTo>
                  <a:lnTo>
                    <a:pt x="83" y="62"/>
                  </a:lnTo>
                  <a:lnTo>
                    <a:pt x="100" y="68"/>
                  </a:lnTo>
                  <a:lnTo>
                    <a:pt x="115" y="75"/>
                  </a:lnTo>
                  <a:lnTo>
                    <a:pt x="131" y="83"/>
                  </a:lnTo>
                  <a:lnTo>
                    <a:pt x="146" y="94"/>
                  </a:lnTo>
                  <a:lnTo>
                    <a:pt x="146" y="94"/>
                  </a:lnTo>
                  <a:lnTo>
                    <a:pt x="160" y="105"/>
                  </a:lnTo>
                  <a:lnTo>
                    <a:pt x="172" y="119"/>
                  </a:lnTo>
                  <a:lnTo>
                    <a:pt x="183" y="132"/>
                  </a:lnTo>
                  <a:lnTo>
                    <a:pt x="192" y="148"/>
                  </a:lnTo>
                  <a:lnTo>
                    <a:pt x="201" y="163"/>
                  </a:lnTo>
                  <a:lnTo>
                    <a:pt x="211" y="179"/>
                  </a:lnTo>
                  <a:lnTo>
                    <a:pt x="226" y="212"/>
                  </a:lnTo>
                  <a:lnTo>
                    <a:pt x="226" y="212"/>
                  </a:lnTo>
                  <a:lnTo>
                    <a:pt x="228" y="216"/>
                  </a:lnTo>
                  <a:lnTo>
                    <a:pt x="231" y="219"/>
                  </a:lnTo>
                  <a:lnTo>
                    <a:pt x="234" y="222"/>
                  </a:lnTo>
                  <a:lnTo>
                    <a:pt x="238" y="223"/>
                  </a:lnTo>
                  <a:lnTo>
                    <a:pt x="246" y="223"/>
                  </a:lnTo>
                  <a:lnTo>
                    <a:pt x="254" y="220"/>
                  </a:lnTo>
                  <a:lnTo>
                    <a:pt x="260" y="214"/>
                  </a:lnTo>
                  <a:lnTo>
                    <a:pt x="263" y="208"/>
                  </a:lnTo>
                  <a:lnTo>
                    <a:pt x="264" y="199"/>
                  </a:lnTo>
                  <a:lnTo>
                    <a:pt x="264" y="194"/>
                  </a:lnTo>
                  <a:lnTo>
                    <a:pt x="263" y="189"/>
                  </a:lnTo>
                  <a:lnTo>
                    <a:pt x="263" y="189"/>
                  </a:lnTo>
                  <a:lnTo>
                    <a:pt x="246" y="154"/>
                  </a:lnTo>
                  <a:lnTo>
                    <a:pt x="235" y="135"/>
                  </a:lnTo>
                  <a:lnTo>
                    <a:pt x="226" y="119"/>
                  </a:lnTo>
                  <a:lnTo>
                    <a:pt x="214" y="102"/>
                  </a:lnTo>
                  <a:lnTo>
                    <a:pt x="201" y="86"/>
                  </a:lnTo>
                  <a:lnTo>
                    <a:pt x="188" y="72"/>
                  </a:lnTo>
                  <a:lnTo>
                    <a:pt x="172" y="60"/>
                  </a:lnTo>
                  <a:lnTo>
                    <a:pt x="172" y="60"/>
                  </a:lnTo>
                  <a:lnTo>
                    <a:pt x="155" y="48"/>
                  </a:lnTo>
                  <a:lnTo>
                    <a:pt x="138" y="38"/>
                  </a:lnTo>
                  <a:lnTo>
                    <a:pt x="120" y="31"/>
                  </a:lnTo>
                  <a:lnTo>
                    <a:pt x="101" y="23"/>
                  </a:lnTo>
                  <a:lnTo>
                    <a:pt x="65" y="11"/>
                  </a:lnTo>
                  <a:lnTo>
                    <a:pt x="26" y="1"/>
                  </a:lnTo>
                  <a:lnTo>
                    <a:pt x="26" y="1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9" y="3"/>
                  </a:lnTo>
                  <a:lnTo>
                    <a:pt x="3" y="9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" y="32"/>
                  </a:lnTo>
                  <a:lnTo>
                    <a:pt x="3" y="35"/>
                  </a:lnTo>
                  <a:lnTo>
                    <a:pt x="6" y="38"/>
                  </a:lnTo>
                  <a:lnTo>
                    <a:pt x="11" y="40"/>
                  </a:lnTo>
                  <a:lnTo>
                    <a:pt x="15" y="43"/>
                  </a:lnTo>
                  <a:lnTo>
                    <a:pt x="15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9" name="Freeform 48">
              <a:extLst>
                <a:ext uri="{FF2B5EF4-FFF2-40B4-BE49-F238E27FC236}">
                  <a16:creationId xmlns:a16="http://schemas.microsoft.com/office/drawing/2014/main" id="{DC81DA30-B14A-45E6-F226-713BD2E37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3389"/>
              <a:ext cx="3530" cy="558"/>
            </a:xfrm>
            <a:custGeom>
              <a:avLst/>
              <a:gdLst>
                <a:gd name="T0" fmla="*/ 5076 w 7060"/>
                <a:gd name="T1" fmla="*/ 67 h 1115"/>
                <a:gd name="T2" fmla="*/ 5685 w 7060"/>
                <a:gd name="T3" fmla="*/ 131 h 1115"/>
                <a:gd name="T4" fmla="*/ 6088 w 7060"/>
                <a:gd name="T5" fmla="*/ 188 h 1115"/>
                <a:gd name="T6" fmla="*/ 6483 w 7060"/>
                <a:gd name="T7" fmla="*/ 264 h 1115"/>
                <a:gd name="T8" fmla="*/ 6725 w 7060"/>
                <a:gd name="T9" fmla="*/ 331 h 1115"/>
                <a:gd name="T10" fmla="*/ 6849 w 7060"/>
                <a:gd name="T11" fmla="*/ 378 h 1115"/>
                <a:gd name="T12" fmla="*/ 6946 w 7060"/>
                <a:gd name="T13" fmla="*/ 430 h 1115"/>
                <a:gd name="T14" fmla="*/ 6994 w 7060"/>
                <a:gd name="T15" fmla="*/ 468 h 1115"/>
                <a:gd name="T16" fmla="*/ 7015 w 7060"/>
                <a:gd name="T17" fmla="*/ 507 h 1115"/>
                <a:gd name="T18" fmla="*/ 7015 w 7060"/>
                <a:gd name="T19" fmla="*/ 536 h 1115"/>
                <a:gd name="T20" fmla="*/ 6988 w 7060"/>
                <a:gd name="T21" fmla="*/ 579 h 1115"/>
                <a:gd name="T22" fmla="*/ 6943 w 7060"/>
                <a:gd name="T23" fmla="*/ 615 h 1115"/>
                <a:gd name="T24" fmla="*/ 6812 w 7060"/>
                <a:gd name="T25" fmla="*/ 679 h 1115"/>
                <a:gd name="T26" fmla="*/ 6617 w 7060"/>
                <a:gd name="T27" fmla="*/ 743 h 1115"/>
                <a:gd name="T28" fmla="*/ 6311 w 7060"/>
                <a:gd name="T29" fmla="*/ 813 h 1115"/>
                <a:gd name="T30" fmla="*/ 5933 w 7060"/>
                <a:gd name="T31" fmla="*/ 878 h 1115"/>
                <a:gd name="T32" fmla="*/ 5480 w 7060"/>
                <a:gd name="T33" fmla="*/ 935 h 1115"/>
                <a:gd name="T34" fmla="*/ 4951 w 7060"/>
                <a:gd name="T35" fmla="*/ 986 h 1115"/>
                <a:gd name="T36" fmla="*/ 4346 w 7060"/>
                <a:gd name="T37" fmla="*/ 1027 h 1115"/>
                <a:gd name="T38" fmla="*/ 3132 w 7060"/>
                <a:gd name="T39" fmla="*/ 1067 h 1115"/>
                <a:gd name="T40" fmla="*/ 2191 w 7060"/>
                <a:gd name="T41" fmla="*/ 1071 h 1115"/>
                <a:gd name="T42" fmla="*/ 1076 w 7060"/>
                <a:gd name="T43" fmla="*/ 1038 h 1115"/>
                <a:gd name="T44" fmla="*/ 439 w 7060"/>
                <a:gd name="T45" fmla="*/ 1000 h 1115"/>
                <a:gd name="T46" fmla="*/ 20 w 7060"/>
                <a:gd name="T47" fmla="*/ 966 h 1115"/>
                <a:gd name="T48" fmla="*/ 4 w 7060"/>
                <a:gd name="T49" fmla="*/ 972 h 1115"/>
                <a:gd name="T50" fmla="*/ 4 w 7060"/>
                <a:gd name="T51" fmla="*/ 1001 h 1115"/>
                <a:gd name="T52" fmla="*/ 20 w 7060"/>
                <a:gd name="T53" fmla="*/ 1009 h 1115"/>
                <a:gd name="T54" fmla="*/ 610 w 7060"/>
                <a:gd name="T55" fmla="*/ 1055 h 1115"/>
                <a:gd name="T56" fmla="*/ 1370 w 7060"/>
                <a:gd name="T57" fmla="*/ 1094 h 1115"/>
                <a:gd name="T58" fmla="*/ 2552 w 7060"/>
                <a:gd name="T59" fmla="*/ 1115 h 1115"/>
                <a:gd name="T60" fmla="*/ 3569 w 7060"/>
                <a:gd name="T61" fmla="*/ 1101 h 1115"/>
                <a:gd name="T62" fmla="*/ 4204 w 7060"/>
                <a:gd name="T63" fmla="*/ 1077 h 1115"/>
                <a:gd name="T64" fmla="*/ 4948 w 7060"/>
                <a:gd name="T65" fmla="*/ 1029 h 1115"/>
                <a:gd name="T66" fmla="*/ 5456 w 7060"/>
                <a:gd name="T67" fmla="*/ 981 h 1115"/>
                <a:gd name="T68" fmla="*/ 5934 w 7060"/>
                <a:gd name="T69" fmla="*/ 920 h 1115"/>
                <a:gd name="T70" fmla="*/ 6306 w 7060"/>
                <a:gd name="T71" fmla="*/ 858 h 1115"/>
                <a:gd name="T72" fmla="*/ 6640 w 7060"/>
                <a:gd name="T73" fmla="*/ 781 h 1115"/>
                <a:gd name="T74" fmla="*/ 6826 w 7060"/>
                <a:gd name="T75" fmla="*/ 719 h 1115"/>
                <a:gd name="T76" fmla="*/ 6928 w 7060"/>
                <a:gd name="T77" fmla="*/ 673 h 1115"/>
                <a:gd name="T78" fmla="*/ 7003 w 7060"/>
                <a:gd name="T79" fmla="*/ 622 h 1115"/>
                <a:gd name="T80" fmla="*/ 7040 w 7060"/>
                <a:gd name="T81" fmla="*/ 582 h 1115"/>
                <a:gd name="T82" fmla="*/ 7058 w 7060"/>
                <a:gd name="T83" fmla="*/ 512 h 1115"/>
                <a:gd name="T84" fmla="*/ 7031 w 7060"/>
                <a:gd name="T85" fmla="*/ 448 h 1115"/>
                <a:gd name="T86" fmla="*/ 6974 w 7060"/>
                <a:gd name="T87" fmla="*/ 398 h 1115"/>
                <a:gd name="T88" fmla="*/ 6878 w 7060"/>
                <a:gd name="T89" fmla="*/ 344 h 1115"/>
                <a:gd name="T90" fmla="*/ 6708 w 7060"/>
                <a:gd name="T91" fmla="*/ 281 h 1115"/>
                <a:gd name="T92" fmla="*/ 6439 w 7060"/>
                <a:gd name="T93" fmla="*/ 211 h 1115"/>
                <a:gd name="T94" fmla="*/ 6097 w 7060"/>
                <a:gd name="T95" fmla="*/ 147 h 1115"/>
                <a:gd name="T96" fmla="*/ 5533 w 7060"/>
                <a:gd name="T97" fmla="*/ 70 h 1115"/>
                <a:gd name="T98" fmla="*/ 5108 w 7060"/>
                <a:gd name="T99" fmla="*/ 27 h 1115"/>
                <a:gd name="T100" fmla="*/ 4767 w 7060"/>
                <a:gd name="T101" fmla="*/ 0 h 1115"/>
                <a:gd name="T102" fmla="*/ 4752 w 7060"/>
                <a:gd name="T103" fmla="*/ 13 h 1115"/>
                <a:gd name="T104" fmla="*/ 4762 w 7060"/>
                <a:gd name="T105" fmla="*/ 40 h 1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060" h="1115">
                  <a:moveTo>
                    <a:pt x="4772" y="43"/>
                  </a:moveTo>
                  <a:lnTo>
                    <a:pt x="4772" y="43"/>
                  </a:lnTo>
                  <a:lnTo>
                    <a:pt x="4924" y="54"/>
                  </a:lnTo>
                  <a:lnTo>
                    <a:pt x="5076" y="67"/>
                  </a:lnTo>
                  <a:lnTo>
                    <a:pt x="5230" y="80"/>
                  </a:lnTo>
                  <a:lnTo>
                    <a:pt x="5382" y="96"/>
                  </a:lnTo>
                  <a:lnTo>
                    <a:pt x="5534" y="113"/>
                  </a:lnTo>
                  <a:lnTo>
                    <a:pt x="5685" y="131"/>
                  </a:lnTo>
                  <a:lnTo>
                    <a:pt x="5837" y="151"/>
                  </a:lnTo>
                  <a:lnTo>
                    <a:pt x="5990" y="173"/>
                  </a:lnTo>
                  <a:lnTo>
                    <a:pt x="5990" y="173"/>
                  </a:lnTo>
                  <a:lnTo>
                    <a:pt x="6088" y="188"/>
                  </a:lnTo>
                  <a:lnTo>
                    <a:pt x="6186" y="205"/>
                  </a:lnTo>
                  <a:lnTo>
                    <a:pt x="6286" y="222"/>
                  </a:lnTo>
                  <a:lnTo>
                    <a:pt x="6385" y="242"/>
                  </a:lnTo>
                  <a:lnTo>
                    <a:pt x="6483" y="264"/>
                  </a:lnTo>
                  <a:lnTo>
                    <a:pt x="6580" y="288"/>
                  </a:lnTo>
                  <a:lnTo>
                    <a:pt x="6629" y="302"/>
                  </a:lnTo>
                  <a:lnTo>
                    <a:pt x="6677" y="316"/>
                  </a:lnTo>
                  <a:lnTo>
                    <a:pt x="6725" y="331"/>
                  </a:lnTo>
                  <a:lnTo>
                    <a:pt x="6772" y="348"/>
                  </a:lnTo>
                  <a:lnTo>
                    <a:pt x="6772" y="348"/>
                  </a:lnTo>
                  <a:lnTo>
                    <a:pt x="6823" y="367"/>
                  </a:lnTo>
                  <a:lnTo>
                    <a:pt x="6849" y="378"/>
                  </a:lnTo>
                  <a:lnTo>
                    <a:pt x="6874" y="388"/>
                  </a:lnTo>
                  <a:lnTo>
                    <a:pt x="6898" y="401"/>
                  </a:lnTo>
                  <a:lnTo>
                    <a:pt x="6923" y="415"/>
                  </a:lnTo>
                  <a:lnTo>
                    <a:pt x="6946" y="430"/>
                  </a:lnTo>
                  <a:lnTo>
                    <a:pt x="6968" y="445"/>
                  </a:lnTo>
                  <a:lnTo>
                    <a:pt x="6968" y="445"/>
                  </a:lnTo>
                  <a:lnTo>
                    <a:pt x="6981" y="456"/>
                  </a:lnTo>
                  <a:lnTo>
                    <a:pt x="6994" y="468"/>
                  </a:lnTo>
                  <a:lnTo>
                    <a:pt x="7003" y="482"/>
                  </a:lnTo>
                  <a:lnTo>
                    <a:pt x="7012" y="496"/>
                  </a:lnTo>
                  <a:lnTo>
                    <a:pt x="7012" y="496"/>
                  </a:lnTo>
                  <a:lnTo>
                    <a:pt x="7015" y="507"/>
                  </a:lnTo>
                  <a:lnTo>
                    <a:pt x="7017" y="516"/>
                  </a:lnTo>
                  <a:lnTo>
                    <a:pt x="7017" y="527"/>
                  </a:lnTo>
                  <a:lnTo>
                    <a:pt x="7015" y="536"/>
                  </a:lnTo>
                  <a:lnTo>
                    <a:pt x="7015" y="536"/>
                  </a:lnTo>
                  <a:lnTo>
                    <a:pt x="7011" y="547"/>
                  </a:lnTo>
                  <a:lnTo>
                    <a:pt x="7004" y="558"/>
                  </a:lnTo>
                  <a:lnTo>
                    <a:pt x="6997" y="569"/>
                  </a:lnTo>
                  <a:lnTo>
                    <a:pt x="6988" y="579"/>
                  </a:lnTo>
                  <a:lnTo>
                    <a:pt x="6977" y="589"/>
                  </a:lnTo>
                  <a:lnTo>
                    <a:pt x="6966" y="598"/>
                  </a:lnTo>
                  <a:lnTo>
                    <a:pt x="6943" y="615"/>
                  </a:lnTo>
                  <a:lnTo>
                    <a:pt x="6943" y="615"/>
                  </a:lnTo>
                  <a:lnTo>
                    <a:pt x="6921" y="627"/>
                  </a:lnTo>
                  <a:lnTo>
                    <a:pt x="6901" y="639"/>
                  </a:lnTo>
                  <a:lnTo>
                    <a:pt x="6857" y="659"/>
                  </a:lnTo>
                  <a:lnTo>
                    <a:pt x="6812" y="679"/>
                  </a:lnTo>
                  <a:lnTo>
                    <a:pt x="6766" y="696"/>
                  </a:lnTo>
                  <a:lnTo>
                    <a:pt x="6766" y="696"/>
                  </a:lnTo>
                  <a:lnTo>
                    <a:pt x="6692" y="721"/>
                  </a:lnTo>
                  <a:lnTo>
                    <a:pt x="6617" y="743"/>
                  </a:lnTo>
                  <a:lnTo>
                    <a:pt x="6542" y="763"/>
                  </a:lnTo>
                  <a:lnTo>
                    <a:pt x="6465" y="781"/>
                  </a:lnTo>
                  <a:lnTo>
                    <a:pt x="6388" y="798"/>
                  </a:lnTo>
                  <a:lnTo>
                    <a:pt x="6311" y="813"/>
                  </a:lnTo>
                  <a:lnTo>
                    <a:pt x="6157" y="841"/>
                  </a:lnTo>
                  <a:lnTo>
                    <a:pt x="6157" y="841"/>
                  </a:lnTo>
                  <a:lnTo>
                    <a:pt x="6045" y="860"/>
                  </a:lnTo>
                  <a:lnTo>
                    <a:pt x="5933" y="878"/>
                  </a:lnTo>
                  <a:lnTo>
                    <a:pt x="5819" y="893"/>
                  </a:lnTo>
                  <a:lnTo>
                    <a:pt x="5707" y="909"/>
                  </a:lnTo>
                  <a:lnTo>
                    <a:pt x="5593" y="923"/>
                  </a:lnTo>
                  <a:lnTo>
                    <a:pt x="5480" y="935"/>
                  </a:lnTo>
                  <a:lnTo>
                    <a:pt x="5254" y="958"/>
                  </a:lnTo>
                  <a:lnTo>
                    <a:pt x="5254" y="958"/>
                  </a:lnTo>
                  <a:lnTo>
                    <a:pt x="5104" y="972"/>
                  </a:lnTo>
                  <a:lnTo>
                    <a:pt x="4951" y="986"/>
                  </a:lnTo>
                  <a:lnTo>
                    <a:pt x="4801" y="997"/>
                  </a:lnTo>
                  <a:lnTo>
                    <a:pt x="4649" y="1007"/>
                  </a:lnTo>
                  <a:lnTo>
                    <a:pt x="4498" y="1018"/>
                  </a:lnTo>
                  <a:lnTo>
                    <a:pt x="4346" y="1027"/>
                  </a:lnTo>
                  <a:lnTo>
                    <a:pt x="4043" y="1041"/>
                  </a:lnTo>
                  <a:lnTo>
                    <a:pt x="3740" y="1054"/>
                  </a:lnTo>
                  <a:lnTo>
                    <a:pt x="3437" y="1063"/>
                  </a:lnTo>
                  <a:lnTo>
                    <a:pt x="3132" y="1067"/>
                  </a:lnTo>
                  <a:lnTo>
                    <a:pt x="2829" y="1071"/>
                  </a:lnTo>
                  <a:lnTo>
                    <a:pt x="2829" y="1071"/>
                  </a:lnTo>
                  <a:lnTo>
                    <a:pt x="2511" y="1072"/>
                  </a:lnTo>
                  <a:lnTo>
                    <a:pt x="2191" y="1071"/>
                  </a:lnTo>
                  <a:lnTo>
                    <a:pt x="1873" y="1066"/>
                  </a:lnTo>
                  <a:lnTo>
                    <a:pt x="1553" y="1057"/>
                  </a:lnTo>
                  <a:lnTo>
                    <a:pt x="1235" y="1046"/>
                  </a:lnTo>
                  <a:lnTo>
                    <a:pt x="1076" y="1038"/>
                  </a:lnTo>
                  <a:lnTo>
                    <a:pt x="916" y="1030"/>
                  </a:lnTo>
                  <a:lnTo>
                    <a:pt x="758" y="1021"/>
                  </a:lnTo>
                  <a:lnTo>
                    <a:pt x="598" y="1012"/>
                  </a:lnTo>
                  <a:lnTo>
                    <a:pt x="439" y="1000"/>
                  </a:lnTo>
                  <a:lnTo>
                    <a:pt x="280" y="989"/>
                  </a:lnTo>
                  <a:lnTo>
                    <a:pt x="280" y="989"/>
                  </a:lnTo>
                  <a:lnTo>
                    <a:pt x="20" y="966"/>
                  </a:lnTo>
                  <a:lnTo>
                    <a:pt x="20" y="966"/>
                  </a:lnTo>
                  <a:lnTo>
                    <a:pt x="15" y="966"/>
                  </a:lnTo>
                  <a:lnTo>
                    <a:pt x="10" y="967"/>
                  </a:lnTo>
                  <a:lnTo>
                    <a:pt x="7" y="969"/>
                  </a:lnTo>
                  <a:lnTo>
                    <a:pt x="4" y="972"/>
                  </a:lnTo>
                  <a:lnTo>
                    <a:pt x="0" y="978"/>
                  </a:lnTo>
                  <a:lnTo>
                    <a:pt x="0" y="986"/>
                  </a:lnTo>
                  <a:lnTo>
                    <a:pt x="0" y="994"/>
                  </a:lnTo>
                  <a:lnTo>
                    <a:pt x="4" y="1001"/>
                  </a:lnTo>
                  <a:lnTo>
                    <a:pt x="10" y="1007"/>
                  </a:lnTo>
                  <a:lnTo>
                    <a:pt x="15" y="1009"/>
                  </a:lnTo>
                  <a:lnTo>
                    <a:pt x="20" y="1009"/>
                  </a:lnTo>
                  <a:lnTo>
                    <a:pt x="20" y="1009"/>
                  </a:lnTo>
                  <a:lnTo>
                    <a:pt x="167" y="1023"/>
                  </a:lnTo>
                  <a:lnTo>
                    <a:pt x="315" y="1034"/>
                  </a:lnTo>
                  <a:lnTo>
                    <a:pt x="463" y="1044"/>
                  </a:lnTo>
                  <a:lnTo>
                    <a:pt x="610" y="1055"/>
                  </a:lnTo>
                  <a:lnTo>
                    <a:pt x="905" y="1072"/>
                  </a:lnTo>
                  <a:lnTo>
                    <a:pt x="1201" y="1086"/>
                  </a:lnTo>
                  <a:lnTo>
                    <a:pt x="1201" y="1086"/>
                  </a:lnTo>
                  <a:lnTo>
                    <a:pt x="1370" y="1094"/>
                  </a:lnTo>
                  <a:lnTo>
                    <a:pt x="1537" y="1098"/>
                  </a:lnTo>
                  <a:lnTo>
                    <a:pt x="1876" y="1107"/>
                  </a:lnTo>
                  <a:lnTo>
                    <a:pt x="2214" y="1114"/>
                  </a:lnTo>
                  <a:lnTo>
                    <a:pt x="2552" y="1115"/>
                  </a:lnTo>
                  <a:lnTo>
                    <a:pt x="2552" y="1115"/>
                  </a:lnTo>
                  <a:lnTo>
                    <a:pt x="2891" y="1114"/>
                  </a:lnTo>
                  <a:lnTo>
                    <a:pt x="3229" y="1109"/>
                  </a:lnTo>
                  <a:lnTo>
                    <a:pt x="3569" y="1101"/>
                  </a:lnTo>
                  <a:lnTo>
                    <a:pt x="3738" y="1097"/>
                  </a:lnTo>
                  <a:lnTo>
                    <a:pt x="3907" y="1091"/>
                  </a:lnTo>
                  <a:lnTo>
                    <a:pt x="3907" y="1091"/>
                  </a:lnTo>
                  <a:lnTo>
                    <a:pt x="4204" y="1077"/>
                  </a:lnTo>
                  <a:lnTo>
                    <a:pt x="4502" y="1060"/>
                  </a:lnTo>
                  <a:lnTo>
                    <a:pt x="4650" y="1051"/>
                  </a:lnTo>
                  <a:lnTo>
                    <a:pt x="4799" y="1040"/>
                  </a:lnTo>
                  <a:lnTo>
                    <a:pt x="4948" y="1029"/>
                  </a:lnTo>
                  <a:lnTo>
                    <a:pt x="5096" y="1015"/>
                  </a:lnTo>
                  <a:lnTo>
                    <a:pt x="5096" y="1015"/>
                  </a:lnTo>
                  <a:lnTo>
                    <a:pt x="5336" y="994"/>
                  </a:lnTo>
                  <a:lnTo>
                    <a:pt x="5456" y="981"/>
                  </a:lnTo>
                  <a:lnTo>
                    <a:pt x="5576" y="967"/>
                  </a:lnTo>
                  <a:lnTo>
                    <a:pt x="5696" y="953"/>
                  </a:lnTo>
                  <a:lnTo>
                    <a:pt x="5814" y="937"/>
                  </a:lnTo>
                  <a:lnTo>
                    <a:pt x="5934" y="920"/>
                  </a:lnTo>
                  <a:lnTo>
                    <a:pt x="6053" y="903"/>
                  </a:lnTo>
                  <a:lnTo>
                    <a:pt x="6053" y="903"/>
                  </a:lnTo>
                  <a:lnTo>
                    <a:pt x="6222" y="873"/>
                  </a:lnTo>
                  <a:lnTo>
                    <a:pt x="6306" y="858"/>
                  </a:lnTo>
                  <a:lnTo>
                    <a:pt x="6389" y="841"/>
                  </a:lnTo>
                  <a:lnTo>
                    <a:pt x="6474" y="824"/>
                  </a:lnTo>
                  <a:lnTo>
                    <a:pt x="6557" y="803"/>
                  </a:lnTo>
                  <a:lnTo>
                    <a:pt x="6640" y="781"/>
                  </a:lnTo>
                  <a:lnTo>
                    <a:pt x="6722" y="756"/>
                  </a:lnTo>
                  <a:lnTo>
                    <a:pt x="6722" y="756"/>
                  </a:lnTo>
                  <a:lnTo>
                    <a:pt x="6774" y="739"/>
                  </a:lnTo>
                  <a:lnTo>
                    <a:pt x="6826" y="719"/>
                  </a:lnTo>
                  <a:lnTo>
                    <a:pt x="6877" y="698"/>
                  </a:lnTo>
                  <a:lnTo>
                    <a:pt x="6903" y="686"/>
                  </a:lnTo>
                  <a:lnTo>
                    <a:pt x="6928" y="673"/>
                  </a:lnTo>
                  <a:lnTo>
                    <a:pt x="6928" y="673"/>
                  </a:lnTo>
                  <a:lnTo>
                    <a:pt x="6958" y="655"/>
                  </a:lnTo>
                  <a:lnTo>
                    <a:pt x="6974" y="646"/>
                  </a:lnTo>
                  <a:lnTo>
                    <a:pt x="6989" y="635"/>
                  </a:lnTo>
                  <a:lnTo>
                    <a:pt x="7003" y="622"/>
                  </a:lnTo>
                  <a:lnTo>
                    <a:pt x="7017" y="610"/>
                  </a:lnTo>
                  <a:lnTo>
                    <a:pt x="7029" y="596"/>
                  </a:lnTo>
                  <a:lnTo>
                    <a:pt x="7040" y="582"/>
                  </a:lnTo>
                  <a:lnTo>
                    <a:pt x="7040" y="582"/>
                  </a:lnTo>
                  <a:lnTo>
                    <a:pt x="7051" y="564"/>
                  </a:lnTo>
                  <a:lnTo>
                    <a:pt x="7057" y="545"/>
                  </a:lnTo>
                  <a:lnTo>
                    <a:pt x="7060" y="529"/>
                  </a:lnTo>
                  <a:lnTo>
                    <a:pt x="7058" y="512"/>
                  </a:lnTo>
                  <a:lnTo>
                    <a:pt x="7055" y="495"/>
                  </a:lnTo>
                  <a:lnTo>
                    <a:pt x="7049" y="479"/>
                  </a:lnTo>
                  <a:lnTo>
                    <a:pt x="7041" y="464"/>
                  </a:lnTo>
                  <a:lnTo>
                    <a:pt x="7031" y="448"/>
                  </a:lnTo>
                  <a:lnTo>
                    <a:pt x="7018" y="435"/>
                  </a:lnTo>
                  <a:lnTo>
                    <a:pt x="7004" y="422"/>
                  </a:lnTo>
                  <a:lnTo>
                    <a:pt x="6989" y="410"/>
                  </a:lnTo>
                  <a:lnTo>
                    <a:pt x="6974" y="398"/>
                  </a:lnTo>
                  <a:lnTo>
                    <a:pt x="6943" y="378"/>
                  </a:lnTo>
                  <a:lnTo>
                    <a:pt x="6912" y="361"/>
                  </a:lnTo>
                  <a:lnTo>
                    <a:pt x="6912" y="361"/>
                  </a:lnTo>
                  <a:lnTo>
                    <a:pt x="6878" y="344"/>
                  </a:lnTo>
                  <a:lnTo>
                    <a:pt x="6845" y="330"/>
                  </a:lnTo>
                  <a:lnTo>
                    <a:pt x="6811" y="316"/>
                  </a:lnTo>
                  <a:lnTo>
                    <a:pt x="6777" y="304"/>
                  </a:lnTo>
                  <a:lnTo>
                    <a:pt x="6708" y="281"/>
                  </a:lnTo>
                  <a:lnTo>
                    <a:pt x="6637" y="261"/>
                  </a:lnTo>
                  <a:lnTo>
                    <a:pt x="6637" y="261"/>
                  </a:lnTo>
                  <a:lnTo>
                    <a:pt x="6539" y="234"/>
                  </a:lnTo>
                  <a:lnTo>
                    <a:pt x="6439" y="211"/>
                  </a:lnTo>
                  <a:lnTo>
                    <a:pt x="6337" y="190"/>
                  </a:lnTo>
                  <a:lnTo>
                    <a:pt x="6237" y="171"/>
                  </a:lnTo>
                  <a:lnTo>
                    <a:pt x="6237" y="171"/>
                  </a:lnTo>
                  <a:lnTo>
                    <a:pt x="6097" y="147"/>
                  </a:lnTo>
                  <a:lnTo>
                    <a:pt x="5956" y="124"/>
                  </a:lnTo>
                  <a:lnTo>
                    <a:pt x="5816" y="104"/>
                  </a:lnTo>
                  <a:lnTo>
                    <a:pt x="5674" y="85"/>
                  </a:lnTo>
                  <a:lnTo>
                    <a:pt x="5533" y="70"/>
                  </a:lnTo>
                  <a:lnTo>
                    <a:pt x="5391" y="54"/>
                  </a:lnTo>
                  <a:lnTo>
                    <a:pt x="5250" y="40"/>
                  </a:lnTo>
                  <a:lnTo>
                    <a:pt x="5108" y="27"/>
                  </a:lnTo>
                  <a:lnTo>
                    <a:pt x="5108" y="27"/>
                  </a:lnTo>
                  <a:lnTo>
                    <a:pt x="4939" y="13"/>
                  </a:lnTo>
                  <a:lnTo>
                    <a:pt x="4772" y="0"/>
                  </a:lnTo>
                  <a:lnTo>
                    <a:pt x="4772" y="0"/>
                  </a:lnTo>
                  <a:lnTo>
                    <a:pt x="4767" y="0"/>
                  </a:lnTo>
                  <a:lnTo>
                    <a:pt x="4762" y="0"/>
                  </a:lnTo>
                  <a:lnTo>
                    <a:pt x="4759" y="3"/>
                  </a:lnTo>
                  <a:lnTo>
                    <a:pt x="4756" y="5"/>
                  </a:lnTo>
                  <a:lnTo>
                    <a:pt x="4752" y="13"/>
                  </a:lnTo>
                  <a:lnTo>
                    <a:pt x="4750" y="20"/>
                  </a:lnTo>
                  <a:lnTo>
                    <a:pt x="4752" y="28"/>
                  </a:lnTo>
                  <a:lnTo>
                    <a:pt x="4756" y="36"/>
                  </a:lnTo>
                  <a:lnTo>
                    <a:pt x="4762" y="40"/>
                  </a:lnTo>
                  <a:lnTo>
                    <a:pt x="4767" y="42"/>
                  </a:lnTo>
                  <a:lnTo>
                    <a:pt x="4772" y="43"/>
                  </a:lnTo>
                  <a:lnTo>
                    <a:pt x="477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0" name="Freeform 49">
              <a:extLst>
                <a:ext uri="{FF2B5EF4-FFF2-40B4-BE49-F238E27FC236}">
                  <a16:creationId xmlns:a16="http://schemas.microsoft.com/office/drawing/2014/main" id="{F5B0FEB3-AEF9-CE7D-613A-A2F911A3E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" y="3087"/>
              <a:ext cx="65" cy="816"/>
            </a:xfrm>
            <a:custGeom>
              <a:avLst/>
              <a:gdLst>
                <a:gd name="T0" fmla="*/ 88 w 131"/>
                <a:gd name="T1" fmla="*/ 20 h 1632"/>
                <a:gd name="T2" fmla="*/ 88 w 131"/>
                <a:gd name="T3" fmla="*/ 20 h 1632"/>
                <a:gd name="T4" fmla="*/ 59 w 131"/>
                <a:gd name="T5" fmla="*/ 559 h 1632"/>
                <a:gd name="T6" fmla="*/ 59 w 131"/>
                <a:gd name="T7" fmla="*/ 559 h 1632"/>
                <a:gd name="T8" fmla="*/ 11 w 131"/>
                <a:gd name="T9" fmla="*/ 1415 h 1632"/>
                <a:gd name="T10" fmla="*/ 11 w 131"/>
                <a:gd name="T11" fmla="*/ 1415 h 1632"/>
                <a:gd name="T12" fmla="*/ 0 w 131"/>
                <a:gd name="T13" fmla="*/ 1612 h 1632"/>
                <a:gd name="T14" fmla="*/ 0 w 131"/>
                <a:gd name="T15" fmla="*/ 1612 h 1632"/>
                <a:gd name="T16" fmla="*/ 0 w 131"/>
                <a:gd name="T17" fmla="*/ 1617 h 1632"/>
                <a:gd name="T18" fmla="*/ 2 w 131"/>
                <a:gd name="T19" fmla="*/ 1621 h 1632"/>
                <a:gd name="T20" fmla="*/ 3 w 131"/>
                <a:gd name="T21" fmla="*/ 1624 h 1632"/>
                <a:gd name="T22" fmla="*/ 6 w 131"/>
                <a:gd name="T23" fmla="*/ 1627 h 1632"/>
                <a:gd name="T24" fmla="*/ 12 w 131"/>
                <a:gd name="T25" fmla="*/ 1632 h 1632"/>
                <a:gd name="T26" fmla="*/ 20 w 131"/>
                <a:gd name="T27" fmla="*/ 1632 h 1632"/>
                <a:gd name="T28" fmla="*/ 29 w 131"/>
                <a:gd name="T29" fmla="*/ 1632 h 1632"/>
                <a:gd name="T30" fmla="*/ 36 w 131"/>
                <a:gd name="T31" fmla="*/ 1627 h 1632"/>
                <a:gd name="T32" fmla="*/ 42 w 131"/>
                <a:gd name="T33" fmla="*/ 1621 h 1632"/>
                <a:gd name="T34" fmla="*/ 43 w 131"/>
                <a:gd name="T35" fmla="*/ 1617 h 1632"/>
                <a:gd name="T36" fmla="*/ 43 w 131"/>
                <a:gd name="T37" fmla="*/ 1612 h 1632"/>
                <a:gd name="T38" fmla="*/ 43 w 131"/>
                <a:gd name="T39" fmla="*/ 1612 h 1632"/>
                <a:gd name="T40" fmla="*/ 72 w 131"/>
                <a:gd name="T41" fmla="*/ 1073 h 1632"/>
                <a:gd name="T42" fmla="*/ 72 w 131"/>
                <a:gd name="T43" fmla="*/ 1073 h 1632"/>
                <a:gd name="T44" fmla="*/ 120 w 131"/>
                <a:gd name="T45" fmla="*/ 217 h 1632"/>
                <a:gd name="T46" fmla="*/ 120 w 131"/>
                <a:gd name="T47" fmla="*/ 217 h 1632"/>
                <a:gd name="T48" fmla="*/ 131 w 131"/>
                <a:gd name="T49" fmla="*/ 20 h 1632"/>
                <a:gd name="T50" fmla="*/ 131 w 131"/>
                <a:gd name="T51" fmla="*/ 20 h 1632"/>
                <a:gd name="T52" fmla="*/ 131 w 131"/>
                <a:gd name="T53" fmla="*/ 15 h 1632"/>
                <a:gd name="T54" fmla="*/ 129 w 131"/>
                <a:gd name="T55" fmla="*/ 11 h 1632"/>
                <a:gd name="T56" fmla="*/ 128 w 131"/>
                <a:gd name="T57" fmla="*/ 7 h 1632"/>
                <a:gd name="T58" fmla="*/ 125 w 131"/>
                <a:gd name="T59" fmla="*/ 4 h 1632"/>
                <a:gd name="T60" fmla="*/ 119 w 131"/>
                <a:gd name="T61" fmla="*/ 0 h 1632"/>
                <a:gd name="T62" fmla="*/ 111 w 131"/>
                <a:gd name="T63" fmla="*/ 0 h 1632"/>
                <a:gd name="T64" fmla="*/ 102 w 131"/>
                <a:gd name="T65" fmla="*/ 0 h 1632"/>
                <a:gd name="T66" fmla="*/ 96 w 131"/>
                <a:gd name="T67" fmla="*/ 4 h 1632"/>
                <a:gd name="T68" fmla="*/ 89 w 131"/>
                <a:gd name="T69" fmla="*/ 11 h 1632"/>
                <a:gd name="T70" fmla="*/ 88 w 131"/>
                <a:gd name="T71" fmla="*/ 15 h 1632"/>
                <a:gd name="T72" fmla="*/ 88 w 131"/>
                <a:gd name="T73" fmla="*/ 20 h 1632"/>
                <a:gd name="T74" fmla="*/ 88 w 131"/>
                <a:gd name="T75" fmla="*/ 20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31" h="1632">
                  <a:moveTo>
                    <a:pt x="88" y="20"/>
                  </a:moveTo>
                  <a:lnTo>
                    <a:pt x="88" y="20"/>
                  </a:lnTo>
                  <a:lnTo>
                    <a:pt x="59" y="559"/>
                  </a:lnTo>
                  <a:lnTo>
                    <a:pt x="59" y="559"/>
                  </a:lnTo>
                  <a:lnTo>
                    <a:pt x="11" y="1415"/>
                  </a:lnTo>
                  <a:lnTo>
                    <a:pt x="11" y="1415"/>
                  </a:lnTo>
                  <a:lnTo>
                    <a:pt x="0" y="1612"/>
                  </a:lnTo>
                  <a:lnTo>
                    <a:pt x="0" y="1612"/>
                  </a:lnTo>
                  <a:lnTo>
                    <a:pt x="0" y="1617"/>
                  </a:lnTo>
                  <a:lnTo>
                    <a:pt x="2" y="1621"/>
                  </a:lnTo>
                  <a:lnTo>
                    <a:pt x="3" y="1624"/>
                  </a:lnTo>
                  <a:lnTo>
                    <a:pt x="6" y="1627"/>
                  </a:lnTo>
                  <a:lnTo>
                    <a:pt x="12" y="1632"/>
                  </a:lnTo>
                  <a:lnTo>
                    <a:pt x="20" y="1632"/>
                  </a:lnTo>
                  <a:lnTo>
                    <a:pt x="29" y="1632"/>
                  </a:lnTo>
                  <a:lnTo>
                    <a:pt x="36" y="1627"/>
                  </a:lnTo>
                  <a:lnTo>
                    <a:pt x="42" y="1621"/>
                  </a:lnTo>
                  <a:lnTo>
                    <a:pt x="43" y="1617"/>
                  </a:lnTo>
                  <a:lnTo>
                    <a:pt x="43" y="1612"/>
                  </a:lnTo>
                  <a:lnTo>
                    <a:pt x="43" y="1612"/>
                  </a:lnTo>
                  <a:lnTo>
                    <a:pt x="72" y="1073"/>
                  </a:lnTo>
                  <a:lnTo>
                    <a:pt x="72" y="1073"/>
                  </a:lnTo>
                  <a:lnTo>
                    <a:pt x="120" y="217"/>
                  </a:lnTo>
                  <a:lnTo>
                    <a:pt x="120" y="217"/>
                  </a:lnTo>
                  <a:lnTo>
                    <a:pt x="131" y="20"/>
                  </a:lnTo>
                  <a:lnTo>
                    <a:pt x="131" y="20"/>
                  </a:lnTo>
                  <a:lnTo>
                    <a:pt x="131" y="15"/>
                  </a:lnTo>
                  <a:lnTo>
                    <a:pt x="129" y="11"/>
                  </a:lnTo>
                  <a:lnTo>
                    <a:pt x="128" y="7"/>
                  </a:lnTo>
                  <a:lnTo>
                    <a:pt x="125" y="4"/>
                  </a:lnTo>
                  <a:lnTo>
                    <a:pt x="119" y="0"/>
                  </a:lnTo>
                  <a:lnTo>
                    <a:pt x="111" y="0"/>
                  </a:lnTo>
                  <a:lnTo>
                    <a:pt x="102" y="0"/>
                  </a:lnTo>
                  <a:lnTo>
                    <a:pt x="96" y="4"/>
                  </a:lnTo>
                  <a:lnTo>
                    <a:pt x="89" y="11"/>
                  </a:lnTo>
                  <a:lnTo>
                    <a:pt x="88" y="15"/>
                  </a:lnTo>
                  <a:lnTo>
                    <a:pt x="88" y="20"/>
                  </a:lnTo>
                  <a:lnTo>
                    <a:pt x="88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1" name="Freeform 50">
              <a:extLst>
                <a:ext uri="{FF2B5EF4-FFF2-40B4-BE49-F238E27FC236}">
                  <a16:creationId xmlns:a16="http://schemas.microsoft.com/office/drawing/2014/main" id="{57663829-6501-E3CB-C104-AEA91FC90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327"/>
              <a:ext cx="462" cy="109"/>
            </a:xfrm>
            <a:custGeom>
              <a:avLst/>
              <a:gdLst>
                <a:gd name="T0" fmla="*/ 28 w 924"/>
                <a:gd name="T1" fmla="*/ 218 h 218"/>
                <a:gd name="T2" fmla="*/ 28 w 924"/>
                <a:gd name="T3" fmla="*/ 218 h 218"/>
                <a:gd name="T4" fmla="*/ 800 w 924"/>
                <a:gd name="T5" fmla="*/ 64 h 218"/>
                <a:gd name="T6" fmla="*/ 800 w 924"/>
                <a:gd name="T7" fmla="*/ 64 h 218"/>
                <a:gd name="T8" fmla="*/ 909 w 924"/>
                <a:gd name="T9" fmla="*/ 43 h 218"/>
                <a:gd name="T10" fmla="*/ 909 w 924"/>
                <a:gd name="T11" fmla="*/ 43 h 218"/>
                <a:gd name="T12" fmla="*/ 913 w 924"/>
                <a:gd name="T13" fmla="*/ 41 h 218"/>
                <a:gd name="T14" fmla="*/ 918 w 924"/>
                <a:gd name="T15" fmla="*/ 38 h 218"/>
                <a:gd name="T16" fmla="*/ 921 w 924"/>
                <a:gd name="T17" fmla="*/ 35 h 218"/>
                <a:gd name="T18" fmla="*/ 923 w 924"/>
                <a:gd name="T19" fmla="*/ 32 h 218"/>
                <a:gd name="T20" fmla="*/ 924 w 924"/>
                <a:gd name="T21" fmla="*/ 26 h 218"/>
                <a:gd name="T22" fmla="*/ 924 w 924"/>
                <a:gd name="T23" fmla="*/ 17 h 218"/>
                <a:gd name="T24" fmla="*/ 921 w 924"/>
                <a:gd name="T25" fmla="*/ 10 h 218"/>
                <a:gd name="T26" fmla="*/ 915 w 924"/>
                <a:gd name="T27" fmla="*/ 4 h 218"/>
                <a:gd name="T28" fmla="*/ 907 w 924"/>
                <a:gd name="T29" fmla="*/ 1 h 218"/>
                <a:gd name="T30" fmla="*/ 903 w 924"/>
                <a:gd name="T31" fmla="*/ 0 h 218"/>
                <a:gd name="T32" fmla="*/ 898 w 924"/>
                <a:gd name="T33" fmla="*/ 1 h 218"/>
                <a:gd name="T34" fmla="*/ 898 w 924"/>
                <a:gd name="T35" fmla="*/ 1 h 218"/>
                <a:gd name="T36" fmla="*/ 126 w 924"/>
                <a:gd name="T37" fmla="*/ 155 h 218"/>
                <a:gd name="T38" fmla="*/ 126 w 924"/>
                <a:gd name="T39" fmla="*/ 155 h 218"/>
                <a:gd name="T40" fmla="*/ 15 w 924"/>
                <a:gd name="T41" fmla="*/ 177 h 218"/>
                <a:gd name="T42" fmla="*/ 15 w 924"/>
                <a:gd name="T43" fmla="*/ 177 h 218"/>
                <a:gd name="T44" fmla="*/ 11 w 924"/>
                <a:gd name="T45" fmla="*/ 178 h 218"/>
                <a:gd name="T46" fmla="*/ 8 w 924"/>
                <a:gd name="T47" fmla="*/ 180 h 218"/>
                <a:gd name="T48" fmla="*/ 5 w 924"/>
                <a:gd name="T49" fmla="*/ 183 h 218"/>
                <a:gd name="T50" fmla="*/ 3 w 924"/>
                <a:gd name="T51" fmla="*/ 186 h 218"/>
                <a:gd name="T52" fmla="*/ 0 w 924"/>
                <a:gd name="T53" fmla="*/ 194 h 218"/>
                <a:gd name="T54" fmla="*/ 2 w 924"/>
                <a:gd name="T55" fmla="*/ 201 h 218"/>
                <a:gd name="T56" fmla="*/ 5 w 924"/>
                <a:gd name="T57" fmla="*/ 209 h 218"/>
                <a:gd name="T58" fmla="*/ 11 w 924"/>
                <a:gd name="T59" fmla="*/ 215 h 218"/>
                <a:gd name="T60" fmla="*/ 18 w 924"/>
                <a:gd name="T61" fmla="*/ 218 h 218"/>
                <a:gd name="T62" fmla="*/ 23 w 924"/>
                <a:gd name="T63" fmla="*/ 218 h 218"/>
                <a:gd name="T64" fmla="*/ 28 w 924"/>
                <a:gd name="T65" fmla="*/ 218 h 218"/>
                <a:gd name="T66" fmla="*/ 28 w 924"/>
                <a:gd name="T6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24" h="218">
                  <a:moveTo>
                    <a:pt x="28" y="218"/>
                  </a:moveTo>
                  <a:lnTo>
                    <a:pt x="28" y="218"/>
                  </a:lnTo>
                  <a:lnTo>
                    <a:pt x="800" y="64"/>
                  </a:lnTo>
                  <a:lnTo>
                    <a:pt x="800" y="64"/>
                  </a:lnTo>
                  <a:lnTo>
                    <a:pt x="909" y="43"/>
                  </a:lnTo>
                  <a:lnTo>
                    <a:pt x="909" y="43"/>
                  </a:lnTo>
                  <a:lnTo>
                    <a:pt x="913" y="41"/>
                  </a:lnTo>
                  <a:lnTo>
                    <a:pt x="918" y="38"/>
                  </a:lnTo>
                  <a:lnTo>
                    <a:pt x="921" y="35"/>
                  </a:lnTo>
                  <a:lnTo>
                    <a:pt x="923" y="32"/>
                  </a:lnTo>
                  <a:lnTo>
                    <a:pt x="924" y="26"/>
                  </a:lnTo>
                  <a:lnTo>
                    <a:pt x="924" y="17"/>
                  </a:lnTo>
                  <a:lnTo>
                    <a:pt x="921" y="10"/>
                  </a:lnTo>
                  <a:lnTo>
                    <a:pt x="915" y="4"/>
                  </a:lnTo>
                  <a:lnTo>
                    <a:pt x="907" y="1"/>
                  </a:lnTo>
                  <a:lnTo>
                    <a:pt x="903" y="0"/>
                  </a:lnTo>
                  <a:lnTo>
                    <a:pt x="898" y="1"/>
                  </a:lnTo>
                  <a:lnTo>
                    <a:pt x="898" y="1"/>
                  </a:lnTo>
                  <a:lnTo>
                    <a:pt x="126" y="155"/>
                  </a:lnTo>
                  <a:lnTo>
                    <a:pt x="126" y="155"/>
                  </a:lnTo>
                  <a:lnTo>
                    <a:pt x="15" y="177"/>
                  </a:lnTo>
                  <a:lnTo>
                    <a:pt x="15" y="177"/>
                  </a:lnTo>
                  <a:lnTo>
                    <a:pt x="11" y="178"/>
                  </a:lnTo>
                  <a:lnTo>
                    <a:pt x="8" y="180"/>
                  </a:lnTo>
                  <a:lnTo>
                    <a:pt x="5" y="183"/>
                  </a:lnTo>
                  <a:lnTo>
                    <a:pt x="3" y="186"/>
                  </a:lnTo>
                  <a:lnTo>
                    <a:pt x="0" y="194"/>
                  </a:lnTo>
                  <a:lnTo>
                    <a:pt x="2" y="201"/>
                  </a:lnTo>
                  <a:lnTo>
                    <a:pt x="5" y="209"/>
                  </a:lnTo>
                  <a:lnTo>
                    <a:pt x="11" y="215"/>
                  </a:lnTo>
                  <a:lnTo>
                    <a:pt x="18" y="218"/>
                  </a:lnTo>
                  <a:lnTo>
                    <a:pt x="23" y="218"/>
                  </a:lnTo>
                  <a:lnTo>
                    <a:pt x="28" y="218"/>
                  </a:lnTo>
                  <a:lnTo>
                    <a:pt x="28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2" name="Freeform 51">
              <a:extLst>
                <a:ext uri="{FF2B5EF4-FFF2-40B4-BE49-F238E27FC236}">
                  <a16:creationId xmlns:a16="http://schemas.microsoft.com/office/drawing/2014/main" id="{C1573959-D75E-9464-A9FC-B831B1141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" y="3002"/>
              <a:ext cx="293" cy="346"/>
            </a:xfrm>
            <a:custGeom>
              <a:avLst/>
              <a:gdLst>
                <a:gd name="T0" fmla="*/ 586 w 588"/>
                <a:gd name="T1" fmla="*/ 667 h 693"/>
                <a:gd name="T2" fmla="*/ 553 w 588"/>
                <a:gd name="T3" fmla="*/ 593 h 693"/>
                <a:gd name="T4" fmla="*/ 516 w 588"/>
                <a:gd name="T5" fmla="*/ 519 h 693"/>
                <a:gd name="T6" fmla="*/ 474 w 588"/>
                <a:gd name="T7" fmla="*/ 448 h 693"/>
                <a:gd name="T8" fmla="*/ 430 w 588"/>
                <a:gd name="T9" fmla="*/ 380 h 693"/>
                <a:gd name="T10" fmla="*/ 391 w 588"/>
                <a:gd name="T11" fmla="*/ 325 h 693"/>
                <a:gd name="T12" fmla="*/ 348 w 588"/>
                <a:gd name="T13" fmla="*/ 272 h 693"/>
                <a:gd name="T14" fmla="*/ 302 w 588"/>
                <a:gd name="T15" fmla="*/ 223 h 693"/>
                <a:gd name="T16" fmla="*/ 251 w 588"/>
                <a:gd name="T17" fmla="*/ 178 h 693"/>
                <a:gd name="T18" fmla="*/ 162 w 588"/>
                <a:gd name="T19" fmla="*/ 105 h 693"/>
                <a:gd name="T20" fmla="*/ 71 w 588"/>
                <a:gd name="T21" fmla="*/ 31 h 693"/>
                <a:gd name="T22" fmla="*/ 39 w 588"/>
                <a:gd name="T23" fmla="*/ 4 h 693"/>
                <a:gd name="T24" fmla="*/ 30 w 588"/>
                <a:gd name="T25" fmla="*/ 0 h 693"/>
                <a:gd name="T26" fmla="*/ 14 w 588"/>
                <a:gd name="T27" fmla="*/ 1 h 693"/>
                <a:gd name="T28" fmla="*/ 4 w 588"/>
                <a:gd name="T29" fmla="*/ 14 h 693"/>
                <a:gd name="T30" fmla="*/ 2 w 588"/>
                <a:gd name="T31" fmla="*/ 24 h 693"/>
                <a:gd name="T32" fmla="*/ 5 w 588"/>
                <a:gd name="T33" fmla="*/ 32 h 693"/>
                <a:gd name="T34" fmla="*/ 8 w 588"/>
                <a:gd name="T35" fmla="*/ 35 h 693"/>
                <a:gd name="T36" fmla="*/ 174 w 588"/>
                <a:gd name="T37" fmla="*/ 171 h 693"/>
                <a:gd name="T38" fmla="*/ 254 w 588"/>
                <a:gd name="T39" fmla="*/ 240 h 693"/>
                <a:gd name="T40" fmla="*/ 303 w 588"/>
                <a:gd name="T41" fmla="*/ 289 h 693"/>
                <a:gd name="T42" fmla="*/ 348 w 588"/>
                <a:gd name="T43" fmla="*/ 342 h 693"/>
                <a:gd name="T44" fmla="*/ 371 w 588"/>
                <a:gd name="T45" fmla="*/ 369 h 693"/>
                <a:gd name="T46" fmla="*/ 436 w 588"/>
                <a:gd name="T47" fmla="*/ 468 h 693"/>
                <a:gd name="T48" fmla="*/ 494 w 588"/>
                <a:gd name="T49" fmla="*/ 571 h 693"/>
                <a:gd name="T50" fmla="*/ 520 w 588"/>
                <a:gd name="T51" fmla="*/ 625 h 693"/>
                <a:gd name="T52" fmla="*/ 545 w 588"/>
                <a:gd name="T53" fmla="*/ 679 h 693"/>
                <a:gd name="T54" fmla="*/ 546 w 588"/>
                <a:gd name="T55" fmla="*/ 683 h 693"/>
                <a:gd name="T56" fmla="*/ 556 w 588"/>
                <a:gd name="T57" fmla="*/ 691 h 693"/>
                <a:gd name="T58" fmla="*/ 573 w 588"/>
                <a:gd name="T59" fmla="*/ 693 h 693"/>
                <a:gd name="T60" fmla="*/ 585 w 588"/>
                <a:gd name="T61" fmla="*/ 683 h 693"/>
                <a:gd name="T62" fmla="*/ 588 w 588"/>
                <a:gd name="T63" fmla="*/ 676 h 693"/>
                <a:gd name="T64" fmla="*/ 586 w 588"/>
                <a:gd name="T65" fmla="*/ 667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88" h="693">
                  <a:moveTo>
                    <a:pt x="586" y="667"/>
                  </a:moveTo>
                  <a:lnTo>
                    <a:pt x="586" y="667"/>
                  </a:lnTo>
                  <a:lnTo>
                    <a:pt x="569" y="630"/>
                  </a:lnTo>
                  <a:lnTo>
                    <a:pt x="553" y="593"/>
                  </a:lnTo>
                  <a:lnTo>
                    <a:pt x="536" y="556"/>
                  </a:lnTo>
                  <a:lnTo>
                    <a:pt x="516" y="519"/>
                  </a:lnTo>
                  <a:lnTo>
                    <a:pt x="496" y="483"/>
                  </a:lnTo>
                  <a:lnTo>
                    <a:pt x="474" y="448"/>
                  </a:lnTo>
                  <a:lnTo>
                    <a:pt x="453" y="414"/>
                  </a:lnTo>
                  <a:lnTo>
                    <a:pt x="430" y="380"/>
                  </a:lnTo>
                  <a:lnTo>
                    <a:pt x="430" y="380"/>
                  </a:lnTo>
                  <a:lnTo>
                    <a:pt x="391" y="325"/>
                  </a:lnTo>
                  <a:lnTo>
                    <a:pt x="370" y="299"/>
                  </a:lnTo>
                  <a:lnTo>
                    <a:pt x="348" y="272"/>
                  </a:lnTo>
                  <a:lnTo>
                    <a:pt x="325" y="248"/>
                  </a:lnTo>
                  <a:lnTo>
                    <a:pt x="302" y="223"/>
                  </a:lnTo>
                  <a:lnTo>
                    <a:pt x="277" y="200"/>
                  </a:lnTo>
                  <a:lnTo>
                    <a:pt x="251" y="178"/>
                  </a:lnTo>
                  <a:lnTo>
                    <a:pt x="251" y="178"/>
                  </a:lnTo>
                  <a:lnTo>
                    <a:pt x="162" y="105"/>
                  </a:lnTo>
                  <a:lnTo>
                    <a:pt x="71" y="31"/>
                  </a:lnTo>
                  <a:lnTo>
                    <a:pt x="71" y="31"/>
                  </a:lnTo>
                  <a:lnTo>
                    <a:pt x="39" y="4"/>
                  </a:lnTo>
                  <a:lnTo>
                    <a:pt x="39" y="4"/>
                  </a:lnTo>
                  <a:lnTo>
                    <a:pt x="34" y="1"/>
                  </a:lnTo>
                  <a:lnTo>
                    <a:pt x="30" y="0"/>
                  </a:lnTo>
                  <a:lnTo>
                    <a:pt x="22" y="0"/>
                  </a:lnTo>
                  <a:lnTo>
                    <a:pt x="14" y="1"/>
                  </a:lnTo>
                  <a:lnTo>
                    <a:pt x="8" y="6"/>
                  </a:lnTo>
                  <a:lnTo>
                    <a:pt x="4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2" y="28"/>
                  </a:lnTo>
                  <a:lnTo>
                    <a:pt x="5" y="32"/>
                  </a:lnTo>
                  <a:lnTo>
                    <a:pt x="8" y="35"/>
                  </a:lnTo>
                  <a:lnTo>
                    <a:pt x="8" y="35"/>
                  </a:lnTo>
                  <a:lnTo>
                    <a:pt x="174" y="171"/>
                  </a:lnTo>
                  <a:lnTo>
                    <a:pt x="174" y="171"/>
                  </a:lnTo>
                  <a:lnTo>
                    <a:pt x="228" y="215"/>
                  </a:lnTo>
                  <a:lnTo>
                    <a:pt x="254" y="240"/>
                  </a:lnTo>
                  <a:lnTo>
                    <a:pt x="279" y="263"/>
                  </a:lnTo>
                  <a:lnTo>
                    <a:pt x="303" y="289"/>
                  </a:lnTo>
                  <a:lnTo>
                    <a:pt x="327" y="315"/>
                  </a:lnTo>
                  <a:lnTo>
                    <a:pt x="348" y="342"/>
                  </a:lnTo>
                  <a:lnTo>
                    <a:pt x="371" y="369"/>
                  </a:lnTo>
                  <a:lnTo>
                    <a:pt x="371" y="369"/>
                  </a:lnTo>
                  <a:lnTo>
                    <a:pt x="405" y="419"/>
                  </a:lnTo>
                  <a:lnTo>
                    <a:pt x="436" y="468"/>
                  </a:lnTo>
                  <a:lnTo>
                    <a:pt x="466" y="519"/>
                  </a:lnTo>
                  <a:lnTo>
                    <a:pt x="494" y="571"/>
                  </a:lnTo>
                  <a:lnTo>
                    <a:pt x="494" y="571"/>
                  </a:lnTo>
                  <a:lnTo>
                    <a:pt x="520" y="625"/>
                  </a:lnTo>
                  <a:lnTo>
                    <a:pt x="533" y="653"/>
                  </a:lnTo>
                  <a:lnTo>
                    <a:pt x="545" y="679"/>
                  </a:lnTo>
                  <a:lnTo>
                    <a:pt x="545" y="679"/>
                  </a:lnTo>
                  <a:lnTo>
                    <a:pt x="546" y="683"/>
                  </a:lnTo>
                  <a:lnTo>
                    <a:pt x="549" y="687"/>
                  </a:lnTo>
                  <a:lnTo>
                    <a:pt x="556" y="691"/>
                  </a:lnTo>
                  <a:lnTo>
                    <a:pt x="565" y="693"/>
                  </a:lnTo>
                  <a:lnTo>
                    <a:pt x="573" y="693"/>
                  </a:lnTo>
                  <a:lnTo>
                    <a:pt x="580" y="688"/>
                  </a:lnTo>
                  <a:lnTo>
                    <a:pt x="585" y="683"/>
                  </a:lnTo>
                  <a:lnTo>
                    <a:pt x="586" y="680"/>
                  </a:lnTo>
                  <a:lnTo>
                    <a:pt x="588" y="676"/>
                  </a:lnTo>
                  <a:lnTo>
                    <a:pt x="586" y="671"/>
                  </a:lnTo>
                  <a:lnTo>
                    <a:pt x="586" y="667"/>
                  </a:lnTo>
                  <a:lnTo>
                    <a:pt x="586" y="6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3" name="Freeform 52">
              <a:extLst>
                <a:ext uri="{FF2B5EF4-FFF2-40B4-BE49-F238E27FC236}">
                  <a16:creationId xmlns:a16="http://schemas.microsoft.com/office/drawing/2014/main" id="{B922C653-9385-2138-D4D6-0D80D5623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7" y="2792"/>
              <a:ext cx="121" cy="1114"/>
            </a:xfrm>
            <a:custGeom>
              <a:avLst/>
              <a:gdLst>
                <a:gd name="T0" fmla="*/ 0 w 242"/>
                <a:gd name="T1" fmla="*/ 20 h 2227"/>
                <a:gd name="T2" fmla="*/ 0 w 242"/>
                <a:gd name="T3" fmla="*/ 20 h 2227"/>
                <a:gd name="T4" fmla="*/ 20 w 242"/>
                <a:gd name="T5" fmla="*/ 237 h 2227"/>
                <a:gd name="T6" fmla="*/ 20 w 242"/>
                <a:gd name="T7" fmla="*/ 237 h 2227"/>
                <a:gd name="T8" fmla="*/ 68 w 242"/>
                <a:gd name="T9" fmla="*/ 761 h 2227"/>
                <a:gd name="T10" fmla="*/ 68 w 242"/>
                <a:gd name="T11" fmla="*/ 761 h 2227"/>
                <a:gd name="T12" fmla="*/ 125 w 242"/>
                <a:gd name="T13" fmla="*/ 1389 h 2227"/>
                <a:gd name="T14" fmla="*/ 125 w 242"/>
                <a:gd name="T15" fmla="*/ 1389 h 2227"/>
                <a:gd name="T16" fmla="*/ 174 w 242"/>
                <a:gd name="T17" fmla="*/ 1936 h 2227"/>
                <a:gd name="T18" fmla="*/ 174 w 242"/>
                <a:gd name="T19" fmla="*/ 1936 h 2227"/>
                <a:gd name="T20" fmla="*/ 185 w 242"/>
                <a:gd name="T21" fmla="*/ 2070 h 2227"/>
                <a:gd name="T22" fmla="*/ 191 w 242"/>
                <a:gd name="T23" fmla="*/ 2136 h 2227"/>
                <a:gd name="T24" fmla="*/ 199 w 242"/>
                <a:gd name="T25" fmla="*/ 2202 h 2227"/>
                <a:gd name="T26" fmla="*/ 199 w 242"/>
                <a:gd name="T27" fmla="*/ 2202 h 2227"/>
                <a:gd name="T28" fmla="*/ 199 w 242"/>
                <a:gd name="T29" fmla="*/ 2207 h 2227"/>
                <a:gd name="T30" fmla="*/ 199 w 242"/>
                <a:gd name="T31" fmla="*/ 2207 h 2227"/>
                <a:gd name="T32" fmla="*/ 200 w 242"/>
                <a:gd name="T33" fmla="*/ 2211 h 2227"/>
                <a:gd name="T34" fmla="*/ 202 w 242"/>
                <a:gd name="T35" fmla="*/ 2216 h 2227"/>
                <a:gd name="T36" fmla="*/ 208 w 242"/>
                <a:gd name="T37" fmla="*/ 2222 h 2227"/>
                <a:gd name="T38" fmla="*/ 214 w 242"/>
                <a:gd name="T39" fmla="*/ 2225 h 2227"/>
                <a:gd name="T40" fmla="*/ 223 w 242"/>
                <a:gd name="T41" fmla="*/ 2227 h 2227"/>
                <a:gd name="T42" fmla="*/ 231 w 242"/>
                <a:gd name="T43" fmla="*/ 2225 h 2227"/>
                <a:gd name="T44" fmla="*/ 237 w 242"/>
                <a:gd name="T45" fmla="*/ 2222 h 2227"/>
                <a:gd name="T46" fmla="*/ 240 w 242"/>
                <a:gd name="T47" fmla="*/ 2219 h 2227"/>
                <a:gd name="T48" fmla="*/ 242 w 242"/>
                <a:gd name="T49" fmla="*/ 2216 h 2227"/>
                <a:gd name="T50" fmla="*/ 242 w 242"/>
                <a:gd name="T51" fmla="*/ 2211 h 2227"/>
                <a:gd name="T52" fmla="*/ 242 w 242"/>
                <a:gd name="T53" fmla="*/ 2207 h 2227"/>
                <a:gd name="T54" fmla="*/ 242 w 242"/>
                <a:gd name="T55" fmla="*/ 2207 h 2227"/>
                <a:gd name="T56" fmla="*/ 223 w 242"/>
                <a:gd name="T57" fmla="*/ 1988 h 2227"/>
                <a:gd name="T58" fmla="*/ 223 w 242"/>
                <a:gd name="T59" fmla="*/ 1988 h 2227"/>
                <a:gd name="T60" fmla="*/ 176 w 242"/>
                <a:gd name="T61" fmla="*/ 1466 h 2227"/>
                <a:gd name="T62" fmla="*/ 176 w 242"/>
                <a:gd name="T63" fmla="*/ 1466 h 2227"/>
                <a:gd name="T64" fmla="*/ 119 w 242"/>
                <a:gd name="T65" fmla="*/ 838 h 2227"/>
                <a:gd name="T66" fmla="*/ 119 w 242"/>
                <a:gd name="T67" fmla="*/ 838 h 2227"/>
                <a:gd name="T68" fmla="*/ 68 w 242"/>
                <a:gd name="T69" fmla="*/ 289 h 2227"/>
                <a:gd name="T70" fmla="*/ 68 w 242"/>
                <a:gd name="T71" fmla="*/ 289 h 2227"/>
                <a:gd name="T72" fmla="*/ 57 w 242"/>
                <a:gd name="T73" fmla="*/ 157 h 2227"/>
                <a:gd name="T74" fmla="*/ 53 w 242"/>
                <a:gd name="T75" fmla="*/ 91 h 2227"/>
                <a:gd name="T76" fmla="*/ 45 w 242"/>
                <a:gd name="T77" fmla="*/ 23 h 2227"/>
                <a:gd name="T78" fmla="*/ 45 w 242"/>
                <a:gd name="T79" fmla="*/ 23 h 2227"/>
                <a:gd name="T80" fmla="*/ 44 w 242"/>
                <a:gd name="T81" fmla="*/ 20 h 2227"/>
                <a:gd name="T82" fmla="*/ 44 w 242"/>
                <a:gd name="T83" fmla="*/ 20 h 2227"/>
                <a:gd name="T84" fmla="*/ 44 w 242"/>
                <a:gd name="T85" fmla="*/ 15 h 2227"/>
                <a:gd name="T86" fmla="*/ 42 w 242"/>
                <a:gd name="T87" fmla="*/ 11 h 2227"/>
                <a:gd name="T88" fmla="*/ 36 w 242"/>
                <a:gd name="T89" fmla="*/ 5 h 2227"/>
                <a:gd name="T90" fmla="*/ 28 w 242"/>
                <a:gd name="T91" fmla="*/ 0 h 2227"/>
                <a:gd name="T92" fmla="*/ 20 w 242"/>
                <a:gd name="T93" fmla="*/ 0 h 2227"/>
                <a:gd name="T94" fmla="*/ 13 w 242"/>
                <a:gd name="T95" fmla="*/ 0 h 2227"/>
                <a:gd name="T96" fmla="*/ 7 w 242"/>
                <a:gd name="T97" fmla="*/ 5 h 2227"/>
                <a:gd name="T98" fmla="*/ 4 w 242"/>
                <a:gd name="T99" fmla="*/ 8 h 2227"/>
                <a:gd name="T100" fmla="*/ 2 w 242"/>
                <a:gd name="T101" fmla="*/ 11 h 2227"/>
                <a:gd name="T102" fmla="*/ 0 w 242"/>
                <a:gd name="T103" fmla="*/ 15 h 2227"/>
                <a:gd name="T104" fmla="*/ 0 w 242"/>
                <a:gd name="T105" fmla="*/ 20 h 2227"/>
                <a:gd name="T106" fmla="*/ 0 w 242"/>
                <a:gd name="T107" fmla="*/ 20 h 2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2" h="2227">
                  <a:moveTo>
                    <a:pt x="0" y="20"/>
                  </a:moveTo>
                  <a:lnTo>
                    <a:pt x="0" y="20"/>
                  </a:lnTo>
                  <a:lnTo>
                    <a:pt x="20" y="237"/>
                  </a:lnTo>
                  <a:lnTo>
                    <a:pt x="20" y="237"/>
                  </a:lnTo>
                  <a:lnTo>
                    <a:pt x="68" y="761"/>
                  </a:lnTo>
                  <a:lnTo>
                    <a:pt x="68" y="761"/>
                  </a:lnTo>
                  <a:lnTo>
                    <a:pt x="125" y="1389"/>
                  </a:lnTo>
                  <a:lnTo>
                    <a:pt x="125" y="1389"/>
                  </a:lnTo>
                  <a:lnTo>
                    <a:pt x="174" y="1936"/>
                  </a:lnTo>
                  <a:lnTo>
                    <a:pt x="174" y="1936"/>
                  </a:lnTo>
                  <a:lnTo>
                    <a:pt x="185" y="2070"/>
                  </a:lnTo>
                  <a:lnTo>
                    <a:pt x="191" y="2136"/>
                  </a:lnTo>
                  <a:lnTo>
                    <a:pt x="199" y="2202"/>
                  </a:lnTo>
                  <a:lnTo>
                    <a:pt x="199" y="2202"/>
                  </a:lnTo>
                  <a:lnTo>
                    <a:pt x="199" y="2207"/>
                  </a:lnTo>
                  <a:lnTo>
                    <a:pt x="199" y="2207"/>
                  </a:lnTo>
                  <a:lnTo>
                    <a:pt x="200" y="2211"/>
                  </a:lnTo>
                  <a:lnTo>
                    <a:pt x="202" y="2216"/>
                  </a:lnTo>
                  <a:lnTo>
                    <a:pt x="208" y="2222"/>
                  </a:lnTo>
                  <a:lnTo>
                    <a:pt x="214" y="2225"/>
                  </a:lnTo>
                  <a:lnTo>
                    <a:pt x="223" y="2227"/>
                  </a:lnTo>
                  <a:lnTo>
                    <a:pt x="231" y="2225"/>
                  </a:lnTo>
                  <a:lnTo>
                    <a:pt x="237" y="2222"/>
                  </a:lnTo>
                  <a:lnTo>
                    <a:pt x="240" y="2219"/>
                  </a:lnTo>
                  <a:lnTo>
                    <a:pt x="242" y="2216"/>
                  </a:lnTo>
                  <a:lnTo>
                    <a:pt x="242" y="2211"/>
                  </a:lnTo>
                  <a:lnTo>
                    <a:pt x="242" y="2207"/>
                  </a:lnTo>
                  <a:lnTo>
                    <a:pt x="242" y="2207"/>
                  </a:lnTo>
                  <a:lnTo>
                    <a:pt x="223" y="1988"/>
                  </a:lnTo>
                  <a:lnTo>
                    <a:pt x="223" y="1988"/>
                  </a:lnTo>
                  <a:lnTo>
                    <a:pt x="176" y="1466"/>
                  </a:lnTo>
                  <a:lnTo>
                    <a:pt x="176" y="1466"/>
                  </a:lnTo>
                  <a:lnTo>
                    <a:pt x="119" y="838"/>
                  </a:lnTo>
                  <a:lnTo>
                    <a:pt x="119" y="838"/>
                  </a:lnTo>
                  <a:lnTo>
                    <a:pt x="68" y="289"/>
                  </a:lnTo>
                  <a:lnTo>
                    <a:pt x="68" y="289"/>
                  </a:lnTo>
                  <a:lnTo>
                    <a:pt x="57" y="157"/>
                  </a:lnTo>
                  <a:lnTo>
                    <a:pt x="53" y="91"/>
                  </a:lnTo>
                  <a:lnTo>
                    <a:pt x="45" y="23"/>
                  </a:lnTo>
                  <a:lnTo>
                    <a:pt x="45" y="23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4" y="15"/>
                  </a:lnTo>
                  <a:lnTo>
                    <a:pt x="42" y="11"/>
                  </a:lnTo>
                  <a:lnTo>
                    <a:pt x="36" y="5"/>
                  </a:lnTo>
                  <a:lnTo>
                    <a:pt x="28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11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4" name="Freeform 53">
              <a:extLst>
                <a:ext uri="{FF2B5EF4-FFF2-40B4-BE49-F238E27FC236}">
                  <a16:creationId xmlns:a16="http://schemas.microsoft.com/office/drawing/2014/main" id="{B00407C6-360F-3FA8-8C75-A3A02995D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2" y="2702"/>
              <a:ext cx="179" cy="1245"/>
            </a:xfrm>
            <a:custGeom>
              <a:avLst/>
              <a:gdLst>
                <a:gd name="T0" fmla="*/ 3 w 358"/>
                <a:gd name="T1" fmla="*/ 31 h 2490"/>
                <a:gd name="T2" fmla="*/ 66 w 358"/>
                <a:gd name="T3" fmla="*/ 134 h 2490"/>
                <a:gd name="T4" fmla="*/ 140 w 358"/>
                <a:gd name="T5" fmla="*/ 228 h 2490"/>
                <a:gd name="T6" fmla="*/ 186 w 358"/>
                <a:gd name="T7" fmla="*/ 277 h 2490"/>
                <a:gd name="T8" fmla="*/ 279 w 358"/>
                <a:gd name="T9" fmla="*/ 373 h 2490"/>
                <a:gd name="T10" fmla="*/ 323 w 358"/>
                <a:gd name="T11" fmla="*/ 421 h 2490"/>
                <a:gd name="T12" fmla="*/ 319 w 358"/>
                <a:gd name="T13" fmla="*/ 401 h 2490"/>
                <a:gd name="T14" fmla="*/ 266 w 358"/>
                <a:gd name="T15" fmla="*/ 709 h 2490"/>
                <a:gd name="T16" fmla="*/ 217 w 358"/>
                <a:gd name="T17" fmla="*/ 1018 h 2490"/>
                <a:gd name="T18" fmla="*/ 168 w 358"/>
                <a:gd name="T19" fmla="*/ 1369 h 2490"/>
                <a:gd name="T20" fmla="*/ 152 w 358"/>
                <a:gd name="T21" fmla="*/ 1486 h 2490"/>
                <a:gd name="T22" fmla="*/ 140 w 358"/>
                <a:gd name="T23" fmla="*/ 1612 h 2490"/>
                <a:gd name="T24" fmla="*/ 126 w 358"/>
                <a:gd name="T25" fmla="*/ 1867 h 2490"/>
                <a:gd name="T26" fmla="*/ 120 w 358"/>
                <a:gd name="T27" fmla="*/ 1993 h 2490"/>
                <a:gd name="T28" fmla="*/ 102 w 358"/>
                <a:gd name="T29" fmla="*/ 2469 h 2490"/>
                <a:gd name="T30" fmla="*/ 102 w 358"/>
                <a:gd name="T31" fmla="*/ 2473 h 2490"/>
                <a:gd name="T32" fmla="*/ 105 w 358"/>
                <a:gd name="T33" fmla="*/ 2481 h 2490"/>
                <a:gd name="T34" fmla="*/ 114 w 358"/>
                <a:gd name="T35" fmla="*/ 2489 h 2490"/>
                <a:gd name="T36" fmla="*/ 131 w 358"/>
                <a:gd name="T37" fmla="*/ 2489 h 2490"/>
                <a:gd name="T38" fmla="*/ 143 w 358"/>
                <a:gd name="T39" fmla="*/ 2478 h 2490"/>
                <a:gd name="T40" fmla="*/ 145 w 358"/>
                <a:gd name="T41" fmla="*/ 2469 h 2490"/>
                <a:gd name="T42" fmla="*/ 154 w 358"/>
                <a:gd name="T43" fmla="*/ 2187 h 2490"/>
                <a:gd name="T44" fmla="*/ 166 w 358"/>
                <a:gd name="T45" fmla="*/ 1907 h 2490"/>
                <a:gd name="T46" fmla="*/ 183 w 358"/>
                <a:gd name="T47" fmla="*/ 1626 h 2490"/>
                <a:gd name="T48" fmla="*/ 205 w 358"/>
                <a:gd name="T49" fmla="*/ 1415 h 2490"/>
                <a:gd name="T50" fmla="*/ 214 w 358"/>
                <a:gd name="T51" fmla="*/ 1346 h 2490"/>
                <a:gd name="T52" fmla="*/ 246 w 358"/>
                <a:gd name="T53" fmla="*/ 1114 h 2490"/>
                <a:gd name="T54" fmla="*/ 319 w 358"/>
                <a:gd name="T55" fmla="*/ 652 h 2490"/>
                <a:gd name="T56" fmla="*/ 357 w 358"/>
                <a:gd name="T57" fmla="*/ 422 h 2490"/>
                <a:gd name="T58" fmla="*/ 358 w 358"/>
                <a:gd name="T59" fmla="*/ 404 h 2490"/>
                <a:gd name="T60" fmla="*/ 351 w 358"/>
                <a:gd name="T61" fmla="*/ 388 h 2490"/>
                <a:gd name="T62" fmla="*/ 328 w 358"/>
                <a:gd name="T63" fmla="*/ 359 h 2490"/>
                <a:gd name="T64" fmla="*/ 249 w 358"/>
                <a:gd name="T65" fmla="*/ 279 h 2490"/>
                <a:gd name="T66" fmla="*/ 191 w 358"/>
                <a:gd name="T67" fmla="*/ 216 h 2490"/>
                <a:gd name="T68" fmla="*/ 136 w 358"/>
                <a:gd name="T69" fmla="*/ 151 h 2490"/>
                <a:gd name="T70" fmla="*/ 85 w 358"/>
                <a:gd name="T71" fmla="*/ 83 h 2490"/>
                <a:gd name="T72" fmla="*/ 40 w 358"/>
                <a:gd name="T73" fmla="*/ 10 h 2490"/>
                <a:gd name="T74" fmla="*/ 37 w 358"/>
                <a:gd name="T75" fmla="*/ 6 h 2490"/>
                <a:gd name="T76" fmla="*/ 31 w 358"/>
                <a:gd name="T77" fmla="*/ 0 h 2490"/>
                <a:gd name="T78" fmla="*/ 19 w 358"/>
                <a:gd name="T79" fmla="*/ 0 h 2490"/>
                <a:gd name="T80" fmla="*/ 5 w 358"/>
                <a:gd name="T81" fmla="*/ 8 h 2490"/>
                <a:gd name="T82" fmla="*/ 0 w 358"/>
                <a:gd name="T83" fmla="*/ 23 h 2490"/>
                <a:gd name="T84" fmla="*/ 3 w 358"/>
                <a:gd name="T85" fmla="*/ 31 h 2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58" h="2490">
                  <a:moveTo>
                    <a:pt x="3" y="31"/>
                  </a:moveTo>
                  <a:lnTo>
                    <a:pt x="3" y="31"/>
                  </a:lnTo>
                  <a:lnTo>
                    <a:pt x="32" y="83"/>
                  </a:lnTo>
                  <a:lnTo>
                    <a:pt x="66" y="134"/>
                  </a:lnTo>
                  <a:lnTo>
                    <a:pt x="102" y="182"/>
                  </a:lnTo>
                  <a:lnTo>
                    <a:pt x="140" y="228"/>
                  </a:lnTo>
                  <a:lnTo>
                    <a:pt x="140" y="228"/>
                  </a:lnTo>
                  <a:lnTo>
                    <a:pt x="186" y="277"/>
                  </a:lnTo>
                  <a:lnTo>
                    <a:pt x="232" y="325"/>
                  </a:lnTo>
                  <a:lnTo>
                    <a:pt x="279" y="373"/>
                  </a:lnTo>
                  <a:lnTo>
                    <a:pt x="323" y="421"/>
                  </a:lnTo>
                  <a:lnTo>
                    <a:pt x="323" y="421"/>
                  </a:lnTo>
                  <a:lnTo>
                    <a:pt x="319" y="401"/>
                  </a:lnTo>
                  <a:lnTo>
                    <a:pt x="319" y="401"/>
                  </a:lnTo>
                  <a:lnTo>
                    <a:pt x="291" y="555"/>
                  </a:lnTo>
                  <a:lnTo>
                    <a:pt x="266" y="709"/>
                  </a:lnTo>
                  <a:lnTo>
                    <a:pt x="217" y="1018"/>
                  </a:lnTo>
                  <a:lnTo>
                    <a:pt x="217" y="1018"/>
                  </a:lnTo>
                  <a:lnTo>
                    <a:pt x="183" y="1252"/>
                  </a:lnTo>
                  <a:lnTo>
                    <a:pt x="168" y="1369"/>
                  </a:lnTo>
                  <a:lnTo>
                    <a:pt x="152" y="1486"/>
                  </a:lnTo>
                  <a:lnTo>
                    <a:pt x="152" y="1486"/>
                  </a:lnTo>
                  <a:lnTo>
                    <a:pt x="146" y="1549"/>
                  </a:lnTo>
                  <a:lnTo>
                    <a:pt x="140" y="1612"/>
                  </a:lnTo>
                  <a:lnTo>
                    <a:pt x="132" y="1740"/>
                  </a:lnTo>
                  <a:lnTo>
                    <a:pt x="126" y="1867"/>
                  </a:lnTo>
                  <a:lnTo>
                    <a:pt x="120" y="1993"/>
                  </a:lnTo>
                  <a:lnTo>
                    <a:pt x="120" y="1993"/>
                  </a:lnTo>
                  <a:lnTo>
                    <a:pt x="111" y="2231"/>
                  </a:lnTo>
                  <a:lnTo>
                    <a:pt x="102" y="2469"/>
                  </a:lnTo>
                  <a:lnTo>
                    <a:pt x="102" y="2469"/>
                  </a:lnTo>
                  <a:lnTo>
                    <a:pt x="102" y="2473"/>
                  </a:lnTo>
                  <a:lnTo>
                    <a:pt x="103" y="2478"/>
                  </a:lnTo>
                  <a:lnTo>
                    <a:pt x="105" y="2481"/>
                  </a:lnTo>
                  <a:lnTo>
                    <a:pt x="108" y="2484"/>
                  </a:lnTo>
                  <a:lnTo>
                    <a:pt x="114" y="2489"/>
                  </a:lnTo>
                  <a:lnTo>
                    <a:pt x="123" y="2490"/>
                  </a:lnTo>
                  <a:lnTo>
                    <a:pt x="131" y="2489"/>
                  </a:lnTo>
                  <a:lnTo>
                    <a:pt x="137" y="2484"/>
                  </a:lnTo>
                  <a:lnTo>
                    <a:pt x="143" y="2478"/>
                  </a:lnTo>
                  <a:lnTo>
                    <a:pt x="145" y="2473"/>
                  </a:lnTo>
                  <a:lnTo>
                    <a:pt x="145" y="2469"/>
                  </a:lnTo>
                  <a:lnTo>
                    <a:pt x="145" y="2469"/>
                  </a:lnTo>
                  <a:lnTo>
                    <a:pt x="154" y="2187"/>
                  </a:lnTo>
                  <a:lnTo>
                    <a:pt x="159" y="2047"/>
                  </a:lnTo>
                  <a:lnTo>
                    <a:pt x="166" y="1907"/>
                  </a:lnTo>
                  <a:lnTo>
                    <a:pt x="174" y="1766"/>
                  </a:lnTo>
                  <a:lnTo>
                    <a:pt x="183" y="1626"/>
                  </a:lnTo>
                  <a:lnTo>
                    <a:pt x="197" y="1486"/>
                  </a:lnTo>
                  <a:lnTo>
                    <a:pt x="205" y="1415"/>
                  </a:lnTo>
                  <a:lnTo>
                    <a:pt x="214" y="1346"/>
                  </a:lnTo>
                  <a:lnTo>
                    <a:pt x="214" y="1346"/>
                  </a:lnTo>
                  <a:lnTo>
                    <a:pt x="229" y="1231"/>
                  </a:lnTo>
                  <a:lnTo>
                    <a:pt x="246" y="1114"/>
                  </a:lnTo>
                  <a:lnTo>
                    <a:pt x="282" y="883"/>
                  </a:lnTo>
                  <a:lnTo>
                    <a:pt x="319" y="652"/>
                  </a:lnTo>
                  <a:lnTo>
                    <a:pt x="357" y="422"/>
                  </a:lnTo>
                  <a:lnTo>
                    <a:pt x="357" y="422"/>
                  </a:lnTo>
                  <a:lnTo>
                    <a:pt x="358" y="413"/>
                  </a:lnTo>
                  <a:lnTo>
                    <a:pt x="358" y="404"/>
                  </a:lnTo>
                  <a:lnTo>
                    <a:pt x="357" y="396"/>
                  </a:lnTo>
                  <a:lnTo>
                    <a:pt x="351" y="388"/>
                  </a:lnTo>
                  <a:lnTo>
                    <a:pt x="351" y="388"/>
                  </a:lnTo>
                  <a:lnTo>
                    <a:pt x="328" y="359"/>
                  </a:lnTo>
                  <a:lnTo>
                    <a:pt x="302" y="331"/>
                  </a:lnTo>
                  <a:lnTo>
                    <a:pt x="249" y="279"/>
                  </a:lnTo>
                  <a:lnTo>
                    <a:pt x="249" y="279"/>
                  </a:lnTo>
                  <a:lnTo>
                    <a:pt x="191" y="216"/>
                  </a:lnTo>
                  <a:lnTo>
                    <a:pt x="163" y="184"/>
                  </a:lnTo>
                  <a:lnTo>
                    <a:pt x="136" y="151"/>
                  </a:lnTo>
                  <a:lnTo>
                    <a:pt x="109" y="117"/>
                  </a:lnTo>
                  <a:lnTo>
                    <a:pt x="85" y="83"/>
                  </a:lnTo>
                  <a:lnTo>
                    <a:pt x="62" y="48"/>
                  </a:lnTo>
                  <a:lnTo>
                    <a:pt x="40" y="10"/>
                  </a:lnTo>
                  <a:lnTo>
                    <a:pt x="40" y="10"/>
                  </a:lnTo>
                  <a:lnTo>
                    <a:pt x="37" y="6"/>
                  </a:lnTo>
                  <a:lnTo>
                    <a:pt x="34" y="3"/>
                  </a:lnTo>
                  <a:lnTo>
                    <a:pt x="31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1" y="3"/>
                  </a:lnTo>
                  <a:lnTo>
                    <a:pt x="5" y="8"/>
                  </a:lnTo>
                  <a:lnTo>
                    <a:pt x="0" y="14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3" y="31"/>
                  </a:lnTo>
                  <a:lnTo>
                    <a:pt x="3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5" name="Freeform 54">
              <a:extLst>
                <a:ext uri="{FF2B5EF4-FFF2-40B4-BE49-F238E27FC236}">
                  <a16:creationId xmlns:a16="http://schemas.microsoft.com/office/drawing/2014/main" id="{60669627-7564-8B6A-28A1-B559F33D9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2682"/>
              <a:ext cx="225" cy="1262"/>
            </a:xfrm>
            <a:custGeom>
              <a:avLst/>
              <a:gdLst>
                <a:gd name="T0" fmla="*/ 272 w 449"/>
                <a:gd name="T1" fmla="*/ 16 h 2524"/>
                <a:gd name="T2" fmla="*/ 254 w 449"/>
                <a:gd name="T3" fmla="*/ 73 h 2524"/>
                <a:gd name="T4" fmla="*/ 229 w 449"/>
                <a:gd name="T5" fmla="*/ 128 h 2524"/>
                <a:gd name="T6" fmla="*/ 200 w 449"/>
                <a:gd name="T7" fmla="*/ 182 h 2524"/>
                <a:gd name="T8" fmla="*/ 167 w 449"/>
                <a:gd name="T9" fmla="*/ 234 h 2524"/>
                <a:gd name="T10" fmla="*/ 130 w 449"/>
                <a:gd name="T11" fmla="*/ 284 h 2524"/>
                <a:gd name="T12" fmla="*/ 92 w 449"/>
                <a:gd name="T13" fmla="*/ 331 h 2524"/>
                <a:gd name="T14" fmla="*/ 6 w 449"/>
                <a:gd name="T15" fmla="*/ 418 h 2524"/>
                <a:gd name="T16" fmla="*/ 3 w 449"/>
                <a:gd name="T17" fmla="*/ 422 h 2524"/>
                <a:gd name="T18" fmla="*/ 0 w 449"/>
                <a:gd name="T19" fmla="*/ 433 h 2524"/>
                <a:gd name="T20" fmla="*/ 1 w 449"/>
                <a:gd name="T21" fmla="*/ 439 h 2524"/>
                <a:gd name="T22" fmla="*/ 92 w 449"/>
                <a:gd name="T23" fmla="*/ 761 h 2524"/>
                <a:gd name="T24" fmla="*/ 180 w 449"/>
                <a:gd name="T25" fmla="*/ 1083 h 2524"/>
                <a:gd name="T26" fmla="*/ 210 w 449"/>
                <a:gd name="T27" fmla="*/ 1200 h 2524"/>
                <a:gd name="T28" fmla="*/ 267 w 449"/>
                <a:gd name="T29" fmla="*/ 1434 h 2524"/>
                <a:gd name="T30" fmla="*/ 293 w 449"/>
                <a:gd name="T31" fmla="*/ 1552 h 2524"/>
                <a:gd name="T32" fmla="*/ 320 w 449"/>
                <a:gd name="T33" fmla="*/ 1691 h 2524"/>
                <a:gd name="T34" fmla="*/ 340 w 449"/>
                <a:gd name="T35" fmla="*/ 1831 h 2524"/>
                <a:gd name="T36" fmla="*/ 373 w 449"/>
                <a:gd name="T37" fmla="*/ 2113 h 2524"/>
                <a:gd name="T38" fmla="*/ 392 w 449"/>
                <a:gd name="T39" fmla="*/ 2308 h 2524"/>
                <a:gd name="T40" fmla="*/ 406 w 449"/>
                <a:gd name="T41" fmla="*/ 2504 h 2524"/>
                <a:gd name="T42" fmla="*/ 406 w 449"/>
                <a:gd name="T43" fmla="*/ 2509 h 2524"/>
                <a:gd name="T44" fmla="*/ 413 w 449"/>
                <a:gd name="T45" fmla="*/ 2519 h 2524"/>
                <a:gd name="T46" fmla="*/ 429 w 449"/>
                <a:gd name="T47" fmla="*/ 2524 h 2524"/>
                <a:gd name="T48" fmla="*/ 443 w 449"/>
                <a:gd name="T49" fmla="*/ 2519 h 2524"/>
                <a:gd name="T50" fmla="*/ 447 w 449"/>
                <a:gd name="T51" fmla="*/ 2513 h 2524"/>
                <a:gd name="T52" fmla="*/ 449 w 449"/>
                <a:gd name="T53" fmla="*/ 2504 h 2524"/>
                <a:gd name="T54" fmla="*/ 441 w 449"/>
                <a:gd name="T55" fmla="*/ 2390 h 2524"/>
                <a:gd name="T56" fmla="*/ 423 w 449"/>
                <a:gd name="T57" fmla="*/ 2161 h 2524"/>
                <a:gd name="T58" fmla="*/ 398 w 449"/>
                <a:gd name="T59" fmla="*/ 1933 h 2524"/>
                <a:gd name="T60" fmla="*/ 366 w 449"/>
                <a:gd name="T61" fmla="*/ 1706 h 2524"/>
                <a:gd name="T62" fmla="*/ 346 w 449"/>
                <a:gd name="T63" fmla="*/ 1594 h 2524"/>
                <a:gd name="T64" fmla="*/ 297 w 449"/>
                <a:gd name="T65" fmla="*/ 1361 h 2524"/>
                <a:gd name="T66" fmla="*/ 240 w 449"/>
                <a:gd name="T67" fmla="*/ 1132 h 2524"/>
                <a:gd name="T68" fmla="*/ 178 w 449"/>
                <a:gd name="T69" fmla="*/ 904 h 2524"/>
                <a:gd name="T70" fmla="*/ 114 w 449"/>
                <a:gd name="T71" fmla="*/ 676 h 2524"/>
                <a:gd name="T72" fmla="*/ 43 w 449"/>
                <a:gd name="T73" fmla="*/ 427 h 2524"/>
                <a:gd name="T74" fmla="*/ 37 w 449"/>
                <a:gd name="T75" fmla="*/ 448 h 2524"/>
                <a:gd name="T76" fmla="*/ 104 w 449"/>
                <a:gd name="T77" fmla="*/ 382 h 2524"/>
                <a:gd name="T78" fmla="*/ 146 w 449"/>
                <a:gd name="T79" fmla="*/ 333 h 2524"/>
                <a:gd name="T80" fmla="*/ 186 w 449"/>
                <a:gd name="T81" fmla="*/ 282 h 2524"/>
                <a:gd name="T82" fmla="*/ 221 w 449"/>
                <a:gd name="T83" fmla="*/ 230 h 2524"/>
                <a:gd name="T84" fmla="*/ 254 w 449"/>
                <a:gd name="T85" fmla="*/ 174 h 2524"/>
                <a:gd name="T86" fmla="*/ 281 w 449"/>
                <a:gd name="T87" fmla="*/ 116 h 2524"/>
                <a:gd name="T88" fmla="*/ 304 w 449"/>
                <a:gd name="T89" fmla="*/ 57 h 2524"/>
                <a:gd name="T90" fmla="*/ 313 w 449"/>
                <a:gd name="T91" fmla="*/ 26 h 2524"/>
                <a:gd name="T92" fmla="*/ 315 w 449"/>
                <a:gd name="T93" fmla="*/ 17 h 2524"/>
                <a:gd name="T94" fmla="*/ 312 w 449"/>
                <a:gd name="T95" fmla="*/ 9 h 2524"/>
                <a:gd name="T96" fmla="*/ 300 w 449"/>
                <a:gd name="T97" fmla="*/ 0 h 2524"/>
                <a:gd name="T98" fmla="*/ 283 w 449"/>
                <a:gd name="T99" fmla="*/ 2 h 2524"/>
                <a:gd name="T100" fmla="*/ 277 w 449"/>
                <a:gd name="T101" fmla="*/ 6 h 2524"/>
                <a:gd name="T102" fmla="*/ 272 w 449"/>
                <a:gd name="T103" fmla="*/ 16 h 2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9" h="2524">
                  <a:moveTo>
                    <a:pt x="272" y="16"/>
                  </a:moveTo>
                  <a:lnTo>
                    <a:pt x="272" y="16"/>
                  </a:lnTo>
                  <a:lnTo>
                    <a:pt x="263" y="43"/>
                  </a:lnTo>
                  <a:lnTo>
                    <a:pt x="254" y="73"/>
                  </a:lnTo>
                  <a:lnTo>
                    <a:pt x="241" y="100"/>
                  </a:lnTo>
                  <a:lnTo>
                    <a:pt x="229" y="128"/>
                  </a:lnTo>
                  <a:lnTo>
                    <a:pt x="215" y="156"/>
                  </a:lnTo>
                  <a:lnTo>
                    <a:pt x="200" y="182"/>
                  </a:lnTo>
                  <a:lnTo>
                    <a:pt x="184" y="208"/>
                  </a:lnTo>
                  <a:lnTo>
                    <a:pt x="167" y="234"/>
                  </a:lnTo>
                  <a:lnTo>
                    <a:pt x="149" y="259"/>
                  </a:lnTo>
                  <a:lnTo>
                    <a:pt x="130" y="284"/>
                  </a:lnTo>
                  <a:lnTo>
                    <a:pt x="112" y="308"/>
                  </a:lnTo>
                  <a:lnTo>
                    <a:pt x="92" y="331"/>
                  </a:lnTo>
                  <a:lnTo>
                    <a:pt x="49" y="376"/>
                  </a:lnTo>
                  <a:lnTo>
                    <a:pt x="6" y="418"/>
                  </a:lnTo>
                  <a:lnTo>
                    <a:pt x="6" y="418"/>
                  </a:lnTo>
                  <a:lnTo>
                    <a:pt x="3" y="422"/>
                  </a:lnTo>
                  <a:lnTo>
                    <a:pt x="0" y="427"/>
                  </a:lnTo>
                  <a:lnTo>
                    <a:pt x="0" y="433"/>
                  </a:lnTo>
                  <a:lnTo>
                    <a:pt x="1" y="439"/>
                  </a:lnTo>
                  <a:lnTo>
                    <a:pt x="1" y="439"/>
                  </a:lnTo>
                  <a:lnTo>
                    <a:pt x="47" y="599"/>
                  </a:lnTo>
                  <a:lnTo>
                    <a:pt x="92" y="761"/>
                  </a:lnTo>
                  <a:lnTo>
                    <a:pt x="137" y="921"/>
                  </a:lnTo>
                  <a:lnTo>
                    <a:pt x="180" y="1083"/>
                  </a:lnTo>
                  <a:lnTo>
                    <a:pt x="180" y="1083"/>
                  </a:lnTo>
                  <a:lnTo>
                    <a:pt x="210" y="1200"/>
                  </a:lnTo>
                  <a:lnTo>
                    <a:pt x="240" y="1317"/>
                  </a:lnTo>
                  <a:lnTo>
                    <a:pt x="267" y="1434"/>
                  </a:lnTo>
                  <a:lnTo>
                    <a:pt x="293" y="1552"/>
                  </a:lnTo>
                  <a:lnTo>
                    <a:pt x="293" y="1552"/>
                  </a:lnTo>
                  <a:lnTo>
                    <a:pt x="307" y="1622"/>
                  </a:lnTo>
                  <a:lnTo>
                    <a:pt x="320" y="1691"/>
                  </a:lnTo>
                  <a:lnTo>
                    <a:pt x="330" y="1760"/>
                  </a:lnTo>
                  <a:lnTo>
                    <a:pt x="340" y="1831"/>
                  </a:lnTo>
                  <a:lnTo>
                    <a:pt x="358" y="1971"/>
                  </a:lnTo>
                  <a:lnTo>
                    <a:pt x="373" y="2113"/>
                  </a:lnTo>
                  <a:lnTo>
                    <a:pt x="373" y="2113"/>
                  </a:lnTo>
                  <a:lnTo>
                    <a:pt x="392" y="2308"/>
                  </a:lnTo>
                  <a:lnTo>
                    <a:pt x="400" y="2405"/>
                  </a:lnTo>
                  <a:lnTo>
                    <a:pt x="406" y="2504"/>
                  </a:lnTo>
                  <a:lnTo>
                    <a:pt x="406" y="2504"/>
                  </a:lnTo>
                  <a:lnTo>
                    <a:pt x="406" y="2509"/>
                  </a:lnTo>
                  <a:lnTo>
                    <a:pt x="407" y="2513"/>
                  </a:lnTo>
                  <a:lnTo>
                    <a:pt x="413" y="2519"/>
                  </a:lnTo>
                  <a:lnTo>
                    <a:pt x="421" y="2522"/>
                  </a:lnTo>
                  <a:lnTo>
                    <a:pt x="429" y="2524"/>
                  </a:lnTo>
                  <a:lnTo>
                    <a:pt x="437" y="2522"/>
                  </a:lnTo>
                  <a:lnTo>
                    <a:pt x="443" y="2519"/>
                  </a:lnTo>
                  <a:lnTo>
                    <a:pt x="446" y="2516"/>
                  </a:lnTo>
                  <a:lnTo>
                    <a:pt x="447" y="2513"/>
                  </a:lnTo>
                  <a:lnTo>
                    <a:pt x="449" y="2509"/>
                  </a:lnTo>
                  <a:lnTo>
                    <a:pt x="449" y="2504"/>
                  </a:lnTo>
                  <a:lnTo>
                    <a:pt x="449" y="2504"/>
                  </a:lnTo>
                  <a:lnTo>
                    <a:pt x="441" y="2390"/>
                  </a:lnTo>
                  <a:lnTo>
                    <a:pt x="433" y="2276"/>
                  </a:lnTo>
                  <a:lnTo>
                    <a:pt x="423" y="2161"/>
                  </a:lnTo>
                  <a:lnTo>
                    <a:pt x="412" y="2047"/>
                  </a:lnTo>
                  <a:lnTo>
                    <a:pt x="398" y="1933"/>
                  </a:lnTo>
                  <a:lnTo>
                    <a:pt x="383" y="1819"/>
                  </a:lnTo>
                  <a:lnTo>
                    <a:pt x="366" y="1706"/>
                  </a:lnTo>
                  <a:lnTo>
                    <a:pt x="346" y="1594"/>
                  </a:lnTo>
                  <a:lnTo>
                    <a:pt x="346" y="1594"/>
                  </a:lnTo>
                  <a:lnTo>
                    <a:pt x="323" y="1478"/>
                  </a:lnTo>
                  <a:lnTo>
                    <a:pt x="297" y="1361"/>
                  </a:lnTo>
                  <a:lnTo>
                    <a:pt x="269" y="1248"/>
                  </a:lnTo>
                  <a:lnTo>
                    <a:pt x="240" y="1132"/>
                  </a:lnTo>
                  <a:lnTo>
                    <a:pt x="209" y="1018"/>
                  </a:lnTo>
                  <a:lnTo>
                    <a:pt x="178" y="904"/>
                  </a:lnTo>
                  <a:lnTo>
                    <a:pt x="114" y="676"/>
                  </a:lnTo>
                  <a:lnTo>
                    <a:pt x="114" y="676"/>
                  </a:lnTo>
                  <a:lnTo>
                    <a:pt x="43" y="427"/>
                  </a:lnTo>
                  <a:lnTo>
                    <a:pt x="43" y="427"/>
                  </a:lnTo>
                  <a:lnTo>
                    <a:pt x="37" y="448"/>
                  </a:lnTo>
                  <a:lnTo>
                    <a:pt x="37" y="448"/>
                  </a:lnTo>
                  <a:lnTo>
                    <a:pt x="83" y="405"/>
                  </a:lnTo>
                  <a:lnTo>
                    <a:pt x="104" y="382"/>
                  </a:lnTo>
                  <a:lnTo>
                    <a:pt x="126" y="357"/>
                  </a:lnTo>
                  <a:lnTo>
                    <a:pt x="146" y="333"/>
                  </a:lnTo>
                  <a:lnTo>
                    <a:pt x="166" y="308"/>
                  </a:lnTo>
                  <a:lnTo>
                    <a:pt x="186" y="282"/>
                  </a:lnTo>
                  <a:lnTo>
                    <a:pt x="204" y="256"/>
                  </a:lnTo>
                  <a:lnTo>
                    <a:pt x="221" y="230"/>
                  </a:lnTo>
                  <a:lnTo>
                    <a:pt x="238" y="202"/>
                  </a:lnTo>
                  <a:lnTo>
                    <a:pt x="254" y="174"/>
                  </a:lnTo>
                  <a:lnTo>
                    <a:pt x="269" y="145"/>
                  </a:lnTo>
                  <a:lnTo>
                    <a:pt x="281" y="116"/>
                  </a:lnTo>
                  <a:lnTo>
                    <a:pt x="293" y="86"/>
                  </a:lnTo>
                  <a:lnTo>
                    <a:pt x="304" y="57"/>
                  </a:lnTo>
                  <a:lnTo>
                    <a:pt x="313" y="26"/>
                  </a:lnTo>
                  <a:lnTo>
                    <a:pt x="313" y="26"/>
                  </a:lnTo>
                  <a:lnTo>
                    <a:pt x="315" y="22"/>
                  </a:lnTo>
                  <a:lnTo>
                    <a:pt x="315" y="17"/>
                  </a:lnTo>
                  <a:lnTo>
                    <a:pt x="313" y="14"/>
                  </a:lnTo>
                  <a:lnTo>
                    <a:pt x="312" y="9"/>
                  </a:lnTo>
                  <a:lnTo>
                    <a:pt x="306" y="5"/>
                  </a:lnTo>
                  <a:lnTo>
                    <a:pt x="300" y="0"/>
                  </a:lnTo>
                  <a:lnTo>
                    <a:pt x="290" y="0"/>
                  </a:lnTo>
                  <a:lnTo>
                    <a:pt x="283" y="2"/>
                  </a:lnTo>
                  <a:lnTo>
                    <a:pt x="280" y="3"/>
                  </a:lnTo>
                  <a:lnTo>
                    <a:pt x="277" y="6"/>
                  </a:lnTo>
                  <a:lnTo>
                    <a:pt x="274" y="11"/>
                  </a:lnTo>
                  <a:lnTo>
                    <a:pt x="272" y="16"/>
                  </a:lnTo>
                  <a:lnTo>
                    <a:pt x="272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6" name="Freeform 55">
              <a:extLst>
                <a:ext uri="{FF2B5EF4-FFF2-40B4-BE49-F238E27FC236}">
                  <a16:creationId xmlns:a16="http://schemas.microsoft.com/office/drawing/2014/main" id="{B78C8FD1-4FAF-F7CD-6A68-49B955167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5" y="1156"/>
              <a:ext cx="125" cy="201"/>
            </a:xfrm>
            <a:custGeom>
              <a:avLst/>
              <a:gdLst>
                <a:gd name="T0" fmla="*/ 247 w 249"/>
                <a:gd name="T1" fmla="*/ 190 h 404"/>
                <a:gd name="T2" fmla="*/ 249 w 249"/>
                <a:gd name="T3" fmla="*/ 231 h 404"/>
                <a:gd name="T4" fmla="*/ 244 w 249"/>
                <a:gd name="T5" fmla="*/ 270 h 404"/>
                <a:gd name="T6" fmla="*/ 237 w 249"/>
                <a:gd name="T7" fmla="*/ 305 h 404"/>
                <a:gd name="T8" fmla="*/ 224 w 249"/>
                <a:gd name="T9" fmla="*/ 336 h 404"/>
                <a:gd name="T10" fmla="*/ 209 w 249"/>
                <a:gd name="T11" fmla="*/ 364 h 404"/>
                <a:gd name="T12" fmla="*/ 191 w 249"/>
                <a:gd name="T13" fmla="*/ 384 h 404"/>
                <a:gd name="T14" fmla="*/ 169 w 249"/>
                <a:gd name="T15" fmla="*/ 398 h 404"/>
                <a:gd name="T16" fmla="*/ 144 w 249"/>
                <a:gd name="T17" fmla="*/ 404 h 404"/>
                <a:gd name="T18" fmla="*/ 132 w 249"/>
                <a:gd name="T19" fmla="*/ 404 h 404"/>
                <a:gd name="T20" fmla="*/ 107 w 249"/>
                <a:gd name="T21" fmla="*/ 399 h 404"/>
                <a:gd name="T22" fmla="*/ 83 w 249"/>
                <a:gd name="T23" fmla="*/ 385 h 404"/>
                <a:gd name="T24" fmla="*/ 61 w 249"/>
                <a:gd name="T25" fmla="*/ 365 h 404"/>
                <a:gd name="T26" fmla="*/ 43 w 249"/>
                <a:gd name="T27" fmla="*/ 341 h 404"/>
                <a:gd name="T28" fmla="*/ 26 w 249"/>
                <a:gd name="T29" fmla="*/ 310 h 404"/>
                <a:gd name="T30" fmla="*/ 14 w 249"/>
                <a:gd name="T31" fmla="*/ 274 h 404"/>
                <a:gd name="T32" fmla="*/ 4 w 249"/>
                <a:gd name="T33" fmla="*/ 234 h 404"/>
                <a:gd name="T34" fmla="*/ 1 w 249"/>
                <a:gd name="T35" fmla="*/ 214 h 404"/>
                <a:gd name="T36" fmla="*/ 0 w 249"/>
                <a:gd name="T37" fmla="*/ 173 h 404"/>
                <a:gd name="T38" fmla="*/ 4 w 249"/>
                <a:gd name="T39" fmla="*/ 134 h 404"/>
                <a:gd name="T40" fmla="*/ 12 w 249"/>
                <a:gd name="T41" fmla="*/ 99 h 404"/>
                <a:gd name="T42" fmla="*/ 24 w 249"/>
                <a:gd name="T43" fmla="*/ 68 h 404"/>
                <a:gd name="T44" fmla="*/ 40 w 249"/>
                <a:gd name="T45" fmla="*/ 40 h 404"/>
                <a:gd name="T46" fmla="*/ 58 w 249"/>
                <a:gd name="T47" fmla="*/ 20 h 404"/>
                <a:gd name="T48" fmla="*/ 80 w 249"/>
                <a:gd name="T49" fmla="*/ 6 h 404"/>
                <a:gd name="T50" fmla="*/ 104 w 249"/>
                <a:gd name="T51" fmla="*/ 0 h 404"/>
                <a:gd name="T52" fmla="*/ 117 w 249"/>
                <a:gd name="T53" fmla="*/ 0 h 404"/>
                <a:gd name="T54" fmla="*/ 141 w 249"/>
                <a:gd name="T55" fmla="*/ 5 h 404"/>
                <a:gd name="T56" fmla="*/ 166 w 249"/>
                <a:gd name="T57" fmla="*/ 19 h 404"/>
                <a:gd name="T58" fmla="*/ 187 w 249"/>
                <a:gd name="T59" fmla="*/ 39 h 404"/>
                <a:gd name="T60" fmla="*/ 206 w 249"/>
                <a:gd name="T61" fmla="*/ 63 h 404"/>
                <a:gd name="T62" fmla="*/ 223 w 249"/>
                <a:gd name="T63" fmla="*/ 94 h 404"/>
                <a:gd name="T64" fmla="*/ 235 w 249"/>
                <a:gd name="T65" fmla="*/ 130 h 404"/>
                <a:gd name="T66" fmla="*/ 244 w 249"/>
                <a:gd name="T67" fmla="*/ 170 h 404"/>
                <a:gd name="T68" fmla="*/ 247 w 249"/>
                <a:gd name="T69" fmla="*/ 19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4">
                  <a:moveTo>
                    <a:pt x="247" y="190"/>
                  </a:moveTo>
                  <a:lnTo>
                    <a:pt x="247" y="190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7" y="251"/>
                  </a:lnTo>
                  <a:lnTo>
                    <a:pt x="244" y="270"/>
                  </a:lnTo>
                  <a:lnTo>
                    <a:pt x="241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4" y="336"/>
                  </a:lnTo>
                  <a:lnTo>
                    <a:pt x="218" y="350"/>
                  </a:lnTo>
                  <a:lnTo>
                    <a:pt x="209" y="364"/>
                  </a:lnTo>
                  <a:lnTo>
                    <a:pt x="200" y="374"/>
                  </a:lnTo>
                  <a:lnTo>
                    <a:pt x="191" y="384"/>
                  </a:lnTo>
                  <a:lnTo>
                    <a:pt x="180" y="391"/>
                  </a:lnTo>
                  <a:lnTo>
                    <a:pt x="169" y="398"/>
                  </a:lnTo>
                  <a:lnTo>
                    <a:pt x="157" y="402"/>
                  </a:lnTo>
                  <a:lnTo>
                    <a:pt x="144" y="404"/>
                  </a:lnTo>
                  <a:lnTo>
                    <a:pt x="144" y="404"/>
                  </a:lnTo>
                  <a:lnTo>
                    <a:pt x="132" y="404"/>
                  </a:lnTo>
                  <a:lnTo>
                    <a:pt x="120" y="402"/>
                  </a:lnTo>
                  <a:lnTo>
                    <a:pt x="107" y="399"/>
                  </a:lnTo>
                  <a:lnTo>
                    <a:pt x="95" y="393"/>
                  </a:lnTo>
                  <a:lnTo>
                    <a:pt x="83" y="385"/>
                  </a:lnTo>
                  <a:lnTo>
                    <a:pt x="72" y="376"/>
                  </a:lnTo>
                  <a:lnTo>
                    <a:pt x="61" y="365"/>
                  </a:lnTo>
                  <a:lnTo>
                    <a:pt x="52" y="353"/>
                  </a:lnTo>
                  <a:lnTo>
                    <a:pt x="43" y="341"/>
                  </a:lnTo>
                  <a:lnTo>
                    <a:pt x="34" y="325"/>
                  </a:lnTo>
                  <a:lnTo>
                    <a:pt x="26" y="310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4" y="234"/>
                  </a:lnTo>
                  <a:lnTo>
                    <a:pt x="1" y="214"/>
                  </a:lnTo>
                  <a:lnTo>
                    <a:pt x="1" y="214"/>
                  </a:lnTo>
                  <a:lnTo>
                    <a:pt x="0" y="193"/>
                  </a:lnTo>
                  <a:lnTo>
                    <a:pt x="0" y="173"/>
                  </a:lnTo>
                  <a:lnTo>
                    <a:pt x="1" y="153"/>
                  </a:lnTo>
                  <a:lnTo>
                    <a:pt x="4" y="134"/>
                  </a:lnTo>
                  <a:lnTo>
                    <a:pt x="7" y="116"/>
                  </a:lnTo>
                  <a:lnTo>
                    <a:pt x="12" y="99"/>
                  </a:lnTo>
                  <a:lnTo>
                    <a:pt x="17" y="82"/>
                  </a:lnTo>
                  <a:lnTo>
                    <a:pt x="24" y="68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30"/>
                  </a:lnTo>
                  <a:lnTo>
                    <a:pt x="58" y="20"/>
                  </a:lnTo>
                  <a:lnTo>
                    <a:pt x="69" y="13"/>
                  </a:lnTo>
                  <a:lnTo>
                    <a:pt x="80" y="6"/>
                  </a:lnTo>
                  <a:lnTo>
                    <a:pt x="92" y="2"/>
                  </a:lnTo>
                  <a:lnTo>
                    <a:pt x="104" y="0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29" y="2"/>
                  </a:lnTo>
                  <a:lnTo>
                    <a:pt x="141" y="5"/>
                  </a:lnTo>
                  <a:lnTo>
                    <a:pt x="154" y="11"/>
                  </a:lnTo>
                  <a:lnTo>
                    <a:pt x="166" y="19"/>
                  </a:lnTo>
                  <a:lnTo>
                    <a:pt x="177" y="28"/>
                  </a:lnTo>
                  <a:lnTo>
                    <a:pt x="187" y="39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5" y="79"/>
                  </a:lnTo>
                  <a:lnTo>
                    <a:pt x="223" y="94"/>
                  </a:lnTo>
                  <a:lnTo>
                    <a:pt x="229" y="113"/>
                  </a:lnTo>
                  <a:lnTo>
                    <a:pt x="235" y="130"/>
                  </a:lnTo>
                  <a:lnTo>
                    <a:pt x="240" y="150"/>
                  </a:lnTo>
                  <a:lnTo>
                    <a:pt x="244" y="170"/>
                  </a:lnTo>
                  <a:lnTo>
                    <a:pt x="247" y="190"/>
                  </a:lnTo>
                  <a:lnTo>
                    <a:pt x="247" y="19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7" name="Freeform 56">
              <a:extLst>
                <a:ext uri="{FF2B5EF4-FFF2-40B4-BE49-F238E27FC236}">
                  <a16:creationId xmlns:a16="http://schemas.microsoft.com/office/drawing/2014/main" id="{CB191E64-2AE0-54A6-182D-C638DA98E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1125"/>
              <a:ext cx="125" cy="202"/>
            </a:xfrm>
            <a:custGeom>
              <a:avLst/>
              <a:gdLst>
                <a:gd name="T0" fmla="*/ 248 w 249"/>
                <a:gd name="T1" fmla="*/ 189 h 403"/>
                <a:gd name="T2" fmla="*/ 249 w 249"/>
                <a:gd name="T3" fmla="*/ 231 h 403"/>
                <a:gd name="T4" fmla="*/ 245 w 249"/>
                <a:gd name="T5" fmla="*/ 269 h 403"/>
                <a:gd name="T6" fmla="*/ 237 w 249"/>
                <a:gd name="T7" fmla="*/ 305 h 403"/>
                <a:gd name="T8" fmla="*/ 225 w 249"/>
                <a:gd name="T9" fmla="*/ 335 h 403"/>
                <a:gd name="T10" fmla="*/ 209 w 249"/>
                <a:gd name="T11" fmla="*/ 363 h 403"/>
                <a:gd name="T12" fmla="*/ 191 w 249"/>
                <a:gd name="T13" fmla="*/ 383 h 403"/>
                <a:gd name="T14" fmla="*/ 169 w 249"/>
                <a:gd name="T15" fmla="*/ 397 h 403"/>
                <a:gd name="T16" fmla="*/ 145 w 249"/>
                <a:gd name="T17" fmla="*/ 403 h 403"/>
                <a:gd name="T18" fmla="*/ 132 w 249"/>
                <a:gd name="T19" fmla="*/ 403 h 403"/>
                <a:gd name="T20" fmla="*/ 108 w 249"/>
                <a:gd name="T21" fmla="*/ 399 h 403"/>
                <a:gd name="T22" fmla="*/ 83 w 249"/>
                <a:gd name="T23" fmla="*/ 385 h 403"/>
                <a:gd name="T24" fmla="*/ 62 w 249"/>
                <a:gd name="T25" fmla="*/ 365 h 403"/>
                <a:gd name="T26" fmla="*/ 43 w 249"/>
                <a:gd name="T27" fmla="*/ 340 h 403"/>
                <a:gd name="T28" fmla="*/ 26 w 249"/>
                <a:gd name="T29" fmla="*/ 309 h 403"/>
                <a:gd name="T30" fmla="*/ 14 w 249"/>
                <a:gd name="T31" fmla="*/ 274 h 403"/>
                <a:gd name="T32" fmla="*/ 5 w 249"/>
                <a:gd name="T33" fmla="*/ 234 h 403"/>
                <a:gd name="T34" fmla="*/ 2 w 249"/>
                <a:gd name="T35" fmla="*/ 214 h 403"/>
                <a:gd name="T36" fmla="*/ 0 w 249"/>
                <a:gd name="T37" fmla="*/ 172 h 403"/>
                <a:gd name="T38" fmla="*/ 5 w 249"/>
                <a:gd name="T39" fmla="*/ 134 h 403"/>
                <a:gd name="T40" fmla="*/ 13 w 249"/>
                <a:gd name="T41" fmla="*/ 98 h 403"/>
                <a:gd name="T42" fmla="*/ 25 w 249"/>
                <a:gd name="T43" fmla="*/ 67 h 403"/>
                <a:gd name="T44" fmla="*/ 40 w 249"/>
                <a:gd name="T45" fmla="*/ 40 h 403"/>
                <a:gd name="T46" fmla="*/ 59 w 249"/>
                <a:gd name="T47" fmla="*/ 20 h 403"/>
                <a:gd name="T48" fmla="*/ 80 w 249"/>
                <a:gd name="T49" fmla="*/ 6 h 403"/>
                <a:gd name="T50" fmla="*/ 105 w 249"/>
                <a:gd name="T51" fmla="*/ 0 h 403"/>
                <a:gd name="T52" fmla="*/ 117 w 249"/>
                <a:gd name="T53" fmla="*/ 0 h 403"/>
                <a:gd name="T54" fmla="*/ 142 w 249"/>
                <a:gd name="T55" fmla="*/ 4 h 403"/>
                <a:gd name="T56" fmla="*/ 166 w 249"/>
                <a:gd name="T57" fmla="*/ 18 h 403"/>
                <a:gd name="T58" fmla="*/ 188 w 249"/>
                <a:gd name="T59" fmla="*/ 38 h 403"/>
                <a:gd name="T60" fmla="*/ 206 w 249"/>
                <a:gd name="T61" fmla="*/ 63 h 403"/>
                <a:gd name="T62" fmla="*/ 223 w 249"/>
                <a:gd name="T63" fmla="*/ 94 h 403"/>
                <a:gd name="T64" fmla="*/ 236 w 249"/>
                <a:gd name="T65" fmla="*/ 129 h 403"/>
                <a:gd name="T66" fmla="*/ 245 w 249"/>
                <a:gd name="T67" fmla="*/ 169 h 403"/>
                <a:gd name="T68" fmla="*/ 248 w 249"/>
                <a:gd name="T69" fmla="*/ 189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9" h="403">
                  <a:moveTo>
                    <a:pt x="248" y="189"/>
                  </a:moveTo>
                  <a:lnTo>
                    <a:pt x="248" y="189"/>
                  </a:lnTo>
                  <a:lnTo>
                    <a:pt x="249" y="211"/>
                  </a:lnTo>
                  <a:lnTo>
                    <a:pt x="249" y="231"/>
                  </a:lnTo>
                  <a:lnTo>
                    <a:pt x="248" y="251"/>
                  </a:lnTo>
                  <a:lnTo>
                    <a:pt x="245" y="269"/>
                  </a:lnTo>
                  <a:lnTo>
                    <a:pt x="242" y="288"/>
                  </a:lnTo>
                  <a:lnTo>
                    <a:pt x="237" y="305"/>
                  </a:lnTo>
                  <a:lnTo>
                    <a:pt x="232" y="322"/>
                  </a:lnTo>
                  <a:lnTo>
                    <a:pt x="225" y="335"/>
                  </a:lnTo>
                  <a:lnTo>
                    <a:pt x="219" y="349"/>
                  </a:lnTo>
                  <a:lnTo>
                    <a:pt x="209" y="363"/>
                  </a:lnTo>
                  <a:lnTo>
                    <a:pt x="200" y="374"/>
                  </a:lnTo>
                  <a:lnTo>
                    <a:pt x="191" y="383"/>
                  </a:lnTo>
                  <a:lnTo>
                    <a:pt x="180" y="391"/>
                  </a:lnTo>
                  <a:lnTo>
                    <a:pt x="169" y="397"/>
                  </a:lnTo>
                  <a:lnTo>
                    <a:pt x="157" y="402"/>
                  </a:lnTo>
                  <a:lnTo>
                    <a:pt x="145" y="403"/>
                  </a:lnTo>
                  <a:lnTo>
                    <a:pt x="145" y="403"/>
                  </a:lnTo>
                  <a:lnTo>
                    <a:pt x="132" y="403"/>
                  </a:lnTo>
                  <a:lnTo>
                    <a:pt x="120" y="402"/>
                  </a:lnTo>
                  <a:lnTo>
                    <a:pt x="108" y="399"/>
                  </a:lnTo>
                  <a:lnTo>
                    <a:pt x="96" y="392"/>
                  </a:lnTo>
                  <a:lnTo>
                    <a:pt x="83" y="385"/>
                  </a:lnTo>
                  <a:lnTo>
                    <a:pt x="73" y="375"/>
                  </a:lnTo>
                  <a:lnTo>
                    <a:pt x="62" y="365"/>
                  </a:lnTo>
                  <a:lnTo>
                    <a:pt x="53" y="352"/>
                  </a:lnTo>
                  <a:lnTo>
                    <a:pt x="43" y="340"/>
                  </a:lnTo>
                  <a:lnTo>
                    <a:pt x="34" y="325"/>
                  </a:lnTo>
                  <a:lnTo>
                    <a:pt x="26" y="309"/>
                  </a:lnTo>
                  <a:lnTo>
                    <a:pt x="20" y="291"/>
                  </a:lnTo>
                  <a:lnTo>
                    <a:pt x="14" y="274"/>
                  </a:lnTo>
                  <a:lnTo>
                    <a:pt x="9" y="254"/>
                  </a:lnTo>
                  <a:lnTo>
                    <a:pt x="5" y="234"/>
                  </a:lnTo>
                  <a:lnTo>
                    <a:pt x="2" y="214"/>
                  </a:lnTo>
                  <a:lnTo>
                    <a:pt x="2" y="214"/>
                  </a:lnTo>
                  <a:lnTo>
                    <a:pt x="0" y="192"/>
                  </a:lnTo>
                  <a:lnTo>
                    <a:pt x="0" y="172"/>
                  </a:lnTo>
                  <a:lnTo>
                    <a:pt x="2" y="152"/>
                  </a:lnTo>
                  <a:lnTo>
                    <a:pt x="5" y="134"/>
                  </a:lnTo>
                  <a:lnTo>
                    <a:pt x="8" y="115"/>
                  </a:lnTo>
                  <a:lnTo>
                    <a:pt x="13" y="98"/>
                  </a:lnTo>
                  <a:lnTo>
                    <a:pt x="17" y="81"/>
                  </a:lnTo>
                  <a:lnTo>
                    <a:pt x="25" y="67"/>
                  </a:lnTo>
                  <a:lnTo>
                    <a:pt x="31" y="54"/>
                  </a:lnTo>
                  <a:lnTo>
                    <a:pt x="40" y="40"/>
                  </a:lnTo>
                  <a:lnTo>
                    <a:pt x="49" y="29"/>
                  </a:lnTo>
                  <a:lnTo>
                    <a:pt x="59" y="20"/>
                  </a:lnTo>
                  <a:lnTo>
                    <a:pt x="69" y="12"/>
                  </a:lnTo>
                  <a:lnTo>
                    <a:pt x="80" y="6"/>
                  </a:lnTo>
                  <a:lnTo>
                    <a:pt x="93" y="1"/>
                  </a:lnTo>
                  <a:lnTo>
                    <a:pt x="105" y="0"/>
                  </a:lnTo>
                  <a:lnTo>
                    <a:pt x="105" y="0"/>
                  </a:lnTo>
                  <a:lnTo>
                    <a:pt x="117" y="0"/>
                  </a:lnTo>
                  <a:lnTo>
                    <a:pt x="129" y="1"/>
                  </a:lnTo>
                  <a:lnTo>
                    <a:pt x="142" y="4"/>
                  </a:lnTo>
                  <a:lnTo>
                    <a:pt x="154" y="10"/>
                  </a:lnTo>
                  <a:lnTo>
                    <a:pt x="166" y="18"/>
                  </a:lnTo>
                  <a:lnTo>
                    <a:pt x="177" y="27"/>
                  </a:lnTo>
                  <a:lnTo>
                    <a:pt x="188" y="38"/>
                  </a:lnTo>
                  <a:lnTo>
                    <a:pt x="197" y="51"/>
                  </a:lnTo>
                  <a:lnTo>
                    <a:pt x="206" y="63"/>
                  </a:lnTo>
                  <a:lnTo>
                    <a:pt x="216" y="78"/>
                  </a:lnTo>
                  <a:lnTo>
                    <a:pt x="223" y="94"/>
                  </a:lnTo>
                  <a:lnTo>
                    <a:pt x="229" y="112"/>
                  </a:lnTo>
                  <a:lnTo>
                    <a:pt x="236" y="129"/>
                  </a:lnTo>
                  <a:lnTo>
                    <a:pt x="240" y="149"/>
                  </a:lnTo>
                  <a:lnTo>
                    <a:pt x="245" y="169"/>
                  </a:lnTo>
                  <a:lnTo>
                    <a:pt x="248" y="189"/>
                  </a:lnTo>
                  <a:lnTo>
                    <a:pt x="248" y="1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8" name="Freeform 57">
              <a:extLst>
                <a:ext uri="{FF2B5EF4-FFF2-40B4-BE49-F238E27FC236}">
                  <a16:creationId xmlns:a16="http://schemas.microsoft.com/office/drawing/2014/main" id="{F4C7EF4D-F178-0A50-6A3E-56384031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0" y="1507"/>
              <a:ext cx="197" cy="466"/>
            </a:xfrm>
            <a:custGeom>
              <a:avLst/>
              <a:gdLst>
                <a:gd name="T0" fmla="*/ 0 w 393"/>
                <a:gd name="T1" fmla="*/ 0 h 930"/>
                <a:gd name="T2" fmla="*/ 393 w 393"/>
                <a:gd name="T3" fmla="*/ 930 h 930"/>
                <a:gd name="T4" fmla="*/ 0 w 393"/>
                <a:gd name="T5" fmla="*/ 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930">
                  <a:moveTo>
                    <a:pt x="0" y="0"/>
                  </a:moveTo>
                  <a:lnTo>
                    <a:pt x="393" y="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9" name="Line 58">
              <a:extLst>
                <a:ext uri="{FF2B5EF4-FFF2-40B4-BE49-F238E27FC236}">
                  <a16:creationId xmlns:a16="http://schemas.microsoft.com/office/drawing/2014/main" id="{604AEF2F-73C1-3C5B-0827-0A39FC9BB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0" y="1507"/>
              <a:ext cx="197" cy="466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0" name="Freeform 59">
              <a:extLst>
                <a:ext uri="{FF2B5EF4-FFF2-40B4-BE49-F238E27FC236}">
                  <a16:creationId xmlns:a16="http://schemas.microsoft.com/office/drawing/2014/main" id="{FDB61236-D102-C25E-BFFC-78DFD3C9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" y="1497"/>
              <a:ext cx="217" cy="486"/>
            </a:xfrm>
            <a:custGeom>
              <a:avLst/>
              <a:gdLst>
                <a:gd name="T0" fmla="*/ 1 w 433"/>
                <a:gd name="T1" fmla="*/ 33 h 974"/>
                <a:gd name="T2" fmla="*/ 1 w 433"/>
                <a:gd name="T3" fmla="*/ 33 h 974"/>
                <a:gd name="T4" fmla="*/ 347 w 433"/>
                <a:gd name="T5" fmla="*/ 849 h 974"/>
                <a:gd name="T6" fmla="*/ 347 w 433"/>
                <a:gd name="T7" fmla="*/ 849 h 974"/>
                <a:gd name="T8" fmla="*/ 395 w 433"/>
                <a:gd name="T9" fmla="*/ 963 h 974"/>
                <a:gd name="T10" fmla="*/ 395 w 433"/>
                <a:gd name="T11" fmla="*/ 963 h 974"/>
                <a:gd name="T12" fmla="*/ 396 w 433"/>
                <a:gd name="T13" fmla="*/ 967 h 974"/>
                <a:gd name="T14" fmla="*/ 400 w 433"/>
                <a:gd name="T15" fmla="*/ 971 h 974"/>
                <a:gd name="T16" fmla="*/ 403 w 433"/>
                <a:gd name="T17" fmla="*/ 972 h 974"/>
                <a:gd name="T18" fmla="*/ 407 w 433"/>
                <a:gd name="T19" fmla="*/ 974 h 974"/>
                <a:gd name="T20" fmla="*/ 413 w 433"/>
                <a:gd name="T21" fmla="*/ 974 h 974"/>
                <a:gd name="T22" fmla="*/ 421 w 433"/>
                <a:gd name="T23" fmla="*/ 971 h 974"/>
                <a:gd name="T24" fmla="*/ 427 w 433"/>
                <a:gd name="T25" fmla="*/ 966 h 974"/>
                <a:gd name="T26" fmla="*/ 432 w 433"/>
                <a:gd name="T27" fmla="*/ 958 h 974"/>
                <a:gd name="T28" fmla="*/ 433 w 433"/>
                <a:gd name="T29" fmla="*/ 951 h 974"/>
                <a:gd name="T30" fmla="*/ 433 w 433"/>
                <a:gd name="T31" fmla="*/ 946 h 974"/>
                <a:gd name="T32" fmla="*/ 432 w 433"/>
                <a:gd name="T33" fmla="*/ 941 h 974"/>
                <a:gd name="T34" fmla="*/ 432 w 433"/>
                <a:gd name="T35" fmla="*/ 941 h 974"/>
                <a:gd name="T36" fmla="*/ 86 w 433"/>
                <a:gd name="T37" fmla="*/ 125 h 974"/>
                <a:gd name="T38" fmla="*/ 86 w 433"/>
                <a:gd name="T39" fmla="*/ 125 h 974"/>
                <a:gd name="T40" fmla="*/ 38 w 433"/>
                <a:gd name="T41" fmla="*/ 11 h 974"/>
                <a:gd name="T42" fmla="*/ 38 w 433"/>
                <a:gd name="T43" fmla="*/ 11 h 974"/>
                <a:gd name="T44" fmla="*/ 37 w 433"/>
                <a:gd name="T45" fmla="*/ 7 h 974"/>
                <a:gd name="T46" fmla="*/ 34 w 433"/>
                <a:gd name="T47" fmla="*/ 4 h 974"/>
                <a:gd name="T48" fmla="*/ 30 w 433"/>
                <a:gd name="T49" fmla="*/ 2 h 974"/>
                <a:gd name="T50" fmla="*/ 26 w 433"/>
                <a:gd name="T51" fmla="*/ 0 h 974"/>
                <a:gd name="T52" fmla="*/ 20 w 433"/>
                <a:gd name="T53" fmla="*/ 0 h 974"/>
                <a:gd name="T54" fmla="*/ 12 w 433"/>
                <a:gd name="T55" fmla="*/ 4 h 974"/>
                <a:gd name="T56" fmla="*/ 6 w 433"/>
                <a:gd name="T57" fmla="*/ 8 h 974"/>
                <a:gd name="T58" fmla="*/ 1 w 433"/>
                <a:gd name="T59" fmla="*/ 16 h 974"/>
                <a:gd name="T60" fmla="*/ 0 w 433"/>
                <a:gd name="T61" fmla="*/ 24 h 974"/>
                <a:gd name="T62" fmla="*/ 0 w 433"/>
                <a:gd name="T63" fmla="*/ 28 h 974"/>
                <a:gd name="T64" fmla="*/ 1 w 433"/>
                <a:gd name="T65" fmla="*/ 33 h 974"/>
                <a:gd name="T66" fmla="*/ 1 w 433"/>
                <a:gd name="T67" fmla="*/ 33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33" h="974">
                  <a:moveTo>
                    <a:pt x="1" y="33"/>
                  </a:moveTo>
                  <a:lnTo>
                    <a:pt x="1" y="33"/>
                  </a:lnTo>
                  <a:lnTo>
                    <a:pt x="347" y="849"/>
                  </a:lnTo>
                  <a:lnTo>
                    <a:pt x="347" y="849"/>
                  </a:lnTo>
                  <a:lnTo>
                    <a:pt x="395" y="963"/>
                  </a:lnTo>
                  <a:lnTo>
                    <a:pt x="395" y="963"/>
                  </a:lnTo>
                  <a:lnTo>
                    <a:pt x="396" y="967"/>
                  </a:lnTo>
                  <a:lnTo>
                    <a:pt x="400" y="971"/>
                  </a:lnTo>
                  <a:lnTo>
                    <a:pt x="403" y="972"/>
                  </a:lnTo>
                  <a:lnTo>
                    <a:pt x="407" y="974"/>
                  </a:lnTo>
                  <a:lnTo>
                    <a:pt x="413" y="974"/>
                  </a:lnTo>
                  <a:lnTo>
                    <a:pt x="421" y="971"/>
                  </a:lnTo>
                  <a:lnTo>
                    <a:pt x="427" y="966"/>
                  </a:lnTo>
                  <a:lnTo>
                    <a:pt x="432" y="958"/>
                  </a:lnTo>
                  <a:lnTo>
                    <a:pt x="433" y="951"/>
                  </a:lnTo>
                  <a:lnTo>
                    <a:pt x="433" y="946"/>
                  </a:lnTo>
                  <a:lnTo>
                    <a:pt x="432" y="941"/>
                  </a:lnTo>
                  <a:lnTo>
                    <a:pt x="432" y="941"/>
                  </a:lnTo>
                  <a:lnTo>
                    <a:pt x="86" y="125"/>
                  </a:lnTo>
                  <a:lnTo>
                    <a:pt x="86" y="125"/>
                  </a:lnTo>
                  <a:lnTo>
                    <a:pt x="38" y="11"/>
                  </a:lnTo>
                  <a:lnTo>
                    <a:pt x="38" y="11"/>
                  </a:lnTo>
                  <a:lnTo>
                    <a:pt x="37" y="7"/>
                  </a:lnTo>
                  <a:lnTo>
                    <a:pt x="34" y="4"/>
                  </a:lnTo>
                  <a:lnTo>
                    <a:pt x="30" y="2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2" y="4"/>
                  </a:lnTo>
                  <a:lnTo>
                    <a:pt x="6" y="8"/>
                  </a:lnTo>
                  <a:lnTo>
                    <a:pt x="1" y="16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1" y="33"/>
                  </a:lnTo>
                  <a:lnTo>
                    <a:pt x="1" y="33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1" name="Freeform 60">
              <a:extLst>
                <a:ext uri="{FF2B5EF4-FFF2-40B4-BE49-F238E27FC236}">
                  <a16:creationId xmlns:a16="http://schemas.microsoft.com/office/drawing/2014/main" id="{F69B3C7C-D999-F847-2645-90F71CF65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" y="3485"/>
              <a:ext cx="569" cy="292"/>
            </a:xfrm>
            <a:custGeom>
              <a:avLst/>
              <a:gdLst>
                <a:gd name="T0" fmla="*/ 43 w 1138"/>
                <a:gd name="T1" fmla="*/ 568 h 583"/>
                <a:gd name="T2" fmla="*/ 54 w 1138"/>
                <a:gd name="T3" fmla="*/ 523 h 583"/>
                <a:gd name="T4" fmla="*/ 71 w 1138"/>
                <a:gd name="T5" fmla="*/ 482 h 583"/>
                <a:gd name="T6" fmla="*/ 91 w 1138"/>
                <a:gd name="T7" fmla="*/ 439 h 583"/>
                <a:gd name="T8" fmla="*/ 140 w 1138"/>
                <a:gd name="T9" fmla="*/ 360 h 583"/>
                <a:gd name="T10" fmla="*/ 199 w 1138"/>
                <a:gd name="T11" fmla="*/ 289 h 583"/>
                <a:gd name="T12" fmla="*/ 229 w 1138"/>
                <a:gd name="T13" fmla="*/ 257 h 583"/>
                <a:gd name="T14" fmla="*/ 266 w 1138"/>
                <a:gd name="T15" fmla="*/ 225 h 583"/>
                <a:gd name="T16" fmla="*/ 305 w 1138"/>
                <a:gd name="T17" fmla="*/ 195 h 583"/>
                <a:gd name="T18" fmla="*/ 388 w 1138"/>
                <a:gd name="T19" fmla="*/ 146 h 583"/>
                <a:gd name="T20" fmla="*/ 477 w 1138"/>
                <a:gd name="T21" fmla="*/ 108 h 583"/>
                <a:gd name="T22" fmla="*/ 569 w 1138"/>
                <a:gd name="T23" fmla="*/ 78 h 583"/>
                <a:gd name="T24" fmla="*/ 617 w 1138"/>
                <a:gd name="T25" fmla="*/ 68 h 583"/>
                <a:gd name="T26" fmla="*/ 714 w 1138"/>
                <a:gd name="T27" fmla="*/ 51 h 583"/>
                <a:gd name="T28" fmla="*/ 811 w 1138"/>
                <a:gd name="T29" fmla="*/ 41 h 583"/>
                <a:gd name="T30" fmla="*/ 908 w 1138"/>
                <a:gd name="T31" fmla="*/ 44 h 583"/>
                <a:gd name="T32" fmla="*/ 957 w 1138"/>
                <a:gd name="T33" fmla="*/ 51 h 583"/>
                <a:gd name="T34" fmla="*/ 1034 w 1138"/>
                <a:gd name="T35" fmla="*/ 66 h 583"/>
                <a:gd name="T36" fmla="*/ 1072 w 1138"/>
                <a:gd name="T37" fmla="*/ 78 h 583"/>
                <a:gd name="T38" fmla="*/ 1106 w 1138"/>
                <a:gd name="T39" fmla="*/ 94 h 583"/>
                <a:gd name="T40" fmla="*/ 1111 w 1138"/>
                <a:gd name="T41" fmla="*/ 95 h 583"/>
                <a:gd name="T42" fmla="*/ 1123 w 1138"/>
                <a:gd name="T43" fmla="*/ 95 h 583"/>
                <a:gd name="T44" fmla="*/ 1135 w 1138"/>
                <a:gd name="T45" fmla="*/ 86 h 583"/>
                <a:gd name="T46" fmla="*/ 1138 w 1138"/>
                <a:gd name="T47" fmla="*/ 71 h 583"/>
                <a:gd name="T48" fmla="*/ 1135 w 1138"/>
                <a:gd name="T49" fmla="*/ 63 h 583"/>
                <a:gd name="T50" fmla="*/ 1128 w 1138"/>
                <a:gd name="T51" fmla="*/ 57 h 583"/>
                <a:gd name="T52" fmla="*/ 1112 w 1138"/>
                <a:gd name="T53" fmla="*/ 49 h 583"/>
                <a:gd name="T54" fmla="*/ 1063 w 1138"/>
                <a:gd name="T55" fmla="*/ 29 h 583"/>
                <a:gd name="T56" fmla="*/ 994 w 1138"/>
                <a:gd name="T57" fmla="*/ 14 h 583"/>
                <a:gd name="T58" fmla="*/ 948 w 1138"/>
                <a:gd name="T59" fmla="*/ 6 h 583"/>
                <a:gd name="T60" fmla="*/ 852 w 1138"/>
                <a:gd name="T61" fmla="*/ 0 h 583"/>
                <a:gd name="T62" fmla="*/ 758 w 1138"/>
                <a:gd name="T63" fmla="*/ 3 h 583"/>
                <a:gd name="T64" fmla="*/ 665 w 1138"/>
                <a:gd name="T65" fmla="*/ 14 h 583"/>
                <a:gd name="T66" fmla="*/ 617 w 1138"/>
                <a:gd name="T67" fmla="*/ 23 h 583"/>
                <a:gd name="T68" fmla="*/ 516 w 1138"/>
                <a:gd name="T69" fmla="*/ 49 h 583"/>
                <a:gd name="T70" fmla="*/ 417 w 1138"/>
                <a:gd name="T71" fmla="*/ 85 h 583"/>
                <a:gd name="T72" fmla="*/ 323 w 1138"/>
                <a:gd name="T73" fmla="*/ 132 h 583"/>
                <a:gd name="T74" fmla="*/ 279 w 1138"/>
                <a:gd name="T75" fmla="*/ 160 h 583"/>
                <a:gd name="T76" fmla="*/ 237 w 1138"/>
                <a:gd name="T77" fmla="*/ 192 h 583"/>
                <a:gd name="T78" fmla="*/ 209 w 1138"/>
                <a:gd name="T79" fmla="*/ 217 h 583"/>
                <a:gd name="T80" fmla="*/ 159 w 1138"/>
                <a:gd name="T81" fmla="*/ 269 h 583"/>
                <a:gd name="T82" fmla="*/ 113 w 1138"/>
                <a:gd name="T83" fmla="*/ 326 h 583"/>
                <a:gd name="T84" fmla="*/ 73 w 1138"/>
                <a:gd name="T85" fmla="*/ 386 h 583"/>
                <a:gd name="T86" fmla="*/ 56 w 1138"/>
                <a:gd name="T87" fmla="*/ 419 h 583"/>
                <a:gd name="T88" fmla="*/ 23 w 1138"/>
                <a:gd name="T89" fmla="*/ 486 h 583"/>
                <a:gd name="T90" fmla="*/ 2 w 1138"/>
                <a:gd name="T91" fmla="*/ 556 h 583"/>
                <a:gd name="T92" fmla="*/ 0 w 1138"/>
                <a:gd name="T93" fmla="*/ 560 h 583"/>
                <a:gd name="T94" fmla="*/ 5 w 1138"/>
                <a:gd name="T95" fmla="*/ 573 h 583"/>
                <a:gd name="T96" fmla="*/ 17 w 1138"/>
                <a:gd name="T97" fmla="*/ 582 h 583"/>
                <a:gd name="T98" fmla="*/ 33 w 1138"/>
                <a:gd name="T99" fmla="*/ 580 h 583"/>
                <a:gd name="T100" fmla="*/ 39 w 1138"/>
                <a:gd name="T101" fmla="*/ 576 h 583"/>
                <a:gd name="T102" fmla="*/ 43 w 1138"/>
                <a:gd name="T103" fmla="*/ 568 h 5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38" h="583">
                  <a:moveTo>
                    <a:pt x="43" y="568"/>
                  </a:moveTo>
                  <a:lnTo>
                    <a:pt x="43" y="568"/>
                  </a:lnTo>
                  <a:lnTo>
                    <a:pt x="48" y="545"/>
                  </a:lnTo>
                  <a:lnTo>
                    <a:pt x="54" y="523"/>
                  </a:lnTo>
                  <a:lnTo>
                    <a:pt x="62" y="502"/>
                  </a:lnTo>
                  <a:lnTo>
                    <a:pt x="71" y="482"/>
                  </a:lnTo>
                  <a:lnTo>
                    <a:pt x="80" y="460"/>
                  </a:lnTo>
                  <a:lnTo>
                    <a:pt x="91" y="439"/>
                  </a:lnTo>
                  <a:lnTo>
                    <a:pt x="114" y="399"/>
                  </a:lnTo>
                  <a:lnTo>
                    <a:pt x="140" y="360"/>
                  </a:lnTo>
                  <a:lnTo>
                    <a:pt x="168" y="323"/>
                  </a:lnTo>
                  <a:lnTo>
                    <a:pt x="199" y="289"/>
                  </a:lnTo>
                  <a:lnTo>
                    <a:pt x="229" y="257"/>
                  </a:lnTo>
                  <a:lnTo>
                    <a:pt x="229" y="257"/>
                  </a:lnTo>
                  <a:lnTo>
                    <a:pt x="248" y="240"/>
                  </a:lnTo>
                  <a:lnTo>
                    <a:pt x="266" y="225"/>
                  </a:lnTo>
                  <a:lnTo>
                    <a:pt x="286" y="209"/>
                  </a:lnTo>
                  <a:lnTo>
                    <a:pt x="305" y="195"/>
                  </a:lnTo>
                  <a:lnTo>
                    <a:pt x="346" y="169"/>
                  </a:lnTo>
                  <a:lnTo>
                    <a:pt x="388" y="146"/>
                  </a:lnTo>
                  <a:lnTo>
                    <a:pt x="431" y="125"/>
                  </a:lnTo>
                  <a:lnTo>
                    <a:pt x="477" y="108"/>
                  </a:lnTo>
                  <a:lnTo>
                    <a:pt x="523" y="92"/>
                  </a:lnTo>
                  <a:lnTo>
                    <a:pt x="569" y="78"/>
                  </a:lnTo>
                  <a:lnTo>
                    <a:pt x="569" y="78"/>
                  </a:lnTo>
                  <a:lnTo>
                    <a:pt x="617" y="68"/>
                  </a:lnTo>
                  <a:lnTo>
                    <a:pt x="665" y="58"/>
                  </a:lnTo>
                  <a:lnTo>
                    <a:pt x="714" y="51"/>
                  </a:lnTo>
                  <a:lnTo>
                    <a:pt x="762" y="44"/>
                  </a:lnTo>
                  <a:lnTo>
                    <a:pt x="811" y="41"/>
                  </a:lnTo>
                  <a:lnTo>
                    <a:pt x="860" y="41"/>
                  </a:lnTo>
                  <a:lnTo>
                    <a:pt x="908" y="44"/>
                  </a:lnTo>
                  <a:lnTo>
                    <a:pt x="957" y="51"/>
                  </a:lnTo>
                  <a:lnTo>
                    <a:pt x="957" y="51"/>
                  </a:lnTo>
                  <a:lnTo>
                    <a:pt x="995" y="57"/>
                  </a:lnTo>
                  <a:lnTo>
                    <a:pt x="1034" y="66"/>
                  </a:lnTo>
                  <a:lnTo>
                    <a:pt x="1054" y="71"/>
                  </a:lnTo>
                  <a:lnTo>
                    <a:pt x="1072" y="78"/>
                  </a:lnTo>
                  <a:lnTo>
                    <a:pt x="1089" y="86"/>
                  </a:lnTo>
                  <a:lnTo>
                    <a:pt x="1106" y="94"/>
                  </a:lnTo>
                  <a:lnTo>
                    <a:pt x="1106" y="94"/>
                  </a:lnTo>
                  <a:lnTo>
                    <a:pt x="1111" y="95"/>
                  </a:lnTo>
                  <a:lnTo>
                    <a:pt x="1115" y="97"/>
                  </a:lnTo>
                  <a:lnTo>
                    <a:pt x="1123" y="95"/>
                  </a:lnTo>
                  <a:lnTo>
                    <a:pt x="1131" y="92"/>
                  </a:lnTo>
                  <a:lnTo>
                    <a:pt x="1135" y="86"/>
                  </a:lnTo>
                  <a:lnTo>
                    <a:pt x="1138" y="78"/>
                  </a:lnTo>
                  <a:lnTo>
                    <a:pt x="1138" y="71"/>
                  </a:lnTo>
                  <a:lnTo>
                    <a:pt x="1137" y="66"/>
                  </a:lnTo>
                  <a:lnTo>
                    <a:pt x="1135" y="63"/>
                  </a:lnTo>
                  <a:lnTo>
                    <a:pt x="1132" y="60"/>
                  </a:lnTo>
                  <a:lnTo>
                    <a:pt x="1128" y="57"/>
                  </a:lnTo>
                  <a:lnTo>
                    <a:pt x="1128" y="57"/>
                  </a:lnTo>
                  <a:lnTo>
                    <a:pt x="1112" y="49"/>
                  </a:lnTo>
                  <a:lnTo>
                    <a:pt x="1097" y="41"/>
                  </a:lnTo>
                  <a:lnTo>
                    <a:pt x="1063" y="29"/>
                  </a:lnTo>
                  <a:lnTo>
                    <a:pt x="1028" y="20"/>
                  </a:lnTo>
                  <a:lnTo>
                    <a:pt x="994" y="14"/>
                  </a:lnTo>
                  <a:lnTo>
                    <a:pt x="994" y="14"/>
                  </a:lnTo>
                  <a:lnTo>
                    <a:pt x="948" y="6"/>
                  </a:lnTo>
                  <a:lnTo>
                    <a:pt x="900" y="1"/>
                  </a:lnTo>
                  <a:lnTo>
                    <a:pt x="852" y="0"/>
                  </a:lnTo>
                  <a:lnTo>
                    <a:pt x="806" y="0"/>
                  </a:lnTo>
                  <a:lnTo>
                    <a:pt x="758" y="3"/>
                  </a:lnTo>
                  <a:lnTo>
                    <a:pt x="711" y="8"/>
                  </a:lnTo>
                  <a:lnTo>
                    <a:pt x="665" y="14"/>
                  </a:lnTo>
                  <a:lnTo>
                    <a:pt x="617" y="23"/>
                  </a:lnTo>
                  <a:lnTo>
                    <a:pt x="617" y="23"/>
                  </a:lnTo>
                  <a:lnTo>
                    <a:pt x="566" y="35"/>
                  </a:lnTo>
                  <a:lnTo>
                    <a:pt x="516" y="49"/>
                  </a:lnTo>
                  <a:lnTo>
                    <a:pt x="465" y="66"/>
                  </a:lnTo>
                  <a:lnTo>
                    <a:pt x="417" y="85"/>
                  </a:lnTo>
                  <a:lnTo>
                    <a:pt x="369" y="106"/>
                  </a:lnTo>
                  <a:lnTo>
                    <a:pt x="323" y="132"/>
                  </a:lnTo>
                  <a:lnTo>
                    <a:pt x="302" y="146"/>
                  </a:lnTo>
                  <a:lnTo>
                    <a:pt x="279" y="160"/>
                  </a:lnTo>
                  <a:lnTo>
                    <a:pt x="259" y="177"/>
                  </a:lnTo>
                  <a:lnTo>
                    <a:pt x="237" y="192"/>
                  </a:lnTo>
                  <a:lnTo>
                    <a:pt x="237" y="192"/>
                  </a:lnTo>
                  <a:lnTo>
                    <a:pt x="209" y="217"/>
                  </a:lnTo>
                  <a:lnTo>
                    <a:pt x="183" y="242"/>
                  </a:lnTo>
                  <a:lnTo>
                    <a:pt x="159" y="269"/>
                  </a:lnTo>
                  <a:lnTo>
                    <a:pt x="134" y="297"/>
                  </a:lnTo>
                  <a:lnTo>
                    <a:pt x="113" y="326"/>
                  </a:lnTo>
                  <a:lnTo>
                    <a:pt x="93" y="356"/>
                  </a:lnTo>
                  <a:lnTo>
                    <a:pt x="73" y="386"/>
                  </a:lnTo>
                  <a:lnTo>
                    <a:pt x="56" y="419"/>
                  </a:lnTo>
                  <a:lnTo>
                    <a:pt x="56" y="419"/>
                  </a:lnTo>
                  <a:lnTo>
                    <a:pt x="39" y="451"/>
                  </a:lnTo>
                  <a:lnTo>
                    <a:pt x="23" y="486"/>
                  </a:lnTo>
                  <a:lnTo>
                    <a:pt x="11" y="520"/>
                  </a:lnTo>
                  <a:lnTo>
                    <a:pt x="2" y="556"/>
                  </a:lnTo>
                  <a:lnTo>
                    <a:pt x="2" y="556"/>
                  </a:lnTo>
                  <a:lnTo>
                    <a:pt x="0" y="560"/>
                  </a:lnTo>
                  <a:lnTo>
                    <a:pt x="0" y="565"/>
                  </a:lnTo>
                  <a:lnTo>
                    <a:pt x="5" y="573"/>
                  </a:lnTo>
                  <a:lnTo>
                    <a:pt x="10" y="579"/>
                  </a:lnTo>
                  <a:lnTo>
                    <a:pt x="17" y="582"/>
                  </a:lnTo>
                  <a:lnTo>
                    <a:pt x="25" y="583"/>
                  </a:lnTo>
                  <a:lnTo>
                    <a:pt x="33" y="580"/>
                  </a:lnTo>
                  <a:lnTo>
                    <a:pt x="36" y="579"/>
                  </a:lnTo>
                  <a:lnTo>
                    <a:pt x="39" y="576"/>
                  </a:lnTo>
                  <a:lnTo>
                    <a:pt x="42" y="573"/>
                  </a:lnTo>
                  <a:lnTo>
                    <a:pt x="43" y="568"/>
                  </a:lnTo>
                  <a:lnTo>
                    <a:pt x="43" y="568"/>
                  </a:lnTo>
                  <a:close/>
                </a:path>
              </a:pathLst>
            </a:custGeom>
            <a:solidFill>
              <a:srgbClr val="04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EF4C0A42-16E9-63FE-B9B5-444CE64F7C4D}"/>
              </a:ext>
            </a:extLst>
          </p:cNvPr>
          <p:cNvSpPr txBox="1"/>
          <p:nvPr/>
        </p:nvSpPr>
        <p:spPr>
          <a:xfrm>
            <a:off x="1333513" y="179087"/>
            <a:ext cx="417683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1" indent="-190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E90BEC0A-C2E1-6928-B30B-A085FADB41F4}"/>
              </a:ext>
            </a:extLst>
          </p:cNvPr>
          <p:cNvCxnSpPr/>
          <p:nvPr/>
        </p:nvCxnSpPr>
        <p:spPr>
          <a:xfrm>
            <a:off x="1012954" y="659264"/>
            <a:ext cx="28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직선 연결선 238">
            <a:extLst>
              <a:ext uri="{FF2B5EF4-FFF2-40B4-BE49-F238E27FC236}">
                <a16:creationId xmlns:a16="http://schemas.microsoft.com/office/drawing/2014/main" id="{72B6D8B3-ACE9-0E38-3168-33B413A0057D}"/>
              </a:ext>
            </a:extLst>
          </p:cNvPr>
          <p:cNvCxnSpPr/>
          <p:nvPr/>
        </p:nvCxnSpPr>
        <p:spPr>
          <a:xfrm>
            <a:off x="3873513" y="659264"/>
            <a:ext cx="187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AF0D0A5-BC59-C5E9-7D90-7B9AE850FFE6}"/>
              </a:ext>
            </a:extLst>
          </p:cNvPr>
          <p:cNvGrpSpPr/>
          <p:nvPr/>
        </p:nvGrpSpPr>
        <p:grpSpPr>
          <a:xfrm>
            <a:off x="1722189" y="2155323"/>
            <a:ext cx="2566601" cy="2071657"/>
            <a:chOff x="1088897" y="2023777"/>
            <a:chExt cx="3009900" cy="2429470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40974B3-B2DC-E152-BCEE-B7279B3A5E67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FC000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/>
                  </a:solidFill>
                  <a:cs typeface="Aharoni" panose="02010803020104030203" pitchFamily="2" charset="-79"/>
                </a:rPr>
                <a:t>CONTENTS A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951A1A1F-55F6-B3D7-6B6F-C042BF11F607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76" name="자유형 49">
                <a:extLst>
                  <a:ext uri="{FF2B5EF4-FFF2-40B4-BE49-F238E27FC236}">
                    <a16:creationId xmlns:a16="http://schemas.microsoft.com/office/drawing/2014/main" id="{5076B871-7180-8440-7D8E-D125B7760C67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7" name="자유형 50">
                <a:extLst>
                  <a:ext uri="{FF2B5EF4-FFF2-40B4-BE49-F238E27FC236}">
                    <a16:creationId xmlns:a16="http://schemas.microsoft.com/office/drawing/2014/main" id="{50E379F7-884A-F47E-29FD-4EB6A8B1A109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8" name="자유형 51">
                <a:extLst>
                  <a:ext uri="{FF2B5EF4-FFF2-40B4-BE49-F238E27FC236}">
                    <a16:creationId xmlns:a16="http://schemas.microsoft.com/office/drawing/2014/main" id="{6DA55C6A-0A82-4E8F-45CB-DF09CC1C982D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79" name="자유형 52">
                <a:extLst>
                  <a:ext uri="{FF2B5EF4-FFF2-40B4-BE49-F238E27FC236}">
                    <a16:creationId xmlns:a16="http://schemas.microsoft.com/office/drawing/2014/main" id="{6B268CCD-8C14-B5A3-C450-A358DB385CB1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0" name="자유형 53">
                <a:extLst>
                  <a:ext uri="{FF2B5EF4-FFF2-40B4-BE49-F238E27FC236}">
                    <a16:creationId xmlns:a16="http://schemas.microsoft.com/office/drawing/2014/main" id="{8F69817D-0542-40BF-D224-95024E5ED42B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F22B22-D14B-2178-F0EB-82C15566B719}"/>
              </a:ext>
            </a:extLst>
          </p:cNvPr>
          <p:cNvSpPr/>
          <p:nvPr/>
        </p:nvSpPr>
        <p:spPr>
          <a:xfrm>
            <a:off x="1652338" y="4465946"/>
            <a:ext cx="270630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F4BEDA8-14EE-FC5D-7EBD-B3EEE84D8BC5}"/>
              </a:ext>
            </a:extLst>
          </p:cNvPr>
          <p:cNvGrpSpPr/>
          <p:nvPr/>
        </p:nvGrpSpPr>
        <p:grpSpPr>
          <a:xfrm>
            <a:off x="5000937" y="2155323"/>
            <a:ext cx="2566601" cy="2071657"/>
            <a:chOff x="1088897" y="2023777"/>
            <a:chExt cx="3009900" cy="2429470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7731B18-A211-6679-F5CF-0011DA00B6A7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7F7F9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CONTENTS A</a:t>
              </a: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BAAE17E9-5A42-42E0-E672-77F552C26855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85" name="자유형 77">
                <a:extLst>
                  <a:ext uri="{FF2B5EF4-FFF2-40B4-BE49-F238E27FC236}">
                    <a16:creationId xmlns:a16="http://schemas.microsoft.com/office/drawing/2014/main" id="{56E58072-9856-03FC-E7CF-7F4B1F8594B7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6" name="자유형 78">
                <a:extLst>
                  <a:ext uri="{FF2B5EF4-FFF2-40B4-BE49-F238E27FC236}">
                    <a16:creationId xmlns:a16="http://schemas.microsoft.com/office/drawing/2014/main" id="{3D5F2022-9EAD-C69E-8A6E-3A79A5B3450B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7" name="자유형 79">
                <a:extLst>
                  <a:ext uri="{FF2B5EF4-FFF2-40B4-BE49-F238E27FC236}">
                    <a16:creationId xmlns:a16="http://schemas.microsoft.com/office/drawing/2014/main" id="{558845CF-2EDC-AC78-0788-0A9E2E56B906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8" name="자유형 80">
                <a:extLst>
                  <a:ext uri="{FF2B5EF4-FFF2-40B4-BE49-F238E27FC236}">
                    <a16:creationId xmlns:a16="http://schemas.microsoft.com/office/drawing/2014/main" id="{5C3927D0-8292-28B1-2111-9D0E4C712745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9" name="자유형 81">
                <a:extLst>
                  <a:ext uri="{FF2B5EF4-FFF2-40B4-BE49-F238E27FC236}">
                    <a16:creationId xmlns:a16="http://schemas.microsoft.com/office/drawing/2014/main" id="{789CB957-8E7A-2BCB-2B6B-28B994DB88BA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31D89EC5-FA36-328E-E487-528E4EDA09E8}"/>
              </a:ext>
            </a:extLst>
          </p:cNvPr>
          <p:cNvSpPr/>
          <p:nvPr/>
        </p:nvSpPr>
        <p:spPr>
          <a:xfrm>
            <a:off x="4931086" y="4465946"/>
            <a:ext cx="270630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040B29A-8C82-89B8-0E3E-24BA203F4023}"/>
              </a:ext>
            </a:extLst>
          </p:cNvPr>
          <p:cNvGrpSpPr/>
          <p:nvPr/>
        </p:nvGrpSpPr>
        <p:grpSpPr>
          <a:xfrm>
            <a:off x="8279685" y="2155323"/>
            <a:ext cx="2566601" cy="2071657"/>
            <a:chOff x="1088897" y="2023777"/>
            <a:chExt cx="3009900" cy="242947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C92EEEE1-0FF0-D636-3EE5-04E844BEE49A}"/>
                </a:ext>
              </a:extLst>
            </p:cNvPr>
            <p:cNvSpPr/>
            <p:nvPr/>
          </p:nvSpPr>
          <p:spPr>
            <a:xfrm>
              <a:off x="1088897" y="2023777"/>
              <a:ext cx="3009900" cy="2429470"/>
            </a:xfrm>
            <a:prstGeom prst="rect">
              <a:avLst/>
            </a:prstGeom>
            <a:solidFill>
              <a:srgbClr val="F7F7F9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algn="ctr"/>
              <a:r>
                <a:rPr lang="en-US" altLang="ko-KR" sz="1200" dirty="0">
                  <a:solidFill>
                    <a:prstClr val="white">
                      <a:lumMod val="50000"/>
                    </a:prstClr>
                  </a:solidFill>
                  <a:cs typeface="Aharoni" panose="02010803020104030203" pitchFamily="2" charset="-79"/>
                </a:rPr>
                <a:t>CONTENTS A</a:t>
              </a: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078A027-5308-D0CE-905C-7134810A8163}"/>
                </a:ext>
              </a:extLst>
            </p:cNvPr>
            <p:cNvGrpSpPr/>
            <p:nvPr/>
          </p:nvGrpSpPr>
          <p:grpSpPr>
            <a:xfrm>
              <a:off x="1842131" y="2142119"/>
              <a:ext cx="1503433" cy="1835043"/>
              <a:chOff x="8284334" y="2233291"/>
              <a:chExt cx="1503433" cy="1835043"/>
            </a:xfrm>
          </p:grpSpPr>
          <p:sp>
            <p:nvSpPr>
              <p:cNvPr id="94" name="자유형 86">
                <a:extLst>
                  <a:ext uri="{FF2B5EF4-FFF2-40B4-BE49-F238E27FC236}">
                    <a16:creationId xmlns:a16="http://schemas.microsoft.com/office/drawing/2014/main" id="{E72F3745-E505-0853-937C-90B0869BD7C0}"/>
                  </a:ext>
                </a:extLst>
              </p:cNvPr>
              <p:cNvSpPr/>
              <p:nvPr/>
            </p:nvSpPr>
            <p:spPr>
              <a:xfrm>
                <a:off x="8676669" y="3973014"/>
                <a:ext cx="718762" cy="95320"/>
              </a:xfrm>
              <a:custGeom>
                <a:avLst/>
                <a:gdLst>
                  <a:gd name="connsiteX0" fmla="*/ 0 w 718762"/>
                  <a:gd name="connsiteY0" fmla="*/ 0 h 95320"/>
                  <a:gd name="connsiteX1" fmla="*/ 718762 w 718762"/>
                  <a:gd name="connsiteY1" fmla="*/ 0 h 95320"/>
                  <a:gd name="connsiteX2" fmla="*/ 651983 w 718762"/>
                  <a:gd name="connsiteY2" fmla="*/ 36246 h 95320"/>
                  <a:gd name="connsiteX3" fmla="*/ 359381 w 718762"/>
                  <a:gd name="connsiteY3" fmla="*/ 95320 h 95320"/>
                  <a:gd name="connsiteX4" fmla="*/ 66779 w 718762"/>
                  <a:gd name="connsiteY4" fmla="*/ 36246 h 95320"/>
                  <a:gd name="connsiteX5" fmla="*/ 0 w 718762"/>
                  <a:gd name="connsiteY5" fmla="*/ 0 h 9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8762" h="95320">
                    <a:moveTo>
                      <a:pt x="0" y="0"/>
                    </a:moveTo>
                    <a:lnTo>
                      <a:pt x="718762" y="0"/>
                    </a:lnTo>
                    <a:lnTo>
                      <a:pt x="651983" y="36246"/>
                    </a:lnTo>
                    <a:cubicBezTo>
                      <a:pt x="562049" y="74285"/>
                      <a:pt x="463171" y="95320"/>
                      <a:pt x="359381" y="95320"/>
                    </a:cubicBezTo>
                    <a:cubicBezTo>
                      <a:pt x="255591" y="95320"/>
                      <a:pt x="156713" y="74285"/>
                      <a:pt x="66779" y="3624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자유형 87">
                <a:extLst>
                  <a:ext uri="{FF2B5EF4-FFF2-40B4-BE49-F238E27FC236}">
                    <a16:creationId xmlns:a16="http://schemas.microsoft.com/office/drawing/2014/main" id="{F4FBC1FC-6023-BA1B-DAA0-850762DEC588}"/>
                  </a:ext>
                </a:extLst>
              </p:cNvPr>
              <p:cNvSpPr/>
              <p:nvPr/>
            </p:nvSpPr>
            <p:spPr>
              <a:xfrm>
                <a:off x="8520113" y="2233291"/>
                <a:ext cx="1031875" cy="1692076"/>
              </a:xfrm>
              <a:custGeom>
                <a:avLst/>
                <a:gdLst>
                  <a:gd name="connsiteX0" fmla="*/ 385720 w 1031875"/>
                  <a:gd name="connsiteY0" fmla="*/ 104977 h 1692076"/>
                  <a:gd name="connsiteX1" fmla="*/ 367118 w 1031875"/>
                  <a:gd name="connsiteY1" fmla="*/ 126021 h 1692076"/>
                  <a:gd name="connsiteX2" fmla="*/ 385720 w 1031875"/>
                  <a:gd name="connsiteY2" fmla="*/ 147064 h 1692076"/>
                  <a:gd name="connsiteX3" fmla="*/ 646152 w 1031875"/>
                  <a:gd name="connsiteY3" fmla="*/ 147064 h 1692076"/>
                  <a:gd name="connsiteX4" fmla="*/ 664754 w 1031875"/>
                  <a:gd name="connsiteY4" fmla="*/ 126021 h 1692076"/>
                  <a:gd name="connsiteX5" fmla="*/ 646152 w 1031875"/>
                  <a:gd name="connsiteY5" fmla="*/ 104977 h 1692076"/>
                  <a:gd name="connsiteX6" fmla="*/ 78918 w 1031875"/>
                  <a:gd name="connsiteY6" fmla="*/ 0 h 1692076"/>
                  <a:gd name="connsiteX7" fmla="*/ 952957 w 1031875"/>
                  <a:gd name="connsiteY7" fmla="*/ 0 h 1692076"/>
                  <a:gd name="connsiteX8" fmla="*/ 1031875 w 1031875"/>
                  <a:gd name="connsiteY8" fmla="*/ 89273 h 1692076"/>
                  <a:gd name="connsiteX9" fmla="*/ 1031875 w 1031875"/>
                  <a:gd name="connsiteY9" fmla="*/ 538905 h 1692076"/>
                  <a:gd name="connsiteX10" fmla="*/ 1031875 w 1031875"/>
                  <a:gd name="connsiteY10" fmla="*/ 1627747 h 1692076"/>
                  <a:gd name="connsiteX11" fmla="*/ 953908 w 1031875"/>
                  <a:gd name="connsiteY11" fmla="*/ 1692076 h 1692076"/>
                  <a:gd name="connsiteX12" fmla="*/ 953908 w 1031875"/>
                  <a:gd name="connsiteY12" fmla="*/ 474576 h 1692076"/>
                  <a:gd name="connsiteX13" fmla="*/ 953908 w 1031875"/>
                  <a:gd name="connsiteY13" fmla="*/ 252041 h 1692076"/>
                  <a:gd name="connsiteX14" fmla="*/ 77965 w 1031875"/>
                  <a:gd name="connsiteY14" fmla="*/ 252041 h 1692076"/>
                  <a:gd name="connsiteX15" fmla="*/ 77965 w 1031875"/>
                  <a:gd name="connsiteY15" fmla="*/ 474578 h 1692076"/>
                  <a:gd name="connsiteX16" fmla="*/ 77965 w 1031875"/>
                  <a:gd name="connsiteY16" fmla="*/ 1692074 h 1692076"/>
                  <a:gd name="connsiteX17" fmla="*/ 0 w 1031875"/>
                  <a:gd name="connsiteY17" fmla="*/ 1627746 h 1692076"/>
                  <a:gd name="connsiteX18" fmla="*/ 0 w 1031875"/>
                  <a:gd name="connsiteY18" fmla="*/ 538906 h 1692076"/>
                  <a:gd name="connsiteX19" fmla="*/ 0 w 1031875"/>
                  <a:gd name="connsiteY19" fmla="*/ 89273 h 1692076"/>
                  <a:gd name="connsiteX20" fmla="*/ 78918 w 1031875"/>
                  <a:gd name="connsiteY20" fmla="*/ 0 h 1692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1875" h="1692076">
                    <a:moveTo>
                      <a:pt x="385720" y="104977"/>
                    </a:moveTo>
                    <a:cubicBezTo>
                      <a:pt x="375446" y="104977"/>
                      <a:pt x="367118" y="114399"/>
                      <a:pt x="367118" y="126021"/>
                    </a:cubicBezTo>
                    <a:cubicBezTo>
                      <a:pt x="367118" y="137642"/>
                      <a:pt x="375446" y="147064"/>
                      <a:pt x="385720" y="147064"/>
                    </a:cubicBezTo>
                    <a:lnTo>
                      <a:pt x="646152" y="147064"/>
                    </a:lnTo>
                    <a:cubicBezTo>
                      <a:pt x="656425" y="147064"/>
                      <a:pt x="664754" y="137642"/>
                      <a:pt x="664754" y="126021"/>
                    </a:cubicBezTo>
                    <a:cubicBezTo>
                      <a:pt x="664754" y="114399"/>
                      <a:pt x="656425" y="104977"/>
                      <a:pt x="646152" y="104977"/>
                    </a:cubicBezTo>
                    <a:close/>
                    <a:moveTo>
                      <a:pt x="78918" y="0"/>
                    </a:moveTo>
                    <a:lnTo>
                      <a:pt x="952957" y="0"/>
                    </a:lnTo>
                    <a:cubicBezTo>
                      <a:pt x="996542" y="0"/>
                      <a:pt x="1031875" y="39969"/>
                      <a:pt x="1031875" y="89273"/>
                    </a:cubicBezTo>
                    <a:lnTo>
                      <a:pt x="1031875" y="538905"/>
                    </a:lnTo>
                    <a:lnTo>
                      <a:pt x="1031875" y="1627747"/>
                    </a:lnTo>
                    <a:lnTo>
                      <a:pt x="953908" y="1692076"/>
                    </a:lnTo>
                    <a:lnTo>
                      <a:pt x="953908" y="474576"/>
                    </a:lnTo>
                    <a:lnTo>
                      <a:pt x="953908" y="252041"/>
                    </a:lnTo>
                    <a:lnTo>
                      <a:pt x="77965" y="252041"/>
                    </a:lnTo>
                    <a:lnTo>
                      <a:pt x="77965" y="474578"/>
                    </a:lnTo>
                    <a:lnTo>
                      <a:pt x="77965" y="1692074"/>
                    </a:lnTo>
                    <a:lnTo>
                      <a:pt x="0" y="1627746"/>
                    </a:lnTo>
                    <a:lnTo>
                      <a:pt x="0" y="538906"/>
                    </a:lnTo>
                    <a:lnTo>
                      <a:pt x="0" y="89273"/>
                    </a:lnTo>
                    <a:cubicBezTo>
                      <a:pt x="0" y="39969"/>
                      <a:pt x="35333" y="0"/>
                      <a:pt x="7891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6" name="자유형 88">
                <a:extLst>
                  <a:ext uri="{FF2B5EF4-FFF2-40B4-BE49-F238E27FC236}">
                    <a16:creationId xmlns:a16="http://schemas.microsoft.com/office/drawing/2014/main" id="{66D895D4-C155-BA19-6959-AF0C6C044576}"/>
                  </a:ext>
                </a:extLst>
              </p:cNvPr>
              <p:cNvSpPr/>
              <p:nvPr/>
            </p:nvSpPr>
            <p:spPr>
              <a:xfrm>
                <a:off x="8598078" y="2485333"/>
                <a:ext cx="875943" cy="1487681"/>
              </a:xfrm>
              <a:custGeom>
                <a:avLst/>
                <a:gdLst>
                  <a:gd name="connsiteX0" fmla="*/ 0 w 875943"/>
                  <a:gd name="connsiteY0" fmla="*/ 0 h 1487681"/>
                  <a:gd name="connsiteX1" fmla="*/ 875943 w 875943"/>
                  <a:gd name="connsiteY1" fmla="*/ 0 h 1487681"/>
                  <a:gd name="connsiteX2" fmla="*/ 875943 w 875943"/>
                  <a:gd name="connsiteY2" fmla="*/ 222534 h 1487681"/>
                  <a:gd name="connsiteX3" fmla="*/ 875943 w 875943"/>
                  <a:gd name="connsiteY3" fmla="*/ 222535 h 1487681"/>
                  <a:gd name="connsiteX4" fmla="*/ 875943 w 875943"/>
                  <a:gd name="connsiteY4" fmla="*/ 1440034 h 1487681"/>
                  <a:gd name="connsiteX5" fmla="*/ 858265 w 875943"/>
                  <a:gd name="connsiteY5" fmla="*/ 1454620 h 1487681"/>
                  <a:gd name="connsiteX6" fmla="*/ 797354 w 875943"/>
                  <a:gd name="connsiteY6" fmla="*/ 1487681 h 1487681"/>
                  <a:gd name="connsiteX7" fmla="*/ 78592 w 875943"/>
                  <a:gd name="connsiteY7" fmla="*/ 1487681 h 1487681"/>
                  <a:gd name="connsiteX8" fmla="*/ 17681 w 875943"/>
                  <a:gd name="connsiteY8" fmla="*/ 1454620 h 1487681"/>
                  <a:gd name="connsiteX9" fmla="*/ 0 w 875943"/>
                  <a:gd name="connsiteY9" fmla="*/ 1440032 h 1487681"/>
                  <a:gd name="connsiteX10" fmla="*/ 0 w 875943"/>
                  <a:gd name="connsiteY10" fmla="*/ 222537 h 1487681"/>
                  <a:gd name="connsiteX11" fmla="*/ 0 w 875943"/>
                  <a:gd name="connsiteY11" fmla="*/ 222536 h 1487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943" h="1487681">
                    <a:moveTo>
                      <a:pt x="0" y="0"/>
                    </a:moveTo>
                    <a:lnTo>
                      <a:pt x="875943" y="0"/>
                    </a:lnTo>
                    <a:lnTo>
                      <a:pt x="875943" y="222534"/>
                    </a:lnTo>
                    <a:lnTo>
                      <a:pt x="875943" y="222535"/>
                    </a:lnTo>
                    <a:lnTo>
                      <a:pt x="875943" y="1440034"/>
                    </a:lnTo>
                    <a:lnTo>
                      <a:pt x="858265" y="1454620"/>
                    </a:lnTo>
                    <a:lnTo>
                      <a:pt x="797354" y="1487681"/>
                    </a:lnTo>
                    <a:lnTo>
                      <a:pt x="78592" y="1487681"/>
                    </a:lnTo>
                    <a:lnTo>
                      <a:pt x="17681" y="1454620"/>
                    </a:lnTo>
                    <a:lnTo>
                      <a:pt x="0" y="1440032"/>
                    </a:lnTo>
                    <a:lnTo>
                      <a:pt x="0" y="222537"/>
                    </a:lnTo>
                    <a:lnTo>
                      <a:pt x="0" y="2225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7" name="자유형 89">
                <a:extLst>
                  <a:ext uri="{FF2B5EF4-FFF2-40B4-BE49-F238E27FC236}">
                    <a16:creationId xmlns:a16="http://schemas.microsoft.com/office/drawing/2014/main" id="{A0BB74CE-1907-3DA5-2288-0DB3592170DA}"/>
                  </a:ext>
                </a:extLst>
              </p:cNvPr>
              <p:cNvSpPr/>
              <p:nvPr/>
            </p:nvSpPr>
            <p:spPr>
              <a:xfrm>
                <a:off x="9551987" y="2772196"/>
                <a:ext cx="235780" cy="1088842"/>
              </a:xfrm>
              <a:custGeom>
                <a:avLst/>
                <a:gdLst>
                  <a:gd name="connsiteX0" fmla="*/ 0 w 235780"/>
                  <a:gd name="connsiteY0" fmla="*/ 0 h 1088842"/>
                  <a:gd name="connsiteX1" fmla="*/ 15607 w 235780"/>
                  <a:gd name="connsiteY1" fmla="*/ 12877 h 1088842"/>
                  <a:gd name="connsiteX2" fmla="*/ 235780 w 235780"/>
                  <a:gd name="connsiteY2" fmla="*/ 544421 h 1088842"/>
                  <a:gd name="connsiteX3" fmla="*/ 15607 w 235780"/>
                  <a:gd name="connsiteY3" fmla="*/ 1075965 h 1088842"/>
                  <a:gd name="connsiteX4" fmla="*/ 0 w 235780"/>
                  <a:gd name="connsiteY4" fmla="*/ 1088842 h 1088842"/>
                  <a:gd name="connsiteX5" fmla="*/ 0 w 235780"/>
                  <a:gd name="connsiteY5" fmla="*/ 0 h 108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80" h="1088842">
                    <a:moveTo>
                      <a:pt x="0" y="0"/>
                    </a:moveTo>
                    <a:lnTo>
                      <a:pt x="15607" y="12877"/>
                    </a:lnTo>
                    <a:cubicBezTo>
                      <a:pt x="151641" y="148911"/>
                      <a:pt x="235780" y="336840"/>
                      <a:pt x="235780" y="544421"/>
                    </a:cubicBezTo>
                    <a:cubicBezTo>
                      <a:pt x="235780" y="752002"/>
                      <a:pt x="151641" y="939931"/>
                      <a:pt x="15607" y="1075965"/>
                    </a:cubicBezTo>
                    <a:lnTo>
                      <a:pt x="0" y="10888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98" name="자유형 90">
                <a:extLst>
                  <a:ext uri="{FF2B5EF4-FFF2-40B4-BE49-F238E27FC236}">
                    <a16:creationId xmlns:a16="http://schemas.microsoft.com/office/drawing/2014/main" id="{C252B5A5-EA72-E590-CEFB-828ECC5B34D2}"/>
                  </a:ext>
                </a:extLst>
              </p:cNvPr>
              <p:cNvSpPr/>
              <p:nvPr/>
            </p:nvSpPr>
            <p:spPr>
              <a:xfrm>
                <a:off x="8284334" y="2772197"/>
                <a:ext cx="235779" cy="1088840"/>
              </a:xfrm>
              <a:custGeom>
                <a:avLst/>
                <a:gdLst>
                  <a:gd name="connsiteX0" fmla="*/ 235779 w 235779"/>
                  <a:gd name="connsiteY0" fmla="*/ 0 h 1088840"/>
                  <a:gd name="connsiteX1" fmla="*/ 235779 w 235779"/>
                  <a:gd name="connsiteY1" fmla="*/ 1088840 h 1088840"/>
                  <a:gd name="connsiteX2" fmla="*/ 220173 w 235779"/>
                  <a:gd name="connsiteY2" fmla="*/ 1075964 h 1088840"/>
                  <a:gd name="connsiteX3" fmla="*/ 0 w 235779"/>
                  <a:gd name="connsiteY3" fmla="*/ 544420 h 1088840"/>
                  <a:gd name="connsiteX4" fmla="*/ 220173 w 235779"/>
                  <a:gd name="connsiteY4" fmla="*/ 12876 h 1088840"/>
                  <a:gd name="connsiteX5" fmla="*/ 235779 w 235779"/>
                  <a:gd name="connsiteY5" fmla="*/ 0 h 108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79" h="1088840">
                    <a:moveTo>
                      <a:pt x="235779" y="0"/>
                    </a:moveTo>
                    <a:lnTo>
                      <a:pt x="235779" y="1088840"/>
                    </a:lnTo>
                    <a:lnTo>
                      <a:pt x="220173" y="1075964"/>
                    </a:lnTo>
                    <a:cubicBezTo>
                      <a:pt x="84139" y="939930"/>
                      <a:pt x="0" y="752001"/>
                      <a:pt x="0" y="544420"/>
                    </a:cubicBezTo>
                    <a:cubicBezTo>
                      <a:pt x="0" y="336839"/>
                      <a:pt x="84139" y="148910"/>
                      <a:pt x="220173" y="12876"/>
                    </a:cubicBezTo>
                    <a:lnTo>
                      <a:pt x="23577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C40F5CA-A1DB-933E-4FB3-5D43CF43787B}"/>
              </a:ext>
            </a:extLst>
          </p:cNvPr>
          <p:cNvSpPr/>
          <p:nvPr/>
        </p:nvSpPr>
        <p:spPr>
          <a:xfrm>
            <a:off x="8209834" y="4465946"/>
            <a:ext cx="270630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16369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3154392" y="1944136"/>
            <a:ext cx="2505511" cy="2505509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093D7BB-25B9-F311-B2C0-2D441CBF4A63}"/>
              </a:ext>
            </a:extLst>
          </p:cNvPr>
          <p:cNvSpPr/>
          <p:nvPr/>
        </p:nvSpPr>
        <p:spPr>
          <a:xfrm>
            <a:off x="6321454" y="1944136"/>
            <a:ext cx="2505511" cy="2505509"/>
          </a:xfrm>
          <a:prstGeom prst="ellipse">
            <a:avLst/>
          </a:prstGeom>
          <a:solidFill>
            <a:srgbClr val="FFC00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673</Words>
  <Application>Microsoft Office PowerPoint</Application>
  <PresentationFormat>와이드스크린</PresentationFormat>
  <Paragraphs>149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2025-07-06T01:39:18Z</dcterms:created>
  <dcterms:modified xsi:type="dcterms:W3CDTF">2025-07-06T02:19:31Z</dcterms:modified>
</cp:coreProperties>
</file>